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9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10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docProps/core.xml" ContentType="application/vnd.openxmlformats-package.core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4577" r:id="rId3"/>
    <p:sldMasterId id="2147485078" r:id="rId4"/>
    <p:sldMasterId id="2147485117" r:id="rId5"/>
    <p:sldMasterId id="2147485179" r:id="rId6"/>
    <p:sldMasterId id="2147483648" r:id="rId7"/>
    <p:sldMasterId id="2147485217" r:id="rId8"/>
    <p:sldMasterId id="2147485254" r:id="rId9"/>
  </p:sldMasterIdLst>
  <p:notesMasterIdLst>
    <p:notesMasterId r:id="rId35"/>
  </p:notesMasterIdLst>
  <p:sldIdLst>
    <p:sldId id="840" r:id="rId10"/>
    <p:sldId id="1138" r:id="rId11"/>
    <p:sldId id="1139" r:id="rId12"/>
    <p:sldId id="985" r:id="rId13"/>
    <p:sldId id="987" r:id="rId14"/>
    <p:sldId id="989" r:id="rId15"/>
    <p:sldId id="1011" r:id="rId16"/>
    <p:sldId id="990" r:id="rId17"/>
    <p:sldId id="991" r:id="rId18"/>
    <p:sldId id="992" r:id="rId19"/>
    <p:sldId id="993" r:id="rId20"/>
    <p:sldId id="994" r:id="rId21"/>
    <p:sldId id="996" r:id="rId22"/>
    <p:sldId id="998" r:id="rId23"/>
    <p:sldId id="999" r:id="rId24"/>
    <p:sldId id="1000" r:id="rId25"/>
    <p:sldId id="1001" r:id="rId26"/>
    <p:sldId id="1002" r:id="rId27"/>
    <p:sldId id="1004" r:id="rId28"/>
    <p:sldId id="1005" r:id="rId29"/>
    <p:sldId id="1006" r:id="rId30"/>
    <p:sldId id="1007" r:id="rId31"/>
    <p:sldId id="1008" r:id="rId32"/>
    <p:sldId id="828" r:id="rId33"/>
    <p:sldId id="1151" r:id="rId3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40C153-9126-6E8A-8815-1B19D5D7031D}" v="2" dt="2022-03-11T18:38:00.9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19"/>
    <p:restoredTop sz="94434" autoAdjust="0"/>
  </p:normalViewPr>
  <p:slideViewPr>
    <p:cSldViewPr>
      <p:cViewPr varScale="1">
        <p:scale>
          <a:sx n="50" d="100"/>
          <a:sy n="50" d="100"/>
        </p:scale>
        <p:origin x="234" y="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customXml" Target="../customXml/item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customXml" Target="../customXml/item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Relationship Id="rId43" Type="http://schemas.openxmlformats.org/officeDocument/2006/relationships/customXml" Target="../customXml/item2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handakar Mohammed Abdun Noor" userId="S::noor@fabric-consortium.net::13da2bd1-77a1-49da-b4c5-5bc5790cbcf6" providerId="AD" clId="Web-{8440C153-9126-6E8A-8815-1B19D5D7031D}"/>
    <pc:docChg chg="addSld delSld addMainMaster">
      <pc:chgData name="Khandakar Mohammed Abdun Noor" userId="S::noor@fabric-consortium.net::13da2bd1-77a1-49da-b4c5-5bc5790cbcf6" providerId="AD" clId="Web-{8440C153-9126-6E8A-8815-1B19D5D7031D}" dt="2022-03-11T18:38:00.984" v="1"/>
      <pc:docMkLst>
        <pc:docMk/>
      </pc:docMkLst>
      <pc:sldChg chg="del">
        <pc:chgData name="Khandakar Mohammed Abdun Noor" userId="S::noor@fabric-consortium.net::13da2bd1-77a1-49da-b4c5-5bc5790cbcf6" providerId="AD" clId="Web-{8440C153-9126-6E8A-8815-1B19D5D7031D}" dt="2022-03-11T18:38:00.984" v="1"/>
        <pc:sldMkLst>
          <pc:docMk/>
          <pc:sldMk cId="3790302154" sldId="823"/>
        </pc:sldMkLst>
      </pc:sldChg>
      <pc:sldChg chg="add">
        <pc:chgData name="Khandakar Mohammed Abdun Noor" userId="S::noor@fabric-consortium.net::13da2bd1-77a1-49da-b4c5-5bc5790cbcf6" providerId="AD" clId="Web-{8440C153-9126-6E8A-8815-1B19D5D7031D}" dt="2022-03-11T18:37:55.062" v="0"/>
        <pc:sldMkLst>
          <pc:docMk/>
          <pc:sldMk cId="2805055788" sldId="1012"/>
        </pc:sldMkLst>
      </pc:sldChg>
      <pc:sldMasterChg chg="add addSldLayout">
        <pc:chgData name="Khandakar Mohammed Abdun Noor" userId="S::noor@fabric-consortium.net::13da2bd1-77a1-49da-b4c5-5bc5790cbcf6" providerId="AD" clId="Web-{8440C153-9126-6E8A-8815-1B19D5D7031D}" dt="2022-03-11T18:37:55.062" v="0"/>
        <pc:sldMasterMkLst>
          <pc:docMk/>
          <pc:sldMasterMk cId="99097091" sldId="2147483648"/>
        </pc:sldMasterMkLst>
        <pc:sldLayoutChg chg="add">
          <pc:chgData name="Khandakar Mohammed Abdun Noor" userId="S::noor@fabric-consortium.net::13da2bd1-77a1-49da-b4c5-5bc5790cbcf6" providerId="AD" clId="Web-{8440C153-9126-6E8A-8815-1B19D5D7031D}" dt="2022-03-11T18:37:55.062" v="0"/>
          <pc:sldLayoutMkLst>
            <pc:docMk/>
            <pc:sldMasterMk cId="99097091" sldId="2147483648"/>
            <pc:sldLayoutMk cId="2669087210" sldId="2147483649"/>
          </pc:sldLayoutMkLst>
        </pc:sldLayoutChg>
        <pc:sldLayoutChg chg="add">
          <pc:chgData name="Khandakar Mohammed Abdun Noor" userId="S::noor@fabric-consortium.net::13da2bd1-77a1-49da-b4c5-5bc5790cbcf6" providerId="AD" clId="Web-{8440C153-9126-6E8A-8815-1B19D5D7031D}" dt="2022-03-11T18:37:55.062" v="0"/>
          <pc:sldLayoutMkLst>
            <pc:docMk/>
            <pc:sldMasterMk cId="99097091" sldId="2147483648"/>
            <pc:sldLayoutMk cId="619900329" sldId="2147483650"/>
          </pc:sldLayoutMkLst>
        </pc:sldLayoutChg>
        <pc:sldLayoutChg chg="add">
          <pc:chgData name="Khandakar Mohammed Abdun Noor" userId="S::noor@fabric-consortium.net::13da2bd1-77a1-49da-b4c5-5bc5790cbcf6" providerId="AD" clId="Web-{8440C153-9126-6E8A-8815-1B19D5D7031D}" dt="2022-03-11T18:37:55.062" v="0"/>
          <pc:sldLayoutMkLst>
            <pc:docMk/>
            <pc:sldMasterMk cId="99097091" sldId="2147483648"/>
            <pc:sldLayoutMk cId="4261290936" sldId="2147483651"/>
          </pc:sldLayoutMkLst>
        </pc:sldLayoutChg>
        <pc:sldLayoutChg chg="add">
          <pc:chgData name="Khandakar Mohammed Abdun Noor" userId="S::noor@fabric-consortium.net::13da2bd1-77a1-49da-b4c5-5bc5790cbcf6" providerId="AD" clId="Web-{8440C153-9126-6E8A-8815-1B19D5D7031D}" dt="2022-03-11T18:37:55.062" v="0"/>
          <pc:sldLayoutMkLst>
            <pc:docMk/>
            <pc:sldMasterMk cId="99097091" sldId="2147483648"/>
            <pc:sldLayoutMk cId="2964830408" sldId="2147483652"/>
          </pc:sldLayoutMkLst>
        </pc:sldLayoutChg>
        <pc:sldLayoutChg chg="add">
          <pc:chgData name="Khandakar Mohammed Abdun Noor" userId="S::noor@fabric-consortium.net::13da2bd1-77a1-49da-b4c5-5bc5790cbcf6" providerId="AD" clId="Web-{8440C153-9126-6E8A-8815-1B19D5D7031D}" dt="2022-03-11T18:37:55.062" v="0"/>
          <pc:sldLayoutMkLst>
            <pc:docMk/>
            <pc:sldMasterMk cId="99097091" sldId="2147483648"/>
            <pc:sldLayoutMk cId="3230828991" sldId="2147483653"/>
          </pc:sldLayoutMkLst>
        </pc:sldLayoutChg>
        <pc:sldLayoutChg chg="add">
          <pc:chgData name="Khandakar Mohammed Abdun Noor" userId="S::noor@fabric-consortium.net::13da2bd1-77a1-49da-b4c5-5bc5790cbcf6" providerId="AD" clId="Web-{8440C153-9126-6E8A-8815-1B19D5D7031D}" dt="2022-03-11T18:37:55.062" v="0"/>
          <pc:sldLayoutMkLst>
            <pc:docMk/>
            <pc:sldMasterMk cId="99097091" sldId="2147483648"/>
            <pc:sldLayoutMk cId="3406518460" sldId="2147483654"/>
          </pc:sldLayoutMkLst>
        </pc:sldLayoutChg>
        <pc:sldLayoutChg chg="add">
          <pc:chgData name="Khandakar Mohammed Abdun Noor" userId="S::noor@fabric-consortium.net::13da2bd1-77a1-49da-b4c5-5bc5790cbcf6" providerId="AD" clId="Web-{8440C153-9126-6E8A-8815-1B19D5D7031D}" dt="2022-03-11T18:37:55.062" v="0"/>
          <pc:sldLayoutMkLst>
            <pc:docMk/>
            <pc:sldMasterMk cId="99097091" sldId="2147483648"/>
            <pc:sldLayoutMk cId="700671022" sldId="2147483655"/>
          </pc:sldLayoutMkLst>
        </pc:sldLayoutChg>
        <pc:sldLayoutChg chg="add">
          <pc:chgData name="Khandakar Mohammed Abdun Noor" userId="S::noor@fabric-consortium.net::13da2bd1-77a1-49da-b4c5-5bc5790cbcf6" providerId="AD" clId="Web-{8440C153-9126-6E8A-8815-1B19D5D7031D}" dt="2022-03-11T18:37:55.062" v="0"/>
          <pc:sldLayoutMkLst>
            <pc:docMk/>
            <pc:sldMasterMk cId="99097091" sldId="2147483648"/>
            <pc:sldLayoutMk cId="375154069" sldId="2147483656"/>
          </pc:sldLayoutMkLst>
        </pc:sldLayoutChg>
        <pc:sldLayoutChg chg="add">
          <pc:chgData name="Khandakar Mohammed Abdun Noor" userId="S::noor@fabric-consortium.net::13da2bd1-77a1-49da-b4c5-5bc5790cbcf6" providerId="AD" clId="Web-{8440C153-9126-6E8A-8815-1B19D5D7031D}" dt="2022-03-11T18:37:55.062" v="0"/>
          <pc:sldLayoutMkLst>
            <pc:docMk/>
            <pc:sldMasterMk cId="99097091" sldId="2147483648"/>
            <pc:sldLayoutMk cId="2223123844" sldId="2147483657"/>
          </pc:sldLayoutMkLst>
        </pc:sldLayoutChg>
        <pc:sldLayoutChg chg="add">
          <pc:chgData name="Khandakar Mohammed Abdun Noor" userId="S::noor@fabric-consortium.net::13da2bd1-77a1-49da-b4c5-5bc5790cbcf6" providerId="AD" clId="Web-{8440C153-9126-6E8A-8815-1B19D5D7031D}" dt="2022-03-11T18:37:55.062" v="0"/>
          <pc:sldLayoutMkLst>
            <pc:docMk/>
            <pc:sldMasterMk cId="99097091" sldId="2147483648"/>
            <pc:sldLayoutMk cId="126529137" sldId="2147483658"/>
          </pc:sldLayoutMkLst>
        </pc:sldLayoutChg>
        <pc:sldLayoutChg chg="add">
          <pc:chgData name="Khandakar Mohammed Abdun Noor" userId="S::noor@fabric-consortium.net::13da2bd1-77a1-49da-b4c5-5bc5790cbcf6" providerId="AD" clId="Web-{8440C153-9126-6E8A-8815-1B19D5D7031D}" dt="2022-03-11T18:37:55.062" v="0"/>
          <pc:sldLayoutMkLst>
            <pc:docMk/>
            <pc:sldMasterMk cId="99097091" sldId="2147483648"/>
            <pc:sldLayoutMk cId="3232162860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155ADD-E17C-2340-912D-F53AB3F791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SolaimanLipi" panose="03000600000000000000" pitchFamily="66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62949-C757-2148-A89E-0A74015F99E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SolaimanLipi" panose="03000600000000000000" pitchFamily="66" charset="0"/>
                <a:cs typeface="+mn-cs"/>
              </a:defRPr>
            </a:lvl1pPr>
          </a:lstStyle>
          <a:p>
            <a:pPr>
              <a:defRPr/>
            </a:pPr>
            <a:fld id="{A27C2522-4D6F-4F80-A099-795B6504FB42}" type="datetimeFigureOut">
              <a:rPr lang="en-US" smtClean="0"/>
              <a:pPr>
                <a:defRPr/>
              </a:pPr>
              <a:t>11/19/2022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D00B223-2812-7E4A-A1C8-CD46746036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4F4072C-8C37-1D42-BB34-E01911157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D2502F-9A7A-B64B-8030-0A055CC71A3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SolaimanLipi" panose="03000600000000000000" pitchFamily="66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116C7-71B3-6F4A-ACB2-80259FFBB3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62962E73-6678-4C76-931C-3D1012DBE466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49999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olaimanLipi" panose="03000600000000000000" pitchFamily="6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olaimanLipi" panose="03000600000000000000" pitchFamily="6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olaimanLipi" panose="03000600000000000000" pitchFamily="6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olaimanLipi" panose="03000600000000000000" pitchFamily="6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olaimanLipi" panose="03000600000000000000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736914-E8FA-4D92-9264-962157C0EFA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84114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736914-E8FA-4D92-9264-962157C0EFA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03604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736914-E8FA-4D92-9264-962157C0EFA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97690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736914-E8FA-4D92-9264-962157C0EFA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98397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736914-E8FA-4D92-9264-962157C0EFA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72889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736914-E8FA-4D92-9264-962157C0EFA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75308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736914-E8FA-4D92-9264-962157C0EFA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07959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736914-E8FA-4D92-9264-962157C0EFA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39597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736914-E8FA-4D92-9264-962157C0EFA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51400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736914-E8FA-4D92-9264-962157C0EFA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556416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err="1"/>
              <a:t>পানি</a:t>
            </a:r>
            <a:r>
              <a:rPr lang="en-US" altLang="en-US" dirty="0"/>
              <a:t> </a:t>
            </a:r>
            <a:r>
              <a:rPr lang="en-US" altLang="en-US" dirty="0" err="1"/>
              <a:t>আমাদের</a:t>
            </a:r>
            <a:r>
              <a:rPr lang="en-US" altLang="en-US" dirty="0"/>
              <a:t> </a:t>
            </a:r>
            <a:r>
              <a:rPr lang="en-US" altLang="en-US" dirty="0" err="1"/>
              <a:t>জীবনের</a:t>
            </a:r>
            <a:r>
              <a:rPr lang="en-US" altLang="en-US" dirty="0"/>
              <a:t> </a:t>
            </a:r>
            <a:r>
              <a:rPr lang="en-US" altLang="en-US" dirty="0" err="1"/>
              <a:t>জন্য</a:t>
            </a:r>
            <a:r>
              <a:rPr lang="en-US" altLang="en-US" dirty="0"/>
              <a:t> </a:t>
            </a:r>
            <a:r>
              <a:rPr lang="en-US" altLang="en-US" dirty="0" err="1"/>
              <a:t>সবচেয়ে</a:t>
            </a:r>
            <a:r>
              <a:rPr lang="en-US" altLang="en-US" dirty="0"/>
              <a:t> </a:t>
            </a:r>
            <a:r>
              <a:rPr lang="en-US" altLang="en-US" dirty="0" err="1"/>
              <a:t>গুরুত্বপূর্ণ</a:t>
            </a:r>
            <a:r>
              <a:rPr lang="en-US" altLang="en-US" dirty="0"/>
              <a:t> </a:t>
            </a:r>
            <a:r>
              <a:rPr lang="en-US" altLang="en-US" dirty="0" err="1"/>
              <a:t>এবং</a:t>
            </a:r>
            <a:r>
              <a:rPr lang="en-US" altLang="en-US" dirty="0"/>
              <a:t> </a:t>
            </a:r>
            <a:r>
              <a:rPr lang="en-US" altLang="en-US" dirty="0" err="1"/>
              <a:t>কারখানা</a:t>
            </a:r>
            <a:r>
              <a:rPr lang="en-US" altLang="en-US" dirty="0"/>
              <a:t> </a:t>
            </a:r>
            <a:r>
              <a:rPr lang="en-US" altLang="en-US" dirty="0" err="1"/>
              <a:t>সহ</a:t>
            </a:r>
            <a:r>
              <a:rPr lang="en-US" altLang="en-US" dirty="0"/>
              <a:t> </a:t>
            </a:r>
            <a:r>
              <a:rPr lang="en-US" altLang="en-US" dirty="0" err="1"/>
              <a:t>প্রায়</a:t>
            </a:r>
            <a:r>
              <a:rPr lang="en-US" altLang="en-US" dirty="0"/>
              <a:t> </a:t>
            </a:r>
            <a:r>
              <a:rPr lang="en-US" altLang="en-US" dirty="0" err="1"/>
              <a:t>সকল</a:t>
            </a:r>
            <a:r>
              <a:rPr lang="en-US" altLang="en-US" dirty="0"/>
              <a:t> </a:t>
            </a:r>
            <a:r>
              <a:rPr lang="en-US" altLang="en-US" dirty="0" err="1"/>
              <a:t>কার্যক্রমে</a:t>
            </a:r>
            <a:r>
              <a:rPr lang="en-US" altLang="en-US" dirty="0"/>
              <a:t> </a:t>
            </a:r>
            <a:r>
              <a:rPr lang="en-US" altLang="en-US" dirty="0" err="1"/>
              <a:t>এটি</a:t>
            </a:r>
            <a:r>
              <a:rPr lang="en-US" altLang="en-US" dirty="0"/>
              <a:t> </a:t>
            </a:r>
            <a:r>
              <a:rPr lang="en-US" altLang="en-US" dirty="0" err="1"/>
              <a:t>অপরিহার্য</a:t>
            </a:r>
            <a:r>
              <a:rPr lang="en-US" altLang="en-US" dirty="0"/>
              <a:t>।</a:t>
            </a:r>
          </a:p>
          <a:p>
            <a:r>
              <a:rPr lang="en-US" altLang="en-US" dirty="0" err="1"/>
              <a:t>দুর্ভাগ্যবশত</a:t>
            </a:r>
            <a:r>
              <a:rPr lang="en-US" altLang="en-US" dirty="0"/>
              <a:t> </a:t>
            </a:r>
            <a:r>
              <a:rPr lang="en-US" altLang="en-US" dirty="0" err="1"/>
              <a:t>আমরা</a:t>
            </a:r>
            <a:r>
              <a:rPr lang="en-US" altLang="en-US" dirty="0"/>
              <a:t> </a:t>
            </a:r>
            <a:r>
              <a:rPr lang="en-US" altLang="en-US" dirty="0" err="1"/>
              <a:t>পানির</a:t>
            </a:r>
            <a:r>
              <a:rPr lang="en-US" altLang="en-US" dirty="0"/>
              <a:t> </a:t>
            </a:r>
            <a:r>
              <a:rPr lang="en-US" altLang="en-US" dirty="0" err="1"/>
              <a:t>অসীম</a:t>
            </a:r>
            <a:r>
              <a:rPr lang="en-US" altLang="en-US" dirty="0"/>
              <a:t> </a:t>
            </a:r>
            <a:r>
              <a:rPr lang="en-US" altLang="en-US" dirty="0" err="1"/>
              <a:t>সরবরাহ</a:t>
            </a:r>
            <a:r>
              <a:rPr lang="en-US" altLang="en-US" dirty="0"/>
              <a:t> </a:t>
            </a:r>
            <a:r>
              <a:rPr lang="en-US" altLang="en-US" dirty="0" err="1"/>
              <a:t>আছে</a:t>
            </a:r>
            <a:r>
              <a:rPr lang="en-US" altLang="en-US" dirty="0"/>
              <a:t> </a:t>
            </a:r>
            <a:r>
              <a:rPr lang="en-US" altLang="en-US" dirty="0" err="1"/>
              <a:t>ভেবে</a:t>
            </a:r>
            <a:r>
              <a:rPr lang="en-US" altLang="en-US" dirty="0"/>
              <a:t> </a:t>
            </a:r>
            <a:r>
              <a:rPr lang="en-US" altLang="en-US" dirty="0" err="1"/>
              <a:t>এর</a:t>
            </a:r>
            <a:r>
              <a:rPr lang="en-US" altLang="en-US" dirty="0"/>
              <a:t> </a:t>
            </a:r>
            <a:r>
              <a:rPr lang="en-US" altLang="en-US" dirty="0" err="1"/>
              <a:t>অপব্যয়</a:t>
            </a:r>
            <a:r>
              <a:rPr lang="en-US" altLang="en-US" dirty="0"/>
              <a:t> </a:t>
            </a:r>
            <a:r>
              <a:rPr lang="en-US" altLang="en-US" dirty="0" err="1"/>
              <a:t>করছি</a:t>
            </a:r>
            <a:r>
              <a:rPr lang="en-US" altLang="en-US" dirty="0"/>
              <a:t>। </a:t>
            </a:r>
            <a:r>
              <a:rPr lang="en-US" altLang="en-US" dirty="0" err="1"/>
              <a:t>ফলস্বরূপ</a:t>
            </a:r>
            <a:r>
              <a:rPr lang="en-US" altLang="en-US" dirty="0"/>
              <a:t> </a:t>
            </a:r>
            <a:r>
              <a:rPr lang="en-US" altLang="en-US" dirty="0" err="1"/>
              <a:t>বিশ্বের</a:t>
            </a:r>
            <a:r>
              <a:rPr lang="en-US" altLang="en-US" dirty="0"/>
              <a:t> </a:t>
            </a:r>
            <a:r>
              <a:rPr lang="en-US" altLang="en-US" dirty="0" err="1"/>
              <a:t>বিভিন্ন</a:t>
            </a:r>
            <a:r>
              <a:rPr lang="en-US" altLang="en-US" dirty="0"/>
              <a:t> </a:t>
            </a:r>
            <a:r>
              <a:rPr lang="en-US" altLang="en-US" dirty="0" err="1"/>
              <a:t>প্রান্তে</a:t>
            </a:r>
            <a:r>
              <a:rPr lang="en-US" altLang="en-US" dirty="0"/>
              <a:t> </a:t>
            </a:r>
            <a:r>
              <a:rPr lang="en-US" altLang="en-US" dirty="0" err="1"/>
              <a:t>পানি</a:t>
            </a:r>
            <a:r>
              <a:rPr lang="en-US" altLang="en-US" dirty="0"/>
              <a:t> </a:t>
            </a:r>
            <a:r>
              <a:rPr lang="en-US" altLang="en-US" dirty="0" err="1"/>
              <a:t>স্বল্পতা</a:t>
            </a:r>
            <a:r>
              <a:rPr lang="en-US" altLang="en-US" dirty="0"/>
              <a:t> </a:t>
            </a:r>
            <a:r>
              <a:rPr lang="en-US" altLang="en-US" dirty="0" err="1"/>
              <a:t>এবং</a:t>
            </a:r>
            <a:r>
              <a:rPr lang="en-US" altLang="en-US" dirty="0"/>
              <a:t> </a:t>
            </a:r>
            <a:r>
              <a:rPr lang="en-US" altLang="en-US" dirty="0" err="1"/>
              <a:t>খরা</a:t>
            </a:r>
            <a:r>
              <a:rPr lang="en-US" altLang="en-US" dirty="0"/>
              <a:t> </a:t>
            </a:r>
            <a:r>
              <a:rPr lang="en-US" altLang="en-US" dirty="0" err="1"/>
              <a:t>দেখা</a:t>
            </a:r>
            <a:r>
              <a:rPr lang="en-US" altLang="en-US" dirty="0"/>
              <a:t> </a:t>
            </a:r>
            <a:r>
              <a:rPr lang="en-US" altLang="en-US" dirty="0" err="1"/>
              <a:t>দিচ্ছে</a:t>
            </a:r>
            <a:r>
              <a:rPr lang="en-US" altLang="en-US" dirty="0"/>
              <a:t>।</a:t>
            </a:r>
          </a:p>
          <a:p>
            <a:r>
              <a:rPr lang="en-US" altLang="en-US" dirty="0" err="1"/>
              <a:t>দ্রুত</a:t>
            </a:r>
            <a:r>
              <a:rPr lang="en-US" altLang="en-US" dirty="0"/>
              <a:t> </a:t>
            </a:r>
            <a:r>
              <a:rPr lang="en-US" altLang="en-US" dirty="0" err="1"/>
              <a:t>শিল্পায়ন</a:t>
            </a:r>
            <a:r>
              <a:rPr lang="en-US" altLang="en-US" dirty="0"/>
              <a:t> </a:t>
            </a:r>
            <a:r>
              <a:rPr lang="en-US" altLang="en-US" dirty="0" err="1"/>
              <a:t>বাংলাদেশের</a:t>
            </a:r>
            <a:r>
              <a:rPr lang="en-US" altLang="en-US" dirty="0"/>
              <a:t> </a:t>
            </a:r>
            <a:r>
              <a:rPr lang="en-US" altLang="en-US" dirty="0" err="1"/>
              <a:t>গঠন</a:t>
            </a:r>
            <a:r>
              <a:rPr lang="en-US" altLang="en-US" dirty="0"/>
              <a:t> </a:t>
            </a:r>
            <a:r>
              <a:rPr lang="en-US" altLang="en-US" dirty="0" err="1"/>
              <a:t>এবং</a:t>
            </a:r>
            <a:r>
              <a:rPr lang="en-US" altLang="en-US" dirty="0"/>
              <a:t> </a:t>
            </a:r>
            <a:r>
              <a:rPr lang="en-US" altLang="en-US" dirty="0" err="1"/>
              <a:t>উন্নতির</a:t>
            </a:r>
            <a:r>
              <a:rPr lang="en-US" altLang="en-US" dirty="0"/>
              <a:t> </a:t>
            </a:r>
            <a:r>
              <a:rPr lang="en-US" altLang="en-US" dirty="0" err="1"/>
              <a:t>ভিত্তি</a:t>
            </a:r>
            <a:r>
              <a:rPr lang="en-US" altLang="en-US" dirty="0"/>
              <a:t> </a:t>
            </a:r>
            <a:r>
              <a:rPr lang="en-US" altLang="en-US" dirty="0" err="1"/>
              <a:t>প্রস্তর</a:t>
            </a:r>
            <a:r>
              <a:rPr lang="en-US" altLang="en-US" dirty="0"/>
              <a:t>। </a:t>
            </a:r>
          </a:p>
          <a:p>
            <a:r>
              <a:rPr lang="en-US" altLang="en-US" dirty="0" err="1"/>
              <a:t>এই</a:t>
            </a:r>
            <a:r>
              <a:rPr lang="en-US" altLang="en-US" dirty="0"/>
              <a:t> </a:t>
            </a:r>
            <a:r>
              <a:rPr lang="en-US" altLang="en-US" dirty="0" err="1"/>
              <a:t>উন্নয়নের</a:t>
            </a:r>
            <a:r>
              <a:rPr lang="en-US" altLang="en-US" dirty="0"/>
              <a:t> </a:t>
            </a:r>
            <a:r>
              <a:rPr lang="en-US" altLang="en-US" dirty="0" err="1"/>
              <a:t>একটি</a:t>
            </a:r>
            <a:r>
              <a:rPr lang="en-US" altLang="en-US" dirty="0"/>
              <a:t> </a:t>
            </a:r>
            <a:r>
              <a:rPr lang="en-US" altLang="en-US" dirty="0" err="1"/>
              <a:t>নেতিবাচক</a:t>
            </a:r>
            <a:r>
              <a:rPr lang="en-US" altLang="en-US" dirty="0"/>
              <a:t> </a:t>
            </a:r>
            <a:r>
              <a:rPr lang="en-US" altLang="en-US" dirty="0" err="1"/>
              <a:t>দিক</a:t>
            </a:r>
            <a:r>
              <a:rPr lang="en-US" altLang="en-US" dirty="0"/>
              <a:t> </a:t>
            </a:r>
            <a:r>
              <a:rPr lang="en-US" altLang="en-US" dirty="0" err="1"/>
              <a:t>হল</a:t>
            </a:r>
            <a:r>
              <a:rPr lang="en-US" altLang="en-US" dirty="0"/>
              <a:t> </a:t>
            </a:r>
            <a:r>
              <a:rPr lang="en-US" altLang="en-US" dirty="0" err="1"/>
              <a:t>দূষণের</a:t>
            </a:r>
            <a:r>
              <a:rPr lang="en-US" altLang="en-US" dirty="0"/>
              <a:t> </a:t>
            </a:r>
            <a:r>
              <a:rPr lang="en-US" altLang="en-US" dirty="0" err="1"/>
              <a:t>কারণে</a:t>
            </a:r>
            <a:r>
              <a:rPr lang="en-US" altLang="en-US" dirty="0"/>
              <a:t> </a:t>
            </a:r>
            <a:r>
              <a:rPr lang="en-US" altLang="en-US" dirty="0" err="1"/>
              <a:t>পানি</a:t>
            </a:r>
            <a:r>
              <a:rPr lang="en-US" altLang="en-US" dirty="0"/>
              <a:t> </a:t>
            </a:r>
            <a:r>
              <a:rPr lang="en-US" altLang="en-US" dirty="0" err="1"/>
              <a:t>সম্পদের</a:t>
            </a:r>
            <a:r>
              <a:rPr lang="en-US" altLang="en-US" dirty="0"/>
              <a:t> </a:t>
            </a:r>
            <a:r>
              <a:rPr lang="en-US" altLang="en-US" dirty="0" err="1"/>
              <a:t>প্রত্যক্ষ</a:t>
            </a:r>
            <a:r>
              <a:rPr lang="en-US" altLang="en-US" dirty="0"/>
              <a:t> </a:t>
            </a:r>
            <a:r>
              <a:rPr lang="en-US" altLang="en-US" dirty="0" err="1"/>
              <a:t>এবং</a:t>
            </a:r>
            <a:r>
              <a:rPr lang="en-US" altLang="en-US" dirty="0"/>
              <a:t> </a:t>
            </a:r>
            <a:r>
              <a:rPr lang="en-US" altLang="en-US" dirty="0" err="1"/>
              <a:t>পরোক্ষ</a:t>
            </a:r>
            <a:r>
              <a:rPr lang="en-US" altLang="en-US" dirty="0"/>
              <a:t> </a:t>
            </a:r>
            <a:r>
              <a:rPr lang="en-US" altLang="en-US" dirty="0" err="1"/>
              <a:t>ক্ষতি</a:t>
            </a:r>
            <a:r>
              <a:rPr lang="en-US" altLang="en-US" dirty="0"/>
              <a:t>। </a:t>
            </a:r>
            <a:r>
              <a:rPr lang="en-US" altLang="en-US" dirty="0" err="1"/>
              <a:t>এটি</a:t>
            </a:r>
            <a:r>
              <a:rPr lang="en-US" altLang="en-US" dirty="0"/>
              <a:t> </a:t>
            </a:r>
            <a:r>
              <a:rPr lang="en-US" altLang="en-US" dirty="0" err="1"/>
              <a:t>শিল্পের</a:t>
            </a:r>
            <a:r>
              <a:rPr lang="en-US" altLang="en-US" dirty="0"/>
              <a:t> </a:t>
            </a:r>
            <a:r>
              <a:rPr lang="en-US" altLang="en-US" dirty="0" err="1"/>
              <a:t>ভবিষ্যৎকে</a:t>
            </a:r>
            <a:r>
              <a:rPr lang="en-US" altLang="en-US" dirty="0"/>
              <a:t> </a:t>
            </a:r>
            <a:r>
              <a:rPr lang="en-US" altLang="en-US" dirty="0" err="1"/>
              <a:t>ঘোরতর</a:t>
            </a:r>
            <a:r>
              <a:rPr lang="en-US" altLang="en-US" dirty="0"/>
              <a:t> </a:t>
            </a:r>
            <a:r>
              <a:rPr lang="en-US" altLang="en-US" dirty="0" err="1"/>
              <a:t>বিপদে</a:t>
            </a:r>
            <a:r>
              <a:rPr lang="en-US" altLang="en-US" dirty="0"/>
              <a:t> </a:t>
            </a:r>
            <a:r>
              <a:rPr lang="en-US" altLang="en-US" dirty="0" err="1"/>
              <a:t>ফেলার</a:t>
            </a:r>
            <a:r>
              <a:rPr lang="en-US" altLang="en-US" dirty="0"/>
              <a:t> </a:t>
            </a:r>
            <a:r>
              <a:rPr lang="en-US" altLang="en-US" dirty="0" err="1"/>
              <a:t>জন্য</a:t>
            </a:r>
            <a:r>
              <a:rPr lang="en-US" altLang="en-US" dirty="0"/>
              <a:t> </a:t>
            </a:r>
            <a:r>
              <a:rPr lang="en-US" altLang="en-US" dirty="0" err="1"/>
              <a:t>যথেষ্ট</a:t>
            </a:r>
            <a:r>
              <a:rPr lang="en-US" altLang="en-US" dirty="0"/>
              <a:t>।</a:t>
            </a:r>
          </a:p>
          <a:p>
            <a:r>
              <a:rPr lang="de-DE" altLang="en-US" dirty="0"/>
              <a:t>কার্যক্রম যেমন (ক) পানির ব্যবহার হ্রাস, (খ) দূষণের কারণে পানি অপচয় রোধে ইটিপি এর কার্যকর ব্যবহার এবং (গ) পানির পুনর্ব্যবহার এখন সময়ের প্রয়োজন।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5F879-0589-40D4-B0E5-B74D0CAD5C6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laimanLipi" panose="03000600000000000000" pitchFamily="66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71758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736914-E8FA-4D92-9264-962157C0EFA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471344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5F879-0589-40D4-B0E5-B74D0CAD5C6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700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736914-E8FA-4D92-9264-962157C0EFA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0336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736914-E8FA-4D92-9264-962157C0EFA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55589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736914-E8FA-4D92-9264-962157C0EFA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49803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736914-E8FA-4D92-9264-962157C0EFA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13267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736914-E8FA-4D92-9264-962157C0EFA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81949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736914-E8FA-4D92-9264-962157C0EFA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28717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736914-E8FA-4D92-9264-962157C0EFA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00655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26.jpeg"/><Relationship Id="rId4" Type="http://schemas.openxmlformats.org/officeDocument/2006/relationships/image" Target="../media/image22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3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3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3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5.png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0.jpeg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0.jpeg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3.png"/><Relationship Id="rId7" Type="http://schemas.openxmlformats.org/officeDocument/2006/relationships/image" Target="../media/image45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4.png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hdphoto" Target="../media/hdphoto6.wdp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2.png"/><Relationship Id="rId5" Type="http://schemas.openxmlformats.org/officeDocument/2006/relationships/image" Target="../media/image45.jpeg"/><Relationship Id="rId4" Type="http://schemas.openxmlformats.org/officeDocument/2006/relationships/image" Target="../media/image47.png"/></Relationships>
</file>

<file path=ppt/slideLayouts/_rels/slideLayout13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0.jpeg"/><Relationship Id="rId4" Type="http://schemas.openxmlformats.org/officeDocument/2006/relationships/image" Target="../media/image48.jpeg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4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4.pn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4.png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7.png"/><Relationship Id="rId7" Type="http://schemas.openxmlformats.org/officeDocument/2006/relationships/hyperlink" Target="http://www.giz.de/bangladesh" TargetMode="External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6.xml"/><Relationship Id="rId6" Type="http://schemas.openxmlformats.org/officeDocument/2006/relationships/hyperlink" Target="mailto:giz-Bangladesh@giz.de" TargetMode="External"/><Relationship Id="rId5" Type="http://schemas.microsoft.com/office/2007/relationships/hdphoto" Target="../media/hdphoto8.wdp"/><Relationship Id="rId4" Type="http://schemas.openxmlformats.org/officeDocument/2006/relationships/image" Target="../media/image56.pn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9.jpeg"/><Relationship Id="rId5" Type="http://schemas.microsoft.com/office/2007/relationships/hdphoto" Target="../media/hdphoto12.wdp"/><Relationship Id="rId4" Type="http://schemas.openxmlformats.org/officeDocument/2006/relationships/image" Target="../media/image58.png"/></Relationships>
</file>

<file path=ppt/slideLayouts/_rels/slideLayout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25.png"/><Relationship Id="rId7" Type="http://schemas.openxmlformats.org/officeDocument/2006/relationships/image" Target="../media/image26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5" Type="http://schemas.microsoft.com/office/2007/relationships/hdphoto" Target="../media/hdphoto13.wdp"/><Relationship Id="rId4" Type="http://schemas.openxmlformats.org/officeDocument/2006/relationships/image" Target="../media/image58.png"/></Relationships>
</file>

<file path=ppt/slideLayouts/_rels/slideLayout1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microsoft.com/office/2007/relationships/hdphoto" Target="../media/hdphoto14.wdp"/><Relationship Id="rId7" Type="http://schemas.openxmlformats.org/officeDocument/2006/relationships/image" Target="../media/image25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4.png"/><Relationship Id="rId5" Type="http://schemas.openxmlformats.org/officeDocument/2006/relationships/image" Target="../media/image26.jpeg"/><Relationship Id="rId4" Type="http://schemas.openxmlformats.org/officeDocument/2006/relationships/image" Target="../media/image12.png"/></Relationships>
</file>

<file path=ppt/slideLayouts/_rels/slideLayout18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9.jpeg"/><Relationship Id="rId4" Type="http://schemas.openxmlformats.org/officeDocument/2006/relationships/image" Target="../media/image27.jpeg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3.pn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3.png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7.png"/><Relationship Id="rId7" Type="http://schemas.openxmlformats.org/officeDocument/2006/relationships/hyperlink" Target="http://www.giz.de/bangladesh" TargetMode="External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8.xml"/><Relationship Id="rId6" Type="http://schemas.openxmlformats.org/officeDocument/2006/relationships/hyperlink" Target="mailto:giz-Bangladesh@giz.de" TargetMode="External"/><Relationship Id="rId5" Type="http://schemas.microsoft.com/office/2007/relationships/hdphoto" Target="../media/hdphoto16.wdp"/><Relationship Id="rId4" Type="http://schemas.openxmlformats.org/officeDocument/2006/relationships/image" Target="../media/image61.png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3.jpeg"/><Relationship Id="rId5" Type="http://schemas.microsoft.com/office/2007/relationships/hdphoto" Target="../media/hdphoto18.wdp"/><Relationship Id="rId4" Type="http://schemas.openxmlformats.org/officeDocument/2006/relationships/image" Target="../media/image5.png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3.jpeg"/><Relationship Id="rId5" Type="http://schemas.microsoft.com/office/2007/relationships/hdphoto" Target="../media/hdphoto18.wdp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10.png"/><Relationship Id="rId7" Type="http://schemas.openxmlformats.org/officeDocument/2006/relationships/image" Target="../media/image11.jpe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.png"/><Relationship Id="rId5" Type="http://schemas.microsoft.com/office/2007/relationships/hdphoto" Target="../media/hdphoto18.wdp"/><Relationship Id="rId4" Type="http://schemas.openxmlformats.org/officeDocument/2006/relationships/image" Target="../media/image5.png"/></Relationships>
</file>

<file path=ppt/slideLayouts/_rels/slideLayout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microsoft.com/office/2007/relationships/hdphoto" Target="../media/hdphoto18.wdp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5.png"/><Relationship Id="rId5" Type="http://schemas.openxmlformats.org/officeDocument/2006/relationships/image" Target="../media/image11.jpeg"/><Relationship Id="rId4" Type="http://schemas.openxmlformats.org/officeDocument/2006/relationships/image" Target="../media/image12.png"/></Relationships>
</file>

<file path=ppt/slideLayouts/_rels/slideLayout22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3.jpeg"/><Relationship Id="rId4" Type="http://schemas.openxmlformats.org/officeDocument/2006/relationships/image" Target="../media/image67.jpeg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9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0.png"/><Relationship Id="rId4" Type="http://schemas.openxmlformats.org/officeDocument/2006/relationships/image" Target="../media/image65.png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9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9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0.png"/><Relationship Id="rId4" Type="http://schemas.openxmlformats.org/officeDocument/2006/relationships/image" Target="../media/image65.png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0.png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0.png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0.png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://www.giz.de/bangladesh" TargetMode="External"/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9.xml"/><Relationship Id="rId6" Type="http://schemas.openxmlformats.org/officeDocument/2006/relationships/hyperlink" Target="mailto:giz-Bangladesh@giz.de" TargetMode="External"/><Relationship Id="rId5" Type="http://schemas.microsoft.com/office/2007/relationships/hdphoto" Target="../media/hdphoto18.wdp"/><Relationship Id="rId4" Type="http://schemas.openxmlformats.org/officeDocument/2006/relationships/image" Target="../media/image5.png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6EA6C-8AF7-45DA-8639-325DB0416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44D38-6341-4878-95BC-713CB3011F29}" type="datetime1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16390-DA80-43FE-BE6A-469550D6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AA5F6-13BE-4E52-A6F4-26490B5D3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31E19-E6F9-4AA1-A2A9-6BC7CBD973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456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C9EA87F-BDF8-488A-AEFF-E4F0B7478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33D1B-9774-4659-9BB0-F1AEE0515361}" type="datetime1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026A2C-ED43-49F9-BADD-D36BDB886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51FF01-5C3D-406D-BB5C-4472A0543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1F197-4DF6-41B2-B5AD-A7E9DFFAA1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2039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F9DDC88-07DD-40BF-880D-4D71CEEB6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488" y="1028700"/>
            <a:ext cx="5175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EF39685C-0FF8-4E35-85E5-7FA79A3A192C}"/>
              </a:ext>
            </a:extLst>
          </p:cNvPr>
          <p:cNvCxnSpPr/>
          <p:nvPr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4">
            <a:extLst>
              <a:ext uri="{FF2B5EF4-FFF2-40B4-BE49-F238E27FC236}">
                <a16:creationId xmlns:a16="http://schemas.microsoft.com/office/drawing/2014/main" id="{3FBFDE95-3114-4D27-B944-76D77710C097}"/>
              </a:ext>
            </a:extLst>
          </p:cNvPr>
          <p:cNvGrpSpPr>
            <a:grpSpLocks/>
          </p:cNvGrpSpPr>
          <p:nvPr/>
        </p:nvGrpSpPr>
        <p:grpSpPr bwMode="auto">
          <a:xfrm>
            <a:off x="7472363" y="1035050"/>
            <a:ext cx="2117725" cy="866775"/>
            <a:chOff x="5604594" y="1459908"/>
            <a:chExt cx="1588101" cy="650246"/>
          </a:xfrm>
        </p:grpSpPr>
        <p:pic>
          <p:nvPicPr>
            <p:cNvPr id="8" name="Grafik 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35C0EBBD-2809-4642-8FB8-B7A3390F0B2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hteck 27">
              <a:extLst>
                <a:ext uri="{FF2B5EF4-FFF2-40B4-BE49-F238E27FC236}">
                  <a16:creationId xmlns:a16="http://schemas.microsoft.com/office/drawing/2014/main" id="{E2869893-AC5A-4EDD-9C25-F6E94A533067}"/>
                </a:ext>
              </a:extLst>
            </p:cNvPr>
            <p:cNvSpPr/>
            <p:nvPr userDrawn="1"/>
          </p:nvSpPr>
          <p:spPr bwMode="gray">
            <a:xfrm>
              <a:off x="6631978" y="1739776"/>
              <a:ext cx="482145" cy="179830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10" name="Rechteck">
            <a:extLst>
              <a:ext uri="{FF2B5EF4-FFF2-40B4-BE49-F238E27FC236}">
                <a16:creationId xmlns:a16="http://schemas.microsoft.com/office/drawing/2014/main" id="{60390659-BE24-45F4-A43C-5B0DB2129CDD}"/>
              </a:ext>
            </a:extLst>
          </p:cNvPr>
          <p:cNvSpPr/>
          <p:nvPr/>
        </p:nvSpPr>
        <p:spPr bwMode="gray">
          <a:xfrm>
            <a:off x="10039350" y="1279525"/>
            <a:ext cx="447675" cy="45085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SolaimanLipi" panose="03000600000000000000" pitchFamily="66" charset="0"/>
            </a:endParaRPr>
          </a:p>
        </p:txBody>
      </p:sp>
      <p:sp>
        <p:nvSpPr>
          <p:cNvPr id="11" name="1.">
            <a:extLst>
              <a:ext uri="{FF2B5EF4-FFF2-40B4-BE49-F238E27FC236}">
                <a16:creationId xmlns:a16="http://schemas.microsoft.com/office/drawing/2014/main" id="{ABC0B9F8-3F6B-4D48-9BAB-D414B1DA3BB3}"/>
              </a:ext>
            </a:extLst>
          </p:cNvPr>
          <p:cNvSpPr>
            <a:spLocks noChangeArrowheads="1"/>
          </p:cNvSpPr>
          <p:nvPr/>
        </p:nvSpPr>
        <p:spPr bwMode="gray">
          <a:xfrm>
            <a:off x="5456238" y="171450"/>
            <a:ext cx="19685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1. Click on this icon to insert a new photo.</a:t>
            </a:r>
          </a:p>
        </p:txBody>
      </p:sp>
      <p:sp>
        <p:nvSpPr>
          <p:cNvPr id="12" name="2.">
            <a:extLst>
              <a:ext uri="{FF2B5EF4-FFF2-40B4-BE49-F238E27FC236}">
                <a16:creationId xmlns:a16="http://schemas.microsoft.com/office/drawing/2014/main" id="{4FD0D025-F042-419F-B8F7-CA5AC61193CC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35838" y="171450"/>
            <a:ext cx="19685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2. Reset the slide.</a:t>
            </a:r>
          </a:p>
        </p:txBody>
      </p:sp>
      <p:sp>
        <p:nvSpPr>
          <p:cNvPr id="14" name="3.">
            <a:extLst>
              <a:ext uri="{FF2B5EF4-FFF2-40B4-BE49-F238E27FC236}">
                <a16:creationId xmlns:a16="http://schemas.microsoft.com/office/drawing/2014/main" id="{D129A7FB-88B7-434E-AC3F-1E6FA0696523}"/>
              </a:ext>
            </a:extLst>
          </p:cNvPr>
          <p:cNvSpPr>
            <a:spLocks noChangeArrowheads="1"/>
          </p:cNvSpPr>
          <p:nvPr/>
        </p:nvSpPr>
        <p:spPr bwMode="gray">
          <a:xfrm>
            <a:off x="9682163" y="171450"/>
            <a:ext cx="2484437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3. Where necessary, change the section using the ‘Crop’ function.</a:t>
            </a:r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3B8D9E07-207E-4D54-8B6B-B57D8BD05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15988" y="5422900"/>
            <a:ext cx="3081337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Bar">
            <a:extLst>
              <a:ext uri="{FF2B5EF4-FFF2-40B4-BE49-F238E27FC236}">
                <a16:creationId xmlns:a16="http://schemas.microsoft.com/office/drawing/2014/main" id="{E5B6D9CE-B05F-408B-AE9C-AB055EB5CE6A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58038" y="4886325"/>
            <a:ext cx="4864100" cy="2984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en-US" dirty="0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18" name="how">
            <a:extLst>
              <a:ext uri="{FF2B5EF4-FFF2-40B4-BE49-F238E27FC236}">
                <a16:creationId xmlns:a16="http://schemas.microsoft.com/office/drawing/2014/main" id="{7B16A712-920D-4A33-9CC6-43837FAB247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-3786144" y="236538"/>
            <a:ext cx="37051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69863" indent="-169863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If required, edit the section under ‘Format/Crop ’.</a:t>
            </a:r>
          </a:p>
        </p:txBody>
      </p:sp>
      <p:sp>
        <p:nvSpPr>
          <p:cNvPr id="20" name="Dreieck">
            <a:extLst>
              <a:ext uri="{FF2B5EF4-FFF2-40B4-BE49-F238E27FC236}">
                <a16:creationId xmlns:a16="http://schemas.microsoft.com/office/drawing/2014/main" id="{4EFBBE02-6938-481B-879B-6D6334922278}"/>
              </a:ext>
            </a:extLst>
          </p:cNvPr>
          <p:cNvSpPr/>
          <p:nvPr/>
        </p:nvSpPr>
        <p:spPr bwMode="gray">
          <a:xfrm rot="5400000">
            <a:off x="-222250" y="561975"/>
            <a:ext cx="280987" cy="6191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SolaimanLipi" panose="03000600000000000000" pitchFamily="66" charset="0"/>
            </a:endParaRPr>
          </a:p>
        </p:txBody>
      </p:sp>
      <p:pic>
        <p:nvPicPr>
          <p:cNvPr id="21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703D754F-ABDE-486E-99DD-67D1F4C4B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96488" y="1966913"/>
            <a:ext cx="1662112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6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" r="-10"/>
            </a:stretch>
          </a:blipFill>
        </p:spPr>
        <p:txBody>
          <a:bodyPr lIns="576000" bIns="1036800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68568336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aphic/free-form sel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o">
            <a:extLst>
              <a:ext uri="{FF2B5EF4-FFF2-40B4-BE49-F238E27FC236}">
                <a16:creationId xmlns:a16="http://schemas.microsoft.com/office/drawing/2014/main" id="{2F715694-8103-479E-B977-DBA23BF7F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15988" y="5422900"/>
            <a:ext cx="3081337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ar">
            <a:extLst>
              <a:ext uri="{FF2B5EF4-FFF2-40B4-BE49-F238E27FC236}">
                <a16:creationId xmlns:a16="http://schemas.microsoft.com/office/drawing/2014/main" id="{82CA5FBA-BB91-4DA8-ACD7-FEF67B2B6B1C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58038" y="4886325"/>
            <a:ext cx="4864100" cy="2984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en-US" dirty="0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7" name="Dreieck">
            <a:extLst>
              <a:ext uri="{FF2B5EF4-FFF2-40B4-BE49-F238E27FC236}">
                <a16:creationId xmlns:a16="http://schemas.microsoft.com/office/drawing/2014/main" id="{392F85E8-BB19-4FFB-9813-BD68ECC6F93F}"/>
              </a:ext>
            </a:extLst>
          </p:cNvPr>
          <p:cNvSpPr/>
          <p:nvPr/>
        </p:nvSpPr>
        <p:spPr bwMode="gray">
          <a:xfrm rot="5400000">
            <a:off x="-222250" y="561975"/>
            <a:ext cx="280987" cy="6191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SolaimanLipi" panose="03000600000000000000" pitchFamily="66" charset="0"/>
            </a:endParaRPr>
          </a:p>
        </p:txBody>
      </p:sp>
      <p:pic>
        <p:nvPicPr>
          <p:cNvPr id="8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E22A8B4-6609-47CE-962A-1AA4507D6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396538" y="1966913"/>
            <a:ext cx="1662112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.">
            <a:extLst>
              <a:ext uri="{FF2B5EF4-FFF2-40B4-BE49-F238E27FC236}">
                <a16:creationId xmlns:a16="http://schemas.microsoft.com/office/drawing/2014/main" id="{F64C2B1E-3C3F-4B2D-BA35-B4D6C8E333EF}"/>
              </a:ext>
            </a:extLst>
          </p:cNvPr>
          <p:cNvSpPr>
            <a:spLocks noChangeArrowheads="1"/>
          </p:cNvSpPr>
          <p:nvPr/>
        </p:nvSpPr>
        <p:spPr bwMode="gray">
          <a:xfrm>
            <a:off x="5456238" y="171450"/>
            <a:ext cx="19685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1. Click on this icon to insert a new photo.</a:t>
            </a:r>
          </a:p>
        </p:txBody>
      </p:sp>
      <p:sp>
        <p:nvSpPr>
          <p:cNvPr id="10" name="2.">
            <a:extLst>
              <a:ext uri="{FF2B5EF4-FFF2-40B4-BE49-F238E27FC236}">
                <a16:creationId xmlns:a16="http://schemas.microsoft.com/office/drawing/2014/main" id="{8F7932DD-D466-4AEA-BE80-D712B8547D6B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35838" y="171450"/>
            <a:ext cx="19685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2. Reset the slide.</a:t>
            </a:r>
          </a:p>
        </p:txBody>
      </p:sp>
      <p:sp>
        <p:nvSpPr>
          <p:cNvPr id="11" name="3.">
            <a:extLst>
              <a:ext uri="{FF2B5EF4-FFF2-40B4-BE49-F238E27FC236}">
                <a16:creationId xmlns:a16="http://schemas.microsoft.com/office/drawing/2014/main" id="{DEC8CAA3-3DF2-473A-A414-6A580D432896}"/>
              </a:ext>
            </a:extLst>
          </p:cNvPr>
          <p:cNvSpPr>
            <a:spLocks noChangeArrowheads="1"/>
          </p:cNvSpPr>
          <p:nvPr/>
        </p:nvSpPr>
        <p:spPr bwMode="gray">
          <a:xfrm>
            <a:off x="9682163" y="171450"/>
            <a:ext cx="2484437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3. Where necessary, change the section using the ‘Crop’ function.</a:t>
            </a:r>
          </a:p>
        </p:txBody>
      </p:sp>
      <p:sp>
        <p:nvSpPr>
          <p:cNvPr id="12" name="how">
            <a:extLst>
              <a:ext uri="{FF2B5EF4-FFF2-40B4-BE49-F238E27FC236}">
                <a16:creationId xmlns:a16="http://schemas.microsoft.com/office/drawing/2014/main" id="{5BD12A84-D2A6-478C-84BF-E6315989547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-3786144" y="236538"/>
            <a:ext cx="37051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69863" indent="-169863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If required, edit the section under ‘Format/Crop ’.</a:t>
            </a:r>
          </a:p>
        </p:txBody>
      </p:sp>
      <p:pic>
        <p:nvPicPr>
          <p:cNvPr id="14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194B6349-522F-4431-A48B-828CA3049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538" y="1028700"/>
            <a:ext cx="5175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pieren 32">
            <a:extLst>
              <a:ext uri="{FF2B5EF4-FFF2-40B4-BE49-F238E27FC236}">
                <a16:creationId xmlns:a16="http://schemas.microsoft.com/office/drawing/2014/main" id="{81DE4C13-B1A1-41B5-9954-6FFFC4017ED8}"/>
              </a:ext>
            </a:extLst>
          </p:cNvPr>
          <p:cNvGrpSpPr>
            <a:grpSpLocks/>
          </p:cNvGrpSpPr>
          <p:nvPr/>
        </p:nvGrpSpPr>
        <p:grpSpPr bwMode="auto">
          <a:xfrm>
            <a:off x="7472363" y="1035050"/>
            <a:ext cx="2117725" cy="866775"/>
            <a:chOff x="5604594" y="1459908"/>
            <a:chExt cx="1588101" cy="650246"/>
          </a:xfrm>
        </p:grpSpPr>
        <p:pic>
          <p:nvPicPr>
            <p:cNvPr id="16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FA210CF8-5870-470B-8448-D20374DF6D9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hteck 34">
              <a:extLst>
                <a:ext uri="{FF2B5EF4-FFF2-40B4-BE49-F238E27FC236}">
                  <a16:creationId xmlns:a16="http://schemas.microsoft.com/office/drawing/2014/main" id="{311F032B-26BC-4A85-927F-CA2923179F2B}"/>
                </a:ext>
              </a:extLst>
            </p:cNvPr>
            <p:cNvSpPr/>
            <p:nvPr userDrawn="1"/>
          </p:nvSpPr>
          <p:spPr bwMode="gray">
            <a:xfrm>
              <a:off x="6631978" y="1739776"/>
              <a:ext cx="482145" cy="179830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18" name="Rechteck">
            <a:extLst>
              <a:ext uri="{FF2B5EF4-FFF2-40B4-BE49-F238E27FC236}">
                <a16:creationId xmlns:a16="http://schemas.microsoft.com/office/drawing/2014/main" id="{6CFA335D-23D9-464E-AC17-DFBBA2718396}"/>
              </a:ext>
            </a:extLst>
          </p:cNvPr>
          <p:cNvSpPr/>
          <p:nvPr/>
        </p:nvSpPr>
        <p:spPr bwMode="gray">
          <a:xfrm>
            <a:off x="10439400" y="1279525"/>
            <a:ext cx="447675" cy="45085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SolaimanLipi" panose="03000600000000000000" pitchFamily="66" charset="0"/>
            </a:endParaRPr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8" name="Headline">
            <a:extLst>
              <a:ext uri="{FF2B5EF4-FFF2-40B4-BE49-F238E27FC236}">
                <a16:creationId xmlns:a16="http://schemas.microsoft.com/office/drawing/2014/main" id="{813E0E27-07DF-4161-8BD6-EBA305CB516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" r="-10"/>
            </a:stretch>
          </a:blipFill>
        </p:spPr>
        <p:txBody>
          <a:bodyPr lIns="576000" bIns="1036800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73905759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>
            <a:extLst>
              <a:ext uri="{FF2B5EF4-FFF2-40B4-BE49-F238E27FC236}">
                <a16:creationId xmlns:a16="http://schemas.microsoft.com/office/drawing/2014/main" id="{ED9C3E01-B31D-467C-B4F0-8E63F319E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15988" y="5422900"/>
            <a:ext cx="3081337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ar">
            <a:extLst>
              <a:ext uri="{FF2B5EF4-FFF2-40B4-BE49-F238E27FC236}">
                <a16:creationId xmlns:a16="http://schemas.microsoft.com/office/drawing/2014/main" id="{78EE47CC-C840-4AF2-A907-2361AD340F62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58038" y="4886325"/>
            <a:ext cx="4864100" cy="2984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en-US" dirty="0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grpSp>
        <p:nvGrpSpPr>
          <p:cNvPr id="7" name="Key Visual">
            <a:extLst>
              <a:ext uri="{FF2B5EF4-FFF2-40B4-BE49-F238E27FC236}">
                <a16:creationId xmlns:a16="http://schemas.microsoft.com/office/drawing/2014/main" id="{091E83E1-31FB-4E2F-89B7-34D547F95E2A}"/>
              </a:ext>
            </a:extLst>
          </p:cNvPr>
          <p:cNvGrpSpPr>
            <a:grpSpLocks/>
          </p:cNvGrpSpPr>
          <p:nvPr/>
        </p:nvGrpSpPr>
        <p:grpSpPr bwMode="auto">
          <a:xfrm>
            <a:off x="163513" y="165100"/>
            <a:ext cx="5045075" cy="1341438"/>
            <a:chOff x="4846637" y="119557"/>
            <a:chExt cx="3783013" cy="1005693"/>
          </a:xfrm>
        </p:grpSpPr>
        <p:sp>
          <p:nvSpPr>
            <p:cNvPr id="8" name="Freihandform: Form 8">
              <a:extLst>
                <a:ext uri="{FF2B5EF4-FFF2-40B4-BE49-F238E27FC236}">
                  <a16:creationId xmlns:a16="http://schemas.microsoft.com/office/drawing/2014/main" id="{8C2F5ABF-189D-4765-9E63-25C2FE37544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313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9" name="Freihandform: Form 10">
              <a:extLst>
                <a:ext uri="{FF2B5EF4-FFF2-40B4-BE49-F238E27FC236}">
                  <a16:creationId xmlns:a16="http://schemas.microsoft.com/office/drawing/2014/main" id="{212037A2-498F-4EAF-9041-F7E325A20DC5}"/>
                </a:ext>
              </a:extLst>
            </p:cNvPr>
            <p:cNvSpPr/>
            <p:nvPr userDrawn="1"/>
          </p:nvSpPr>
          <p:spPr bwMode="gray">
            <a:xfrm>
              <a:off x="4920440" y="119557"/>
              <a:ext cx="1035627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0" name="Freihandform: Form 11">
              <a:extLst>
                <a:ext uri="{FF2B5EF4-FFF2-40B4-BE49-F238E27FC236}">
                  <a16:creationId xmlns:a16="http://schemas.microsoft.com/office/drawing/2014/main" id="{E8E16C13-6C67-4F13-B725-0C245D37ED78}"/>
                </a:ext>
              </a:extLst>
            </p:cNvPr>
            <p:cNvSpPr/>
            <p:nvPr userDrawn="1"/>
          </p:nvSpPr>
          <p:spPr bwMode="gray">
            <a:xfrm>
              <a:off x="7610689" y="119557"/>
              <a:ext cx="507100" cy="477258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1" name="Freihandform: Form 13">
              <a:extLst>
                <a:ext uri="{FF2B5EF4-FFF2-40B4-BE49-F238E27FC236}">
                  <a16:creationId xmlns:a16="http://schemas.microsoft.com/office/drawing/2014/main" id="{25D07335-66C3-4BD2-8846-0D603058E785}"/>
                </a:ext>
              </a:extLst>
            </p:cNvPr>
            <p:cNvSpPr/>
            <p:nvPr userDrawn="1"/>
          </p:nvSpPr>
          <p:spPr bwMode="gray">
            <a:xfrm flipH="1">
              <a:off x="7164298" y="119557"/>
              <a:ext cx="951110" cy="482019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2" name="Freihandform: Form 15">
              <a:extLst>
                <a:ext uri="{FF2B5EF4-FFF2-40B4-BE49-F238E27FC236}">
                  <a16:creationId xmlns:a16="http://schemas.microsoft.com/office/drawing/2014/main" id="{7AE334AA-B0E9-4C10-BDFA-07634B63A913}"/>
                </a:ext>
              </a:extLst>
            </p:cNvPr>
            <p:cNvSpPr/>
            <p:nvPr userDrawn="1"/>
          </p:nvSpPr>
          <p:spPr bwMode="gray">
            <a:xfrm>
              <a:off x="4920440" y="119557"/>
              <a:ext cx="2146246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8055342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F0E6115A-0138-4831-8CBC-F3B86D4660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 marL="304792" indent="-304792">
              <a:spcBef>
                <a:spcPts val="24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5CA36399-90B2-4EDB-AF47-E6A1AAE20A4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088CDC8C-D03A-481A-8DEE-9C309ADFA65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412875" y="6569075"/>
            <a:ext cx="711200" cy="122238"/>
          </a:xfrm>
          <a:prstGeom prst="rect">
            <a:avLst/>
          </a:prstGeom>
        </p:spPr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EB44540A-FC24-4FE4-B877-A563460F6327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7" name="Foliennummernplatzhalter">
            <a:extLst>
              <a:ext uri="{FF2B5EF4-FFF2-40B4-BE49-F238E27FC236}">
                <a16:creationId xmlns:a16="http://schemas.microsoft.com/office/drawing/2014/main" id="{7817CB0F-E4D8-43A4-A9B3-44BE8941B4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6E0F4-2821-4FAA-A8BE-4AC93BC7C89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6968649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>
            <a:extLst>
              <a:ext uri="{FF2B5EF4-FFF2-40B4-BE49-F238E27FC236}">
                <a16:creationId xmlns:a16="http://schemas.microsoft.com/office/drawing/2014/main" id="{E25F1874-B1A7-4A3B-80C0-EF34F1F1DF2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63513" y="5311775"/>
            <a:ext cx="3095625" cy="822325"/>
            <a:chOff x="4846637" y="119557"/>
            <a:chExt cx="3783013" cy="1005693"/>
          </a:xfrm>
        </p:grpSpPr>
        <p:sp>
          <p:nvSpPr>
            <p:cNvPr id="5" name="Freihandform: Form 6">
              <a:extLst>
                <a:ext uri="{FF2B5EF4-FFF2-40B4-BE49-F238E27FC236}">
                  <a16:creationId xmlns:a16="http://schemas.microsoft.com/office/drawing/2014/main" id="{C47A5985-F7C3-4300-ADD6-CCA86A5110A7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751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6" name="Freihandform: Form 7">
              <a:extLst>
                <a:ext uri="{FF2B5EF4-FFF2-40B4-BE49-F238E27FC236}">
                  <a16:creationId xmlns:a16="http://schemas.microsoft.com/office/drawing/2014/main" id="{344A9B40-6EC1-4381-B2B7-2CE6E4006AF1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1035964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7" name="Freihandform: Form 8">
              <a:extLst>
                <a:ext uri="{FF2B5EF4-FFF2-40B4-BE49-F238E27FC236}">
                  <a16:creationId xmlns:a16="http://schemas.microsoft.com/office/drawing/2014/main" id="{9F613C2D-5D9E-4E84-BB9D-350DB8AF69F7}"/>
                </a:ext>
              </a:extLst>
            </p:cNvPr>
            <p:cNvSpPr/>
            <p:nvPr userDrawn="1"/>
          </p:nvSpPr>
          <p:spPr bwMode="gray">
            <a:xfrm>
              <a:off x="7611146" y="119557"/>
              <a:ext cx="506342" cy="47760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8" name="Freihandform: Form 9">
              <a:extLst>
                <a:ext uri="{FF2B5EF4-FFF2-40B4-BE49-F238E27FC236}">
                  <a16:creationId xmlns:a16="http://schemas.microsoft.com/office/drawing/2014/main" id="{2F3927DD-ADBB-4C87-8DD2-8EB04E451AEF}"/>
                </a:ext>
              </a:extLst>
            </p:cNvPr>
            <p:cNvSpPr/>
            <p:nvPr userDrawn="1"/>
          </p:nvSpPr>
          <p:spPr bwMode="gray">
            <a:xfrm flipH="1">
              <a:off x="7164944" y="119557"/>
              <a:ext cx="950603" cy="4814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9" name="Freihandform: Form 10">
              <a:extLst>
                <a:ext uri="{FF2B5EF4-FFF2-40B4-BE49-F238E27FC236}">
                  <a16:creationId xmlns:a16="http://schemas.microsoft.com/office/drawing/2014/main" id="{F24909B3-6A32-479E-82A7-219F61B77714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2145647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32E1886A-3475-4E66-B3BF-1AD48A2030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374684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umsplatzhalter 12">
            <a:extLst>
              <a:ext uri="{FF2B5EF4-FFF2-40B4-BE49-F238E27FC236}">
                <a16:creationId xmlns:a16="http://schemas.microsoft.com/office/drawing/2014/main" id="{A743CF4B-7340-4313-956E-7CE0AB3ECD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12875" y="6569075"/>
            <a:ext cx="711200" cy="122238"/>
          </a:xfrm>
          <a:prstGeom prst="rect">
            <a:avLst/>
          </a:prstGeom>
        </p:spPr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4FAD4FCE-7698-42F0-BD28-781A5BDE16A3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11" name="Fußzeilenplatzhalter 13">
            <a:extLst>
              <a:ext uri="{FF2B5EF4-FFF2-40B4-BE49-F238E27FC236}">
                <a16:creationId xmlns:a16="http://schemas.microsoft.com/office/drawing/2014/main" id="{81602185-84D1-4DF1-B2FC-524195BB2D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3" name="Foliennummernplatzhalter 14">
            <a:extLst>
              <a:ext uri="{FF2B5EF4-FFF2-40B4-BE49-F238E27FC236}">
                <a16:creationId xmlns:a16="http://schemas.microsoft.com/office/drawing/2014/main" id="{D3239DAA-C106-47A0-AE55-6BE821C4F0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0C1D2-DC8E-4C72-9274-E4161679FC9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24607899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tart slide, b/w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7">
            <a:extLst>
              <a:ext uri="{FF2B5EF4-FFF2-40B4-BE49-F238E27FC236}">
                <a16:creationId xmlns:a16="http://schemas.microsoft.com/office/drawing/2014/main" id="{EA460480-FC3B-44E3-9C2D-D91B08A3ED4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3513" y="165100"/>
            <a:ext cx="11858625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9" descr="Ein Bild, das Säge enthält.&#10;&#10;Automatisch generierte Beschreibung">
            <a:extLst>
              <a:ext uri="{FF2B5EF4-FFF2-40B4-BE49-F238E27FC236}">
                <a16:creationId xmlns:a16="http://schemas.microsoft.com/office/drawing/2014/main" id="{488A08E1-2CAB-4EC9-9978-1C4E148F2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3513" y="2093913"/>
            <a:ext cx="11861800" cy="404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33131" y="3793150"/>
            <a:ext cx="10628948" cy="96026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4D57F66D-48B6-4356-A893-31E106B30D0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412875" y="6569075"/>
            <a:ext cx="711200" cy="122238"/>
          </a:xfrm>
          <a:prstGeom prst="rect">
            <a:avLst/>
          </a:prstGeom>
        </p:spPr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C0EC3AF2-E796-43E6-9D53-851F02860161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2CE2F498-4712-4906-92A2-10E0936D533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94446266-D675-4B9A-83A3-0DB8BCBFCB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C16B6-3DE2-42F2-AB98-172C4335B1D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4791324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tart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mit Pfeil 5">
            <a:extLst>
              <a:ext uri="{FF2B5EF4-FFF2-40B4-BE49-F238E27FC236}">
                <a16:creationId xmlns:a16="http://schemas.microsoft.com/office/drawing/2014/main" id="{7D4CE8B5-7661-4860-92FF-E733838421CB}"/>
              </a:ext>
            </a:extLst>
          </p:cNvPr>
          <p:cNvCxnSpPr/>
          <p:nvPr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reieck">
            <a:extLst>
              <a:ext uri="{FF2B5EF4-FFF2-40B4-BE49-F238E27FC236}">
                <a16:creationId xmlns:a16="http://schemas.microsoft.com/office/drawing/2014/main" id="{9CEE304D-344A-4743-8C0C-8B80B1E7D429}"/>
              </a:ext>
            </a:extLst>
          </p:cNvPr>
          <p:cNvSpPr/>
          <p:nvPr/>
        </p:nvSpPr>
        <p:spPr bwMode="gray">
          <a:xfrm rot="5400000">
            <a:off x="-222250" y="561975"/>
            <a:ext cx="280987" cy="6191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SolaimanLipi" panose="03000600000000000000" pitchFamily="66" charset="0"/>
            </a:endParaRPr>
          </a:p>
        </p:txBody>
      </p:sp>
      <p:pic>
        <p:nvPicPr>
          <p:cNvPr id="7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E40761A8-5EA5-4D94-B639-7B5D27119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96488" y="1966913"/>
            <a:ext cx="1662112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.">
            <a:extLst>
              <a:ext uri="{FF2B5EF4-FFF2-40B4-BE49-F238E27FC236}">
                <a16:creationId xmlns:a16="http://schemas.microsoft.com/office/drawing/2014/main" id="{8C2807B0-22D5-4473-9A08-AC09958AE65C}"/>
              </a:ext>
            </a:extLst>
          </p:cNvPr>
          <p:cNvSpPr>
            <a:spLocks noChangeArrowheads="1"/>
          </p:cNvSpPr>
          <p:nvPr/>
        </p:nvSpPr>
        <p:spPr bwMode="gray">
          <a:xfrm>
            <a:off x="5456238" y="171450"/>
            <a:ext cx="19685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1. Click on this icon to insert a new photo.</a:t>
            </a:r>
          </a:p>
        </p:txBody>
      </p:sp>
      <p:sp>
        <p:nvSpPr>
          <p:cNvPr id="9" name="2.">
            <a:extLst>
              <a:ext uri="{FF2B5EF4-FFF2-40B4-BE49-F238E27FC236}">
                <a16:creationId xmlns:a16="http://schemas.microsoft.com/office/drawing/2014/main" id="{5D5543D8-0493-4FF5-A469-CC32AE67CAF8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35838" y="171450"/>
            <a:ext cx="19685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2. Reset the slide.</a:t>
            </a:r>
          </a:p>
        </p:txBody>
      </p:sp>
      <p:sp>
        <p:nvSpPr>
          <p:cNvPr id="10" name="3.">
            <a:extLst>
              <a:ext uri="{FF2B5EF4-FFF2-40B4-BE49-F238E27FC236}">
                <a16:creationId xmlns:a16="http://schemas.microsoft.com/office/drawing/2014/main" id="{E3B394D2-94D7-4ADB-8128-206A0E94E5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9682163" y="171450"/>
            <a:ext cx="2484437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3. Where necessary, change the section using the ‘Crop’ function.</a:t>
            </a:r>
          </a:p>
        </p:txBody>
      </p:sp>
      <p:sp>
        <p:nvSpPr>
          <p:cNvPr id="11" name="how">
            <a:extLst>
              <a:ext uri="{FF2B5EF4-FFF2-40B4-BE49-F238E27FC236}">
                <a16:creationId xmlns:a16="http://schemas.microsoft.com/office/drawing/2014/main" id="{55E1D171-2407-4C8B-8C3E-607EBDCA30A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-3786144" y="236538"/>
            <a:ext cx="37051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69863" indent="-169863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If required, edit the section under ‘Format/Crop ’.</a:t>
            </a:r>
          </a:p>
        </p:txBody>
      </p:sp>
      <p:pic>
        <p:nvPicPr>
          <p:cNvPr id="12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2227C582-79F7-4510-BEA5-6A025FF4B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488" y="1028700"/>
            <a:ext cx="5175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ieren 32">
            <a:extLst>
              <a:ext uri="{FF2B5EF4-FFF2-40B4-BE49-F238E27FC236}">
                <a16:creationId xmlns:a16="http://schemas.microsoft.com/office/drawing/2014/main" id="{BCF213DB-57F5-4211-B161-81E23F70A4A9}"/>
              </a:ext>
            </a:extLst>
          </p:cNvPr>
          <p:cNvGrpSpPr>
            <a:grpSpLocks/>
          </p:cNvGrpSpPr>
          <p:nvPr/>
        </p:nvGrpSpPr>
        <p:grpSpPr bwMode="auto">
          <a:xfrm>
            <a:off x="7472363" y="1035050"/>
            <a:ext cx="2117725" cy="866775"/>
            <a:chOff x="5604594" y="1459908"/>
            <a:chExt cx="1588101" cy="650246"/>
          </a:xfrm>
        </p:grpSpPr>
        <p:pic>
          <p:nvPicPr>
            <p:cNvPr id="16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2E3AE1C9-C7E6-4044-88AA-40C7715F316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hteck 34">
              <a:extLst>
                <a:ext uri="{FF2B5EF4-FFF2-40B4-BE49-F238E27FC236}">
                  <a16:creationId xmlns:a16="http://schemas.microsoft.com/office/drawing/2014/main" id="{D21313D5-A52D-45FD-A9EC-1FD4FEFCB8CB}"/>
                </a:ext>
              </a:extLst>
            </p:cNvPr>
            <p:cNvSpPr/>
            <p:nvPr userDrawn="1"/>
          </p:nvSpPr>
          <p:spPr bwMode="gray">
            <a:xfrm>
              <a:off x="6631978" y="1739776"/>
              <a:ext cx="482145" cy="179830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18" name="Rechteck">
            <a:extLst>
              <a:ext uri="{FF2B5EF4-FFF2-40B4-BE49-F238E27FC236}">
                <a16:creationId xmlns:a16="http://schemas.microsoft.com/office/drawing/2014/main" id="{02040D5E-C05C-484F-A41A-F3D70EFC9EB0}"/>
              </a:ext>
            </a:extLst>
          </p:cNvPr>
          <p:cNvSpPr/>
          <p:nvPr/>
        </p:nvSpPr>
        <p:spPr bwMode="gray">
          <a:xfrm>
            <a:off x="10039350" y="1279525"/>
            <a:ext cx="447675" cy="45085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SolaimanLipi" panose="03000600000000000000" pitchFamily="66" charset="0"/>
            </a:endParaRPr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5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" r="-10"/>
            </a:stretch>
          </a:blipFill>
        </p:spPr>
        <p:txBody>
          <a:bodyPr lIns="576000" bIns="1036800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8" name="Subline">
            <a:extLst>
              <a:ext uri="{FF2B5EF4-FFF2-40B4-BE49-F238E27FC236}">
                <a16:creationId xmlns:a16="http://schemas.microsoft.com/office/drawing/2014/main" id="{6699B1E5-C447-4674-92BB-C2A1F3ADCF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Datumsplatzhalter 6">
            <a:extLst>
              <a:ext uri="{FF2B5EF4-FFF2-40B4-BE49-F238E27FC236}">
                <a16:creationId xmlns:a16="http://schemas.microsoft.com/office/drawing/2014/main" id="{932F431C-2BE6-4118-9CE7-2E90E4244F6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412875" y="6569075"/>
            <a:ext cx="711200" cy="122238"/>
          </a:xfrm>
          <a:prstGeom prst="rect">
            <a:avLst/>
          </a:prstGeom>
        </p:spPr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294640E2-28DF-4F44-AC91-CF270B3C6305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20" name="Fußzeilenplatzhalter 7">
            <a:extLst>
              <a:ext uri="{FF2B5EF4-FFF2-40B4-BE49-F238E27FC236}">
                <a16:creationId xmlns:a16="http://schemas.microsoft.com/office/drawing/2014/main" id="{3CE8ED91-0704-4088-99D4-0AF0E9F4B0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21" name="Foliennummernplatzhalter 10">
            <a:extLst>
              <a:ext uri="{FF2B5EF4-FFF2-40B4-BE49-F238E27FC236}">
                <a16:creationId xmlns:a16="http://schemas.microsoft.com/office/drawing/2014/main" id="{D82608ED-5A8D-41C5-B932-05249018936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B18E5-E7B3-4863-A1B6-30B5ECD476F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62138329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tar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>
            <a:extLst>
              <a:ext uri="{FF2B5EF4-FFF2-40B4-BE49-F238E27FC236}">
                <a16:creationId xmlns:a16="http://schemas.microsoft.com/office/drawing/2014/main" id="{06DDC007-8161-4F7E-8060-6FBBFB742D48}"/>
              </a:ext>
            </a:extLst>
          </p:cNvPr>
          <p:cNvGrpSpPr>
            <a:grpSpLocks/>
          </p:cNvGrpSpPr>
          <p:nvPr/>
        </p:nvGrpSpPr>
        <p:grpSpPr bwMode="auto">
          <a:xfrm>
            <a:off x="163513" y="165100"/>
            <a:ext cx="5045075" cy="1341438"/>
            <a:chOff x="4846637" y="119557"/>
            <a:chExt cx="3783013" cy="1005693"/>
          </a:xfrm>
        </p:grpSpPr>
        <p:sp>
          <p:nvSpPr>
            <p:cNvPr id="6" name="Freihandform: Form 8">
              <a:extLst>
                <a:ext uri="{FF2B5EF4-FFF2-40B4-BE49-F238E27FC236}">
                  <a16:creationId xmlns:a16="http://schemas.microsoft.com/office/drawing/2014/main" id="{76A63E1E-DE28-498A-A6E4-9CAA65F6B3C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313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7" name="Freihandform: Form 10">
              <a:extLst>
                <a:ext uri="{FF2B5EF4-FFF2-40B4-BE49-F238E27FC236}">
                  <a16:creationId xmlns:a16="http://schemas.microsoft.com/office/drawing/2014/main" id="{B23CDCE9-5313-4578-8BBA-6B2AC1753938}"/>
                </a:ext>
              </a:extLst>
            </p:cNvPr>
            <p:cNvSpPr/>
            <p:nvPr userDrawn="1"/>
          </p:nvSpPr>
          <p:spPr bwMode="gray">
            <a:xfrm>
              <a:off x="4920440" y="119557"/>
              <a:ext cx="1035627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8" name="Freihandform: Form 11">
              <a:extLst>
                <a:ext uri="{FF2B5EF4-FFF2-40B4-BE49-F238E27FC236}">
                  <a16:creationId xmlns:a16="http://schemas.microsoft.com/office/drawing/2014/main" id="{5087B611-FC90-47B8-B923-A7DA0868A085}"/>
                </a:ext>
              </a:extLst>
            </p:cNvPr>
            <p:cNvSpPr/>
            <p:nvPr userDrawn="1"/>
          </p:nvSpPr>
          <p:spPr bwMode="gray">
            <a:xfrm>
              <a:off x="7610689" y="119557"/>
              <a:ext cx="507100" cy="477258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9" name="Freihandform: Form 13">
              <a:extLst>
                <a:ext uri="{FF2B5EF4-FFF2-40B4-BE49-F238E27FC236}">
                  <a16:creationId xmlns:a16="http://schemas.microsoft.com/office/drawing/2014/main" id="{57F55985-42E7-4133-AB71-BCD9B5C97CA1}"/>
                </a:ext>
              </a:extLst>
            </p:cNvPr>
            <p:cNvSpPr/>
            <p:nvPr userDrawn="1"/>
          </p:nvSpPr>
          <p:spPr bwMode="gray">
            <a:xfrm flipH="1">
              <a:off x="7164298" y="119557"/>
              <a:ext cx="951110" cy="482019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4CA0FF89-3977-4D3F-9137-797C8F9C0F5E}"/>
                </a:ext>
              </a:extLst>
            </p:cNvPr>
            <p:cNvSpPr/>
            <p:nvPr userDrawn="1"/>
          </p:nvSpPr>
          <p:spPr bwMode="gray">
            <a:xfrm>
              <a:off x="4920440" y="119557"/>
              <a:ext cx="2146246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Datumsplatzhalter 5">
            <a:extLst>
              <a:ext uri="{FF2B5EF4-FFF2-40B4-BE49-F238E27FC236}">
                <a16:creationId xmlns:a16="http://schemas.microsoft.com/office/drawing/2014/main" id="{6119422D-855B-472B-AF65-087DD934006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412875" y="6569075"/>
            <a:ext cx="711200" cy="122238"/>
          </a:xfrm>
          <a:prstGeom prst="rect">
            <a:avLst/>
          </a:prstGeom>
        </p:spPr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A4BB5B3D-E9C1-4788-9D89-2ADA1A8F6E72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12" name="Fußzeilenplatzhalter 6">
            <a:extLst>
              <a:ext uri="{FF2B5EF4-FFF2-40B4-BE49-F238E27FC236}">
                <a16:creationId xmlns:a16="http://schemas.microsoft.com/office/drawing/2014/main" id="{515677E2-02CE-49DB-9E0F-393349ED14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3" name="Foliennummernplatzhalter 9">
            <a:extLst>
              <a:ext uri="{FF2B5EF4-FFF2-40B4-BE49-F238E27FC236}">
                <a16:creationId xmlns:a16="http://schemas.microsoft.com/office/drawing/2014/main" id="{865E808B-6520-468F-8A7D-59DC7011126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41EFD-340F-4CA0-BB0A-C36DF693EAB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5648623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mediate slide, b/w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17">
            <a:extLst>
              <a:ext uri="{FF2B5EF4-FFF2-40B4-BE49-F238E27FC236}">
                <a16:creationId xmlns:a16="http://schemas.microsoft.com/office/drawing/2014/main" id="{E5074C98-B49B-4367-AC70-8F6C5ABC229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3513" y="165100"/>
            <a:ext cx="11858625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5">
            <a:extLst>
              <a:ext uri="{FF2B5EF4-FFF2-40B4-BE49-F238E27FC236}">
                <a16:creationId xmlns:a16="http://schemas.microsoft.com/office/drawing/2014/main" id="{85414DEF-EE26-4CBA-BF25-3FBE39CDB4C3}"/>
              </a:ext>
            </a:extLst>
          </p:cNvPr>
          <p:cNvSpPr>
            <a:spLocks/>
          </p:cNvSpPr>
          <p:nvPr/>
        </p:nvSpPr>
        <p:spPr bwMode="gray">
          <a:xfrm>
            <a:off x="163513" y="165100"/>
            <a:ext cx="11858625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anchor="ctr"/>
          <a:lstStyle/>
          <a:p>
            <a:pPr algn="ctr">
              <a:defRPr/>
            </a:pPr>
            <a:endParaRPr lang="en-GB" dirty="0">
              <a:latin typeface="SolaimanLipi" panose="03000600000000000000" pitchFamily="66" charset="0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dirty="0"/>
          </a:p>
        </p:txBody>
      </p:sp>
      <p:sp>
        <p:nvSpPr>
          <p:cNvPr id="6" name="Datumsplatzhalter 6">
            <a:extLst>
              <a:ext uri="{FF2B5EF4-FFF2-40B4-BE49-F238E27FC236}">
                <a16:creationId xmlns:a16="http://schemas.microsoft.com/office/drawing/2014/main" id="{5358F0F4-D2B4-42E6-B983-6774B601FA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12875" y="6569075"/>
            <a:ext cx="711200" cy="122238"/>
          </a:xfrm>
          <a:prstGeom prst="rect">
            <a:avLst/>
          </a:prstGeom>
        </p:spPr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E2813B43-8460-4DC3-8BC9-615B7585CE98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2ABA6CFE-66FA-4ABF-BA3D-E7CB48BB7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8" name="Foliennummernplatzhalter 8">
            <a:extLst>
              <a:ext uri="{FF2B5EF4-FFF2-40B4-BE49-F238E27FC236}">
                <a16:creationId xmlns:a16="http://schemas.microsoft.com/office/drawing/2014/main" id="{34E41273-80DF-44DD-B8F9-476916A37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D9B28-5522-4B85-976B-FC130C57033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6355154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mediate slid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dirty="0"/>
          </a:p>
        </p:txBody>
      </p:sp>
      <p:sp>
        <p:nvSpPr>
          <p:cNvPr id="3" name="Fußzeile">
            <a:extLst>
              <a:ext uri="{FF2B5EF4-FFF2-40B4-BE49-F238E27FC236}">
                <a16:creationId xmlns:a16="http://schemas.microsoft.com/office/drawing/2014/main" id="{E336E674-AB07-4B93-A737-CFE98510D1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4458B27E-9C73-4594-BD1B-95608DD3827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412875" y="6569075"/>
            <a:ext cx="711200" cy="122238"/>
          </a:xfrm>
          <a:prstGeom prst="rect">
            <a:avLst/>
          </a:prstGeom>
        </p:spPr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049C0B9D-C86D-4103-914F-49FC6A9DF778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ABE02386-8ACA-43B2-8824-158080F64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63297-5BC5-458B-A57B-56195881D6E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929797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0558D-C360-4A00-933C-4110B3285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3A155-1F3A-4070-98C8-148BAEAB63B2}" type="datetime1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24A07-AFF4-4A93-A44E-EA0F8D8FD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DE6C0-D392-43B8-8B8A-CE34DF106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D24D6-9C46-4285-BF3D-E73F3C24B0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58023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mediate slide, whit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Key Visual">
            <a:extLst>
              <a:ext uri="{FF2B5EF4-FFF2-40B4-BE49-F238E27FC236}">
                <a16:creationId xmlns:a16="http://schemas.microsoft.com/office/drawing/2014/main" id="{6F2A83EC-0705-4964-83FA-13F2692A37B9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63513" y="4525963"/>
            <a:ext cx="6051550" cy="1608137"/>
            <a:chOff x="4846637" y="119557"/>
            <a:chExt cx="3783013" cy="1005693"/>
          </a:xfrm>
        </p:grpSpPr>
        <p:sp>
          <p:nvSpPr>
            <p:cNvPr id="4" name="Freihandform: Form 12">
              <a:extLst>
                <a:ext uri="{FF2B5EF4-FFF2-40B4-BE49-F238E27FC236}">
                  <a16:creationId xmlns:a16="http://schemas.microsoft.com/office/drawing/2014/main" id="{7BFD4BB2-0E0F-4BDA-B0CE-F9E2E70524C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4846637" y="119557"/>
              <a:ext cx="3783013" cy="1002715"/>
            </a:xfrm>
            <a:custGeom>
              <a:avLst/>
              <a:gdLst>
                <a:gd name="T0" fmla="*/ 0 w 6644156"/>
                <a:gd name="T1" fmla="*/ 0 h 1761930"/>
                <a:gd name="T2" fmla="*/ 1226405 w 6644156"/>
                <a:gd name="T3" fmla="*/ 0 h 1761930"/>
                <a:gd name="T4" fmla="*/ 1032393 w 6644156"/>
                <a:gd name="T5" fmla="*/ 154495 h 1761930"/>
                <a:gd name="T6" fmla="*/ 824227 w 6644156"/>
                <a:gd name="T7" fmla="*/ 78652 h 1761930"/>
                <a:gd name="T8" fmla="*/ 172481 w 6644156"/>
                <a:gd name="T9" fmla="*/ 324754 h 1761930"/>
                <a:gd name="T10" fmla="*/ 0 w 6644156"/>
                <a:gd name="T11" fmla="*/ 194024 h 17619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6" name="Freihandform: Form 13">
              <a:extLst>
                <a:ext uri="{FF2B5EF4-FFF2-40B4-BE49-F238E27FC236}">
                  <a16:creationId xmlns:a16="http://schemas.microsoft.com/office/drawing/2014/main" id="{302AC0EF-EF60-4A8B-B75C-17C92CDFF677}"/>
                </a:ext>
              </a:extLst>
            </p:cNvPr>
            <p:cNvSpPr/>
            <p:nvPr userDrawn="1"/>
          </p:nvSpPr>
          <p:spPr bwMode="gray">
            <a:xfrm>
              <a:off x="4920074" y="119557"/>
              <a:ext cx="1036061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7" name="Freihandform: Form 14">
              <a:extLst>
                <a:ext uri="{FF2B5EF4-FFF2-40B4-BE49-F238E27FC236}">
                  <a16:creationId xmlns:a16="http://schemas.microsoft.com/office/drawing/2014/main" id="{7C0B9B19-92F7-4624-B06E-507DFF24E736}"/>
                </a:ext>
              </a:extLst>
            </p:cNvPr>
            <p:cNvSpPr/>
            <p:nvPr userDrawn="1"/>
          </p:nvSpPr>
          <p:spPr bwMode="gray">
            <a:xfrm>
              <a:off x="7610459" y="119557"/>
              <a:ext cx="508107" cy="477530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8" name="Freihandform: Form 15">
              <a:extLst>
                <a:ext uri="{FF2B5EF4-FFF2-40B4-BE49-F238E27FC236}">
                  <a16:creationId xmlns:a16="http://schemas.microsoft.com/office/drawing/2014/main" id="{9A2F0CD0-C342-4407-9EDB-62E26BC454B8}"/>
                </a:ext>
              </a:extLst>
            </p:cNvPr>
            <p:cNvSpPr/>
            <p:nvPr userDrawn="1"/>
          </p:nvSpPr>
          <p:spPr bwMode="gray">
            <a:xfrm flipH="1">
              <a:off x="7164874" y="119557"/>
              <a:ext cx="950715" cy="481501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9" name="Freihandform: Form 16">
              <a:extLst>
                <a:ext uri="{FF2B5EF4-FFF2-40B4-BE49-F238E27FC236}">
                  <a16:creationId xmlns:a16="http://schemas.microsoft.com/office/drawing/2014/main" id="{7B10233B-4D5F-4B77-938B-8BDFD3D3001F}"/>
                </a:ext>
              </a:extLst>
            </p:cNvPr>
            <p:cNvSpPr/>
            <p:nvPr userDrawn="1"/>
          </p:nvSpPr>
          <p:spPr bwMode="gray">
            <a:xfrm>
              <a:off x="4920074" y="119557"/>
              <a:ext cx="2146552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</p:grpSp>
      <p:grpSp>
        <p:nvGrpSpPr>
          <p:cNvPr id="10" name="Key Visual">
            <a:extLst>
              <a:ext uri="{FF2B5EF4-FFF2-40B4-BE49-F238E27FC236}">
                <a16:creationId xmlns:a16="http://schemas.microsoft.com/office/drawing/2014/main" id="{4D380869-6C49-44FA-99F3-6CD2489C8BD9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934450" y="165100"/>
            <a:ext cx="3087688" cy="820738"/>
            <a:chOff x="4846637" y="119557"/>
            <a:chExt cx="3783013" cy="1005693"/>
          </a:xfrm>
        </p:grpSpPr>
        <p:sp>
          <p:nvSpPr>
            <p:cNvPr id="11" name="Freihandform: Form 36">
              <a:extLst>
                <a:ext uri="{FF2B5EF4-FFF2-40B4-BE49-F238E27FC236}">
                  <a16:creationId xmlns:a16="http://schemas.microsoft.com/office/drawing/2014/main" id="{A5FAF27E-2D04-4B61-88FB-6834B6FCEECD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747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2" name="Freihandform: Form 37">
              <a:extLst>
                <a:ext uri="{FF2B5EF4-FFF2-40B4-BE49-F238E27FC236}">
                  <a16:creationId xmlns:a16="http://schemas.microsoft.com/office/drawing/2014/main" id="{8D4EDED9-0588-4CBB-92CC-60DBFEBF677E}"/>
                </a:ext>
              </a:extLst>
            </p:cNvPr>
            <p:cNvSpPr/>
            <p:nvPr userDrawn="1"/>
          </p:nvSpPr>
          <p:spPr bwMode="gray">
            <a:xfrm>
              <a:off x="4920547" y="119557"/>
              <a:ext cx="103668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3" name="Freihandform: Form 38">
              <a:extLst>
                <a:ext uri="{FF2B5EF4-FFF2-40B4-BE49-F238E27FC236}">
                  <a16:creationId xmlns:a16="http://schemas.microsoft.com/office/drawing/2014/main" id="{3B68374F-7FEA-49C6-9969-19A22D18F8E1}"/>
                </a:ext>
              </a:extLst>
            </p:cNvPr>
            <p:cNvSpPr/>
            <p:nvPr userDrawn="1"/>
          </p:nvSpPr>
          <p:spPr bwMode="gray">
            <a:xfrm>
              <a:off x="7610473" y="119557"/>
              <a:ext cx="507643" cy="478531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4" name="Freihandform: Form 39">
              <a:extLst>
                <a:ext uri="{FF2B5EF4-FFF2-40B4-BE49-F238E27FC236}">
                  <a16:creationId xmlns:a16="http://schemas.microsoft.com/office/drawing/2014/main" id="{8E53C085-561D-4C90-AF45-10FB0FF515F0}"/>
                </a:ext>
              </a:extLst>
            </p:cNvPr>
            <p:cNvSpPr/>
            <p:nvPr userDrawn="1"/>
          </p:nvSpPr>
          <p:spPr bwMode="gray">
            <a:xfrm flipH="1">
              <a:off x="7165069" y="119557"/>
              <a:ext cx="951102" cy="482421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5" name="Freihandform: Form 40">
              <a:extLst>
                <a:ext uri="{FF2B5EF4-FFF2-40B4-BE49-F238E27FC236}">
                  <a16:creationId xmlns:a16="http://schemas.microsoft.com/office/drawing/2014/main" id="{429D4162-1265-47F2-B776-9D1785CA0CEC}"/>
                </a:ext>
              </a:extLst>
            </p:cNvPr>
            <p:cNvSpPr/>
            <p:nvPr userDrawn="1"/>
          </p:nvSpPr>
          <p:spPr bwMode="gray">
            <a:xfrm>
              <a:off x="4920547" y="119557"/>
              <a:ext cx="2145328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dirty="0"/>
          </a:p>
        </p:txBody>
      </p:sp>
      <p:sp>
        <p:nvSpPr>
          <p:cNvPr id="16" name="Datumsplatzhalter 5">
            <a:extLst>
              <a:ext uri="{FF2B5EF4-FFF2-40B4-BE49-F238E27FC236}">
                <a16:creationId xmlns:a16="http://schemas.microsoft.com/office/drawing/2014/main" id="{5AACAA03-D746-43FC-92D6-A0EA3CCC9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12875" y="6569075"/>
            <a:ext cx="711200" cy="122238"/>
          </a:xfrm>
          <a:prstGeom prst="rect">
            <a:avLst/>
          </a:prstGeom>
        </p:spPr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9BF0029B-C65B-4EDD-A95E-F857BBBBA8F6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17" name="Fußzeilenplatzhalter 6">
            <a:extLst>
              <a:ext uri="{FF2B5EF4-FFF2-40B4-BE49-F238E27FC236}">
                <a16:creationId xmlns:a16="http://schemas.microsoft.com/office/drawing/2014/main" id="{079C143E-2445-4008-991E-DE5950E9C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8" name="Foliennummernplatzhalter 7">
            <a:extLst>
              <a:ext uri="{FF2B5EF4-FFF2-40B4-BE49-F238E27FC236}">
                <a16:creationId xmlns:a16="http://schemas.microsoft.com/office/drawing/2014/main" id="{DF6418CA-DB5C-44D9-BEA9-DEEA7D41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A1123-27D8-4E5B-B683-1012CE8E0A1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98349391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mediate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mit Pfeil 5">
            <a:extLst>
              <a:ext uri="{FF2B5EF4-FFF2-40B4-BE49-F238E27FC236}">
                <a16:creationId xmlns:a16="http://schemas.microsoft.com/office/drawing/2014/main" id="{89F612DC-50B2-4A40-82A3-B6F900FE028A}"/>
              </a:ext>
            </a:extLst>
          </p:cNvPr>
          <p:cNvCxnSpPr/>
          <p:nvPr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4771211D-1BB1-416C-8E26-73770E783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96488" y="1966913"/>
            <a:ext cx="1662112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.">
            <a:extLst>
              <a:ext uri="{FF2B5EF4-FFF2-40B4-BE49-F238E27FC236}">
                <a16:creationId xmlns:a16="http://schemas.microsoft.com/office/drawing/2014/main" id="{2AB3D36D-9190-4A99-8A57-42AF6ED2AFC5}"/>
              </a:ext>
            </a:extLst>
          </p:cNvPr>
          <p:cNvSpPr>
            <a:spLocks noChangeArrowheads="1"/>
          </p:cNvSpPr>
          <p:nvPr/>
        </p:nvSpPr>
        <p:spPr bwMode="gray">
          <a:xfrm>
            <a:off x="5456238" y="171450"/>
            <a:ext cx="19685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1. Click on this icon to insert a new photo.</a:t>
            </a:r>
          </a:p>
        </p:txBody>
      </p:sp>
      <p:sp>
        <p:nvSpPr>
          <p:cNvPr id="7" name="2.">
            <a:extLst>
              <a:ext uri="{FF2B5EF4-FFF2-40B4-BE49-F238E27FC236}">
                <a16:creationId xmlns:a16="http://schemas.microsoft.com/office/drawing/2014/main" id="{4F450F00-7116-45BB-8B0C-229795B78FED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35838" y="171450"/>
            <a:ext cx="19685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2. Reset the slide.</a:t>
            </a:r>
          </a:p>
        </p:txBody>
      </p:sp>
      <p:sp>
        <p:nvSpPr>
          <p:cNvPr id="8" name="3.">
            <a:extLst>
              <a:ext uri="{FF2B5EF4-FFF2-40B4-BE49-F238E27FC236}">
                <a16:creationId xmlns:a16="http://schemas.microsoft.com/office/drawing/2014/main" id="{3970D55B-713D-4993-ACED-C08A4DF14059}"/>
              </a:ext>
            </a:extLst>
          </p:cNvPr>
          <p:cNvSpPr>
            <a:spLocks noChangeArrowheads="1"/>
          </p:cNvSpPr>
          <p:nvPr/>
        </p:nvSpPr>
        <p:spPr bwMode="gray">
          <a:xfrm>
            <a:off x="9682163" y="171450"/>
            <a:ext cx="2484437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3. Where necessary, change the section using the ‘Crop’ function.</a:t>
            </a:r>
          </a:p>
        </p:txBody>
      </p:sp>
      <p:sp>
        <p:nvSpPr>
          <p:cNvPr id="9" name="how">
            <a:extLst>
              <a:ext uri="{FF2B5EF4-FFF2-40B4-BE49-F238E27FC236}">
                <a16:creationId xmlns:a16="http://schemas.microsoft.com/office/drawing/2014/main" id="{0C49DDC7-90AF-4764-889F-6257085C521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-3786144" y="236538"/>
            <a:ext cx="37051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69863" indent="-169863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If required, edit the section under ‘Format/Crop ’.</a:t>
            </a:r>
          </a:p>
        </p:txBody>
      </p:sp>
      <p:pic>
        <p:nvPicPr>
          <p:cNvPr id="10" name="Grafik 1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0C76CCB-ED7B-4564-902E-1E9DC1994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488" y="1028700"/>
            <a:ext cx="5175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pieren 22">
            <a:extLst>
              <a:ext uri="{FF2B5EF4-FFF2-40B4-BE49-F238E27FC236}">
                <a16:creationId xmlns:a16="http://schemas.microsoft.com/office/drawing/2014/main" id="{532541B2-374A-480C-B9E3-8B36C6775E00}"/>
              </a:ext>
            </a:extLst>
          </p:cNvPr>
          <p:cNvGrpSpPr>
            <a:grpSpLocks/>
          </p:cNvGrpSpPr>
          <p:nvPr/>
        </p:nvGrpSpPr>
        <p:grpSpPr bwMode="auto">
          <a:xfrm>
            <a:off x="7472363" y="1035050"/>
            <a:ext cx="2117725" cy="866775"/>
            <a:chOff x="5604594" y="1459908"/>
            <a:chExt cx="1588101" cy="650246"/>
          </a:xfrm>
        </p:grpSpPr>
        <p:pic>
          <p:nvPicPr>
            <p:cNvPr id="12" name="Grafik 31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A859B372-42D5-409C-AFA3-FB7946664FA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hteck 32">
              <a:extLst>
                <a:ext uri="{FF2B5EF4-FFF2-40B4-BE49-F238E27FC236}">
                  <a16:creationId xmlns:a16="http://schemas.microsoft.com/office/drawing/2014/main" id="{EF2B770C-C1D0-4201-AEF2-6E48921A7172}"/>
                </a:ext>
              </a:extLst>
            </p:cNvPr>
            <p:cNvSpPr/>
            <p:nvPr userDrawn="1"/>
          </p:nvSpPr>
          <p:spPr bwMode="gray">
            <a:xfrm>
              <a:off x="6631978" y="1739776"/>
              <a:ext cx="482145" cy="179830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16" name="Rechteck">
            <a:extLst>
              <a:ext uri="{FF2B5EF4-FFF2-40B4-BE49-F238E27FC236}">
                <a16:creationId xmlns:a16="http://schemas.microsoft.com/office/drawing/2014/main" id="{89BFAB9F-EE50-450E-BDD7-67F866B13782}"/>
              </a:ext>
            </a:extLst>
          </p:cNvPr>
          <p:cNvSpPr/>
          <p:nvPr/>
        </p:nvSpPr>
        <p:spPr bwMode="gray">
          <a:xfrm>
            <a:off x="10039350" y="1279525"/>
            <a:ext cx="447675" cy="45085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SolaimanLipi" panose="03000600000000000000" pitchFamily="66" charset="0"/>
            </a:endParaRPr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5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" r="-10"/>
            </a:stretch>
          </a:blipFill>
        </p:spPr>
        <p:txBody>
          <a:bodyPr lIns="900000" bIns="684000">
            <a:noAutofit/>
          </a:bodyPr>
          <a:lstStyle>
            <a:lvl1pPr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Datumsplatzhalter 6">
            <a:extLst>
              <a:ext uri="{FF2B5EF4-FFF2-40B4-BE49-F238E27FC236}">
                <a16:creationId xmlns:a16="http://schemas.microsoft.com/office/drawing/2014/main" id="{D1D3F264-7D87-4C25-93E7-4B3B42079B0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412875" y="6569075"/>
            <a:ext cx="711200" cy="122238"/>
          </a:xfrm>
          <a:prstGeom prst="rect">
            <a:avLst/>
          </a:prstGeom>
        </p:spPr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E9520BAC-D5F0-4C96-8EF7-67F8855175DB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18" name="Fußzeilenplatzhalter 7">
            <a:extLst>
              <a:ext uri="{FF2B5EF4-FFF2-40B4-BE49-F238E27FC236}">
                <a16:creationId xmlns:a16="http://schemas.microsoft.com/office/drawing/2014/main" id="{6E522FFA-4262-4ADD-BB8F-D2AAB93CDE9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9" name="Foliennummernplatzhalter 10">
            <a:extLst>
              <a:ext uri="{FF2B5EF4-FFF2-40B4-BE49-F238E27FC236}">
                <a16:creationId xmlns:a16="http://schemas.microsoft.com/office/drawing/2014/main" id="{4357FC9E-A8A3-4A32-84DB-28B88FFA3FD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E3DC5-0D4B-464E-9F13-F3EF900867B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6702076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688D0C72-840A-4210-81F4-3F7D5ACA0A8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5A205F86-E87A-40B0-9B85-A857347B950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412875" y="6569075"/>
            <a:ext cx="711200" cy="122238"/>
          </a:xfrm>
          <a:prstGeom prst="rect">
            <a:avLst/>
          </a:prstGeom>
        </p:spPr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ED282EE0-ABE6-4952-8C38-938778F8A987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A1548B23-CF43-493B-9172-4C4A4D2581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2A28D-0BC7-4632-8E42-0E196B34B32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66449746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text slide with sub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726EAD89-A3DC-4500-9071-F28C7DB87EC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52037"/>
            <a:ext cx="11422911" cy="36075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7BDDDF81-EBEA-4C88-AA55-681A5710CA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99018" y="774701"/>
            <a:ext cx="11423649" cy="501651"/>
          </a:xfrm>
        </p:spPr>
        <p:txBody>
          <a:bodyPr/>
          <a:lstStyle>
            <a:lvl1pPr>
              <a:defRPr lang="de-DE" sz="1867" b="0" cap="none" baseline="0" smtClean="0">
                <a:latin typeface="SolaimanLipi" panose="03000600000000000000" pitchFamily="66" charset="0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7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AAD1038A-D09E-42C8-B765-A609ECC326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0D734D67-196E-4EE5-9619-10B2F0B515C0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412875" y="6569075"/>
            <a:ext cx="711200" cy="122238"/>
          </a:xfrm>
          <a:prstGeom prst="rect">
            <a:avLst/>
          </a:prstGeom>
        </p:spPr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542E3774-D1FA-497F-98A4-002C09F25343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9" name="Foliennummernplatzhalter">
            <a:extLst>
              <a:ext uri="{FF2B5EF4-FFF2-40B4-BE49-F238E27FC236}">
                <a16:creationId xmlns:a16="http://schemas.microsoft.com/office/drawing/2014/main" id="{ABADB1D4-3B63-40FC-9AAE-DCDB6009B3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18A99-9CAC-4684-921D-869A97994A8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2909792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>
            <a:extLst>
              <a:ext uri="{FF2B5EF4-FFF2-40B4-BE49-F238E27FC236}">
                <a16:creationId xmlns:a16="http://schemas.microsoft.com/office/drawing/2014/main" id="{65750B86-DD21-4F72-A3CD-C882A42DD03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63513" y="5311775"/>
            <a:ext cx="3095625" cy="822325"/>
            <a:chOff x="4846637" y="119557"/>
            <a:chExt cx="3783013" cy="1005693"/>
          </a:xfrm>
        </p:grpSpPr>
        <p:sp>
          <p:nvSpPr>
            <p:cNvPr id="5" name="Freihandform: Form 20">
              <a:extLst>
                <a:ext uri="{FF2B5EF4-FFF2-40B4-BE49-F238E27FC236}">
                  <a16:creationId xmlns:a16="http://schemas.microsoft.com/office/drawing/2014/main" id="{2C827F42-B6EA-47C1-A35C-60300FD23DAD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751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6" name="Freihandform: Form 21">
              <a:extLst>
                <a:ext uri="{FF2B5EF4-FFF2-40B4-BE49-F238E27FC236}">
                  <a16:creationId xmlns:a16="http://schemas.microsoft.com/office/drawing/2014/main" id="{E542A43D-DBC5-4C9C-9463-81C3695BE03F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1035964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7" name="Freihandform: Form 22">
              <a:extLst>
                <a:ext uri="{FF2B5EF4-FFF2-40B4-BE49-F238E27FC236}">
                  <a16:creationId xmlns:a16="http://schemas.microsoft.com/office/drawing/2014/main" id="{62CA0DB1-8649-4012-894D-FA6C01B88F3D}"/>
                </a:ext>
              </a:extLst>
            </p:cNvPr>
            <p:cNvSpPr/>
            <p:nvPr userDrawn="1"/>
          </p:nvSpPr>
          <p:spPr bwMode="gray">
            <a:xfrm>
              <a:off x="7611146" y="119557"/>
              <a:ext cx="506342" cy="47760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9" name="Freihandform: Form 23">
              <a:extLst>
                <a:ext uri="{FF2B5EF4-FFF2-40B4-BE49-F238E27FC236}">
                  <a16:creationId xmlns:a16="http://schemas.microsoft.com/office/drawing/2014/main" id="{5A899568-4FC5-47DA-96D9-6A3A5B627EEB}"/>
                </a:ext>
              </a:extLst>
            </p:cNvPr>
            <p:cNvSpPr/>
            <p:nvPr userDrawn="1"/>
          </p:nvSpPr>
          <p:spPr bwMode="gray">
            <a:xfrm flipH="1">
              <a:off x="7164944" y="119557"/>
              <a:ext cx="950603" cy="4814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0" name="Freihandform: Form 24">
              <a:extLst>
                <a:ext uri="{FF2B5EF4-FFF2-40B4-BE49-F238E27FC236}">
                  <a16:creationId xmlns:a16="http://schemas.microsoft.com/office/drawing/2014/main" id="{562B9236-AB39-4BB7-9D50-05AA718F3626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2145647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9563579" cy="378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Datumsplatzhalter 5">
            <a:extLst>
              <a:ext uri="{FF2B5EF4-FFF2-40B4-BE49-F238E27FC236}">
                <a16:creationId xmlns:a16="http://schemas.microsoft.com/office/drawing/2014/main" id="{E8CA8469-CB20-40CC-B3DE-6E65FFFFA78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12875" y="6569075"/>
            <a:ext cx="711200" cy="122238"/>
          </a:xfrm>
          <a:prstGeom prst="rect">
            <a:avLst/>
          </a:prstGeom>
        </p:spPr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FA5A8285-2121-450A-9A33-E1E1B3717379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12" name="Fußzeilenplatzhalter 6">
            <a:extLst>
              <a:ext uri="{FF2B5EF4-FFF2-40B4-BE49-F238E27FC236}">
                <a16:creationId xmlns:a16="http://schemas.microsoft.com/office/drawing/2014/main" id="{77745C2D-09D2-401E-BB80-7FCED931375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30BE4D74-ACA4-457D-A189-7B8335A5E4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7D9FF-2AE5-4B3B-A478-E90AA5F8736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84635046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5179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C75570AD-0BD1-4078-BCB2-D35C75DA64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6D1D95B5-E54E-45E2-A513-E5256C744E90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412875" y="6569075"/>
            <a:ext cx="711200" cy="122238"/>
          </a:xfrm>
          <a:prstGeom prst="rect">
            <a:avLst/>
          </a:prstGeom>
        </p:spPr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1F515699-9AE4-4852-B66B-53AF47FA1E3E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7" name="Foliennummernplatzhalter">
            <a:extLst>
              <a:ext uri="{FF2B5EF4-FFF2-40B4-BE49-F238E27FC236}">
                <a16:creationId xmlns:a16="http://schemas.microsoft.com/office/drawing/2014/main" id="{15007431-24AE-4002-BEF4-877D1FA2B8D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6126C-256B-41F9-968F-CE31F473D01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6294318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with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82B952F5-3E10-4626-BC1C-071966C2C73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BF460695-A0B5-4040-81E6-573830DB7F9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412875" y="6569075"/>
            <a:ext cx="711200" cy="122238"/>
          </a:xfrm>
          <a:prstGeom prst="rect">
            <a:avLst/>
          </a:prstGeom>
        </p:spPr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199E6336-010E-441D-B4A5-21D9F7AF0E68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DD26B5F6-BC8C-4A02-965A-AE7C2EB258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6782B-4671-48EA-B7D3-30E3663B97A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1906047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tIns="1440000" rtlCol="0">
            <a:noAutofit/>
          </a:bodyPr>
          <a:lstStyle>
            <a:lvl1pPr algn="ctr">
              <a:defRPr sz="13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EA27159-D449-4E61-9234-12331EF2588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2E939EA5-990A-4F77-A402-AFC5F3AD892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7" name="Datum">
            <a:extLst>
              <a:ext uri="{FF2B5EF4-FFF2-40B4-BE49-F238E27FC236}">
                <a16:creationId xmlns:a16="http://schemas.microsoft.com/office/drawing/2014/main" id="{FC3EEF49-77D1-4ED4-A6AF-A1CFEA2C39E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412875" y="6569075"/>
            <a:ext cx="711200" cy="122238"/>
          </a:xfrm>
          <a:prstGeom prst="rect">
            <a:avLst/>
          </a:prstGeom>
        </p:spPr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23508B21-C110-4630-A4D9-957FC90E2E11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9" name="Foliennummernplatzhalter">
            <a:extLst>
              <a:ext uri="{FF2B5EF4-FFF2-40B4-BE49-F238E27FC236}">
                <a16:creationId xmlns:a16="http://schemas.microsoft.com/office/drawing/2014/main" id="{5452EBFC-9A3E-4005-B1D0-D524FAC68B4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318D6-2585-42B7-B175-15AD7931686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5469996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1 photo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Key Visual">
            <a:extLst>
              <a:ext uri="{FF2B5EF4-FFF2-40B4-BE49-F238E27FC236}">
                <a16:creationId xmlns:a16="http://schemas.microsoft.com/office/drawing/2014/main" id="{BB2E7D8C-E9F5-4A4F-9A23-FBA3A629D71C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63513" y="5311775"/>
            <a:ext cx="3095625" cy="822325"/>
            <a:chOff x="4846637" y="119557"/>
            <a:chExt cx="3783013" cy="1005693"/>
          </a:xfrm>
        </p:grpSpPr>
        <p:sp>
          <p:nvSpPr>
            <p:cNvPr id="7" name="Freihandform: Form 9">
              <a:extLst>
                <a:ext uri="{FF2B5EF4-FFF2-40B4-BE49-F238E27FC236}">
                  <a16:creationId xmlns:a16="http://schemas.microsoft.com/office/drawing/2014/main" id="{801E605C-9918-4687-A28E-0E0BC03117F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751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9" name="Freihandform: Form 10">
              <a:extLst>
                <a:ext uri="{FF2B5EF4-FFF2-40B4-BE49-F238E27FC236}">
                  <a16:creationId xmlns:a16="http://schemas.microsoft.com/office/drawing/2014/main" id="{0E02D93A-EFFF-4CD3-8C89-900BC07FB4BE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1035964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0" name="Freihandform: Form 12">
              <a:extLst>
                <a:ext uri="{FF2B5EF4-FFF2-40B4-BE49-F238E27FC236}">
                  <a16:creationId xmlns:a16="http://schemas.microsoft.com/office/drawing/2014/main" id="{661D4B99-E117-4B0C-90C6-0196D3028EC5}"/>
                </a:ext>
              </a:extLst>
            </p:cNvPr>
            <p:cNvSpPr/>
            <p:nvPr userDrawn="1"/>
          </p:nvSpPr>
          <p:spPr bwMode="gray">
            <a:xfrm>
              <a:off x="7611146" y="119557"/>
              <a:ext cx="506342" cy="47760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1" name="Freihandform: Form 13">
              <a:extLst>
                <a:ext uri="{FF2B5EF4-FFF2-40B4-BE49-F238E27FC236}">
                  <a16:creationId xmlns:a16="http://schemas.microsoft.com/office/drawing/2014/main" id="{A45EA616-A211-45A3-881D-0F23CAFBDF51}"/>
                </a:ext>
              </a:extLst>
            </p:cNvPr>
            <p:cNvSpPr/>
            <p:nvPr userDrawn="1"/>
          </p:nvSpPr>
          <p:spPr bwMode="gray">
            <a:xfrm flipH="1">
              <a:off x="7164944" y="119557"/>
              <a:ext cx="950603" cy="4814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2" name="Freihandform: Form 14">
              <a:extLst>
                <a:ext uri="{FF2B5EF4-FFF2-40B4-BE49-F238E27FC236}">
                  <a16:creationId xmlns:a16="http://schemas.microsoft.com/office/drawing/2014/main" id="{B178A8E3-7967-4BBE-AC8F-ADC6864F83D2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2145647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7204390B-3D37-494E-81FF-E1335F27C2A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Datumsplatzhalter 1">
            <a:extLst>
              <a:ext uri="{FF2B5EF4-FFF2-40B4-BE49-F238E27FC236}">
                <a16:creationId xmlns:a16="http://schemas.microsoft.com/office/drawing/2014/main" id="{65A3852D-C947-408D-963C-F616AA2E98CF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412875" y="6569075"/>
            <a:ext cx="711200" cy="122238"/>
          </a:xfrm>
          <a:prstGeom prst="rect">
            <a:avLst/>
          </a:prstGeom>
        </p:spPr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EF067B11-C7AF-4047-B4BA-99BC6A76582F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14" name="Fußzeilenplatzhalter 6">
            <a:extLst>
              <a:ext uri="{FF2B5EF4-FFF2-40B4-BE49-F238E27FC236}">
                <a16:creationId xmlns:a16="http://schemas.microsoft.com/office/drawing/2014/main" id="{9DF2557E-85AB-4611-8DFC-41BEB05AF33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5" name="Foliennummernplatzhalter 11">
            <a:extLst>
              <a:ext uri="{FF2B5EF4-FFF2-40B4-BE49-F238E27FC236}">
                <a16:creationId xmlns:a16="http://schemas.microsoft.com/office/drawing/2014/main" id="{2AFE7D51-D4FA-4BA6-8B30-D843F9E5F2F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99A25-F064-4B64-B8CF-0F29AE2EB9C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92543705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2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Fußzeile">
            <a:extLst>
              <a:ext uri="{FF2B5EF4-FFF2-40B4-BE49-F238E27FC236}">
                <a16:creationId xmlns:a16="http://schemas.microsoft.com/office/drawing/2014/main" id="{84E361E9-A12D-432D-96C2-BB302A3F5D4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9" name="Datum">
            <a:extLst>
              <a:ext uri="{FF2B5EF4-FFF2-40B4-BE49-F238E27FC236}">
                <a16:creationId xmlns:a16="http://schemas.microsoft.com/office/drawing/2014/main" id="{2B0B7464-A5B1-458F-A39D-3300E1E3E65A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1412875" y="6569075"/>
            <a:ext cx="711200" cy="122238"/>
          </a:xfrm>
          <a:prstGeom prst="rect">
            <a:avLst/>
          </a:prstGeom>
        </p:spPr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28B8578D-3198-436D-B24C-ED595723AAD6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10" name="Foliennummernplatzhalter">
            <a:extLst>
              <a:ext uri="{FF2B5EF4-FFF2-40B4-BE49-F238E27FC236}">
                <a16:creationId xmlns:a16="http://schemas.microsoft.com/office/drawing/2014/main" id="{394B89A5-4ED2-4BCB-8C2D-89983ACD604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4C112-E8C6-49CC-B0C2-9F83E81A28E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689752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FA10E-70C6-4921-9E91-591FD815E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3388F-2459-4A5F-BC9C-0B6F4B8566A9}" type="datetime1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8F7DD-5015-436A-974C-482125D23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ED0A9-827A-458C-8FE4-02F1E38B3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D070B-BFE9-40C7-868E-8177306A2C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15508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2 photos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Key Visual">
            <a:extLst>
              <a:ext uri="{FF2B5EF4-FFF2-40B4-BE49-F238E27FC236}">
                <a16:creationId xmlns:a16="http://schemas.microsoft.com/office/drawing/2014/main" id="{521D00AA-F78D-45E6-9A5E-5CD370C93921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63513" y="5311775"/>
            <a:ext cx="3095625" cy="822325"/>
            <a:chOff x="4846637" y="119557"/>
            <a:chExt cx="3783013" cy="1005693"/>
          </a:xfrm>
        </p:grpSpPr>
        <p:sp>
          <p:nvSpPr>
            <p:cNvPr id="9" name="Freihandform: Form 9">
              <a:extLst>
                <a:ext uri="{FF2B5EF4-FFF2-40B4-BE49-F238E27FC236}">
                  <a16:creationId xmlns:a16="http://schemas.microsoft.com/office/drawing/2014/main" id="{643A4F35-1778-4EC2-B71F-1066CD26C248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751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0" name="Freihandform: Form 10">
              <a:extLst>
                <a:ext uri="{FF2B5EF4-FFF2-40B4-BE49-F238E27FC236}">
                  <a16:creationId xmlns:a16="http://schemas.microsoft.com/office/drawing/2014/main" id="{669AF27C-63EF-4DCA-820A-3A0815986BCF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1035964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1" name="Freihandform: Form 12">
              <a:extLst>
                <a:ext uri="{FF2B5EF4-FFF2-40B4-BE49-F238E27FC236}">
                  <a16:creationId xmlns:a16="http://schemas.microsoft.com/office/drawing/2014/main" id="{BF18A0FB-A4A4-4ECC-B5F0-66D3CCBAC43E}"/>
                </a:ext>
              </a:extLst>
            </p:cNvPr>
            <p:cNvSpPr/>
            <p:nvPr userDrawn="1"/>
          </p:nvSpPr>
          <p:spPr bwMode="gray">
            <a:xfrm>
              <a:off x="7611146" y="119557"/>
              <a:ext cx="506342" cy="47760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2" name="Freihandform: Form 13">
              <a:extLst>
                <a:ext uri="{FF2B5EF4-FFF2-40B4-BE49-F238E27FC236}">
                  <a16:creationId xmlns:a16="http://schemas.microsoft.com/office/drawing/2014/main" id="{10AF8805-5355-4829-9394-04F8CEE28811}"/>
                </a:ext>
              </a:extLst>
            </p:cNvPr>
            <p:cNvSpPr/>
            <p:nvPr userDrawn="1"/>
          </p:nvSpPr>
          <p:spPr bwMode="gray">
            <a:xfrm flipH="1">
              <a:off x="7164944" y="119557"/>
              <a:ext cx="950603" cy="4814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3" name="Freihandform: Form 14">
              <a:extLst>
                <a:ext uri="{FF2B5EF4-FFF2-40B4-BE49-F238E27FC236}">
                  <a16:creationId xmlns:a16="http://schemas.microsoft.com/office/drawing/2014/main" id="{B5E60706-C776-4D98-9F99-CB593758EE00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2145647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DB39AEE-4D7E-4227-8B8B-6259DA49FDB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Fußzeilenplatzhalter 6">
            <a:extLst>
              <a:ext uri="{FF2B5EF4-FFF2-40B4-BE49-F238E27FC236}">
                <a16:creationId xmlns:a16="http://schemas.microsoft.com/office/drawing/2014/main" id="{67FC8E95-EE84-45DE-98D6-F3DFA9AD816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447800" y="6567488"/>
            <a:ext cx="8750300" cy="123825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5" name="Foliennummernplatzhalter 11">
            <a:extLst>
              <a:ext uri="{FF2B5EF4-FFF2-40B4-BE49-F238E27FC236}">
                <a16:creationId xmlns:a16="http://schemas.microsoft.com/office/drawing/2014/main" id="{3F11077C-296C-46D6-BB99-49699EF0662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7DB11-9542-455E-B38A-5CC0DACE392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1706793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2 photos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6304207" y="3259668"/>
            <a:ext cx="5718460" cy="2874091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64179" y="3259668"/>
            <a:ext cx="5718460" cy="2874091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3"/>
            <a:ext cx="5282881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740977" y="1361293"/>
            <a:ext cx="5273223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0" name="Fußzeile">
            <a:extLst>
              <a:ext uri="{FF2B5EF4-FFF2-40B4-BE49-F238E27FC236}">
                <a16:creationId xmlns:a16="http://schemas.microsoft.com/office/drawing/2014/main" id="{764B582D-247E-493F-90FB-1E969628955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2" name="Datum">
            <a:extLst>
              <a:ext uri="{FF2B5EF4-FFF2-40B4-BE49-F238E27FC236}">
                <a16:creationId xmlns:a16="http://schemas.microsoft.com/office/drawing/2014/main" id="{03033BDF-C3C1-4B91-9DA9-56281A9E9194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1412875" y="6569075"/>
            <a:ext cx="711200" cy="122238"/>
          </a:xfrm>
          <a:prstGeom prst="rect">
            <a:avLst/>
          </a:prstGeom>
        </p:spPr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F237297F-9C6A-4288-ABBC-F36F5772C597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13" name="Foliennummernplatzhalter">
            <a:extLst>
              <a:ext uri="{FF2B5EF4-FFF2-40B4-BE49-F238E27FC236}">
                <a16:creationId xmlns:a16="http://schemas.microsoft.com/office/drawing/2014/main" id="{2B3F2915-F16B-49C9-B0D5-D08CADD2731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9A000-2AEF-4383-99AA-12FDDDFD56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8574934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3 photos,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4187824" y="3992957"/>
            <a:ext cx="3811200" cy="2140800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64180" y="3992957"/>
            <a:ext cx="3811200" cy="2140800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623402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AB38192C-6783-4C98-AB15-3A38EFFC1B0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8211467" y="3992957"/>
            <a:ext cx="3811200" cy="2140800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DED8696E-3F6E-4312-8474-D7B6C988FD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8647046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0" name="Fußzeile">
            <a:extLst>
              <a:ext uri="{FF2B5EF4-FFF2-40B4-BE49-F238E27FC236}">
                <a16:creationId xmlns:a16="http://schemas.microsoft.com/office/drawing/2014/main" id="{5B9D89A3-A4AD-43BE-A84F-C69AA96A2F0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2" name="Datum">
            <a:extLst>
              <a:ext uri="{FF2B5EF4-FFF2-40B4-BE49-F238E27FC236}">
                <a16:creationId xmlns:a16="http://schemas.microsoft.com/office/drawing/2014/main" id="{05730863-9A31-4922-B6FC-C3BF516C06E9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1412875" y="6569075"/>
            <a:ext cx="711200" cy="122238"/>
          </a:xfrm>
          <a:prstGeom prst="rect">
            <a:avLst/>
          </a:prstGeom>
        </p:spPr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7C480791-DD57-40F5-8525-28B50C4C7C18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13" name="Foliennummernplatzhalter">
            <a:extLst>
              <a:ext uri="{FF2B5EF4-FFF2-40B4-BE49-F238E27FC236}">
                <a16:creationId xmlns:a16="http://schemas.microsoft.com/office/drawing/2014/main" id="{C48BC0E8-35F5-47A9-80C2-67FD78B47DA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73A46-D8C3-4C16-9356-4766A6EBA70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5830771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17">
            <a:extLst>
              <a:ext uri="{FF2B5EF4-FFF2-40B4-BE49-F238E27FC236}">
                <a16:creationId xmlns:a16="http://schemas.microsoft.com/office/drawing/2014/main" id="{DD94D041-FD1C-4FB8-858C-25876BD23E15}"/>
              </a:ext>
            </a:extLst>
          </p:cNvPr>
          <p:cNvSpPr/>
          <p:nvPr/>
        </p:nvSpPr>
        <p:spPr bwMode="gray">
          <a:xfrm>
            <a:off x="614363" y="1293813"/>
            <a:ext cx="3525837" cy="1854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 err="1">
              <a:latin typeface="SolaimanLipi" panose="03000600000000000000" pitchFamily="66" charset="0"/>
            </a:endParaRPr>
          </a:p>
        </p:txBody>
      </p:sp>
      <p:sp>
        <p:nvSpPr>
          <p:cNvPr id="10" name="Rechteck 11">
            <a:extLst>
              <a:ext uri="{FF2B5EF4-FFF2-40B4-BE49-F238E27FC236}">
                <a16:creationId xmlns:a16="http://schemas.microsoft.com/office/drawing/2014/main" id="{ED7ACE8B-40DB-439E-B523-866878BCD194}"/>
              </a:ext>
            </a:extLst>
          </p:cNvPr>
          <p:cNvSpPr/>
          <p:nvPr/>
        </p:nvSpPr>
        <p:spPr bwMode="gray">
          <a:xfrm>
            <a:off x="614363" y="3228975"/>
            <a:ext cx="3525837" cy="8461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 err="1">
              <a:latin typeface="SolaimanLipi" panose="03000600000000000000" pitchFamily="66" charset="0"/>
            </a:endParaRP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613833" y="4150517"/>
            <a:ext cx="3526768" cy="1983583"/>
          </a:xfrm>
          <a:solidFill>
            <a:schemeClr val="bg2"/>
          </a:solidFill>
        </p:spPr>
        <p:txBody>
          <a:bodyPr lIns="36000" tIns="1152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13832" y="3223373"/>
            <a:ext cx="3526368" cy="282675"/>
          </a:xfrm>
          <a:noFill/>
        </p:spPr>
        <p:txBody>
          <a:bodyPr lIns="72000" tIns="36000" bIns="36000" anchor="ctr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333" b="1" baseline="0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en-GB" dirty="0"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40AE37FF-8E79-4DC2-894F-409F5F1424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13832" y="3532554"/>
            <a:ext cx="3526368" cy="525937"/>
          </a:xfrm>
          <a:noFill/>
        </p:spPr>
        <p:txBody>
          <a:bodyPr lIns="72000"/>
          <a:lstStyle>
            <a:lvl1pPr>
              <a:lnSpc>
                <a:spcPct val="100000"/>
              </a:lnSpc>
              <a:spcBef>
                <a:spcPts val="0"/>
              </a:spcBef>
              <a:defRPr sz="106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133FB7B2-F1B0-4BE4-A9A1-2AA5AD68EB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613832" y="1295081"/>
            <a:ext cx="3526368" cy="362396"/>
          </a:xfrm>
          <a:noFill/>
        </p:spPr>
        <p:txBody>
          <a:bodyPr lIns="72000" tIns="36000" bIns="36000" anchor="ctr"/>
          <a:lstStyle>
            <a:lvl1pPr>
              <a:defRPr sz="1467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50874649-3395-4A9D-A057-03A867415B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13832" y="1657477"/>
            <a:ext cx="3526368" cy="1490155"/>
          </a:xfrm>
          <a:noFill/>
        </p:spPr>
        <p:txBody>
          <a:bodyPr lIns="72000" bIns="36000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333" b="0" kern="1200" baseline="0" dirty="0" smtClean="0">
                <a:solidFill>
                  <a:schemeClr val="tx1"/>
                </a:solidFill>
                <a:latin typeface="SolaimanLipi" panose="03000600000000000000" pitchFamily="66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7B8F238-9E4D-4367-BF20-CAA4F4E82F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4414129" y="1361017"/>
            <a:ext cx="7623355" cy="47730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1" name="Datumsplatzhalter 1">
            <a:extLst>
              <a:ext uri="{FF2B5EF4-FFF2-40B4-BE49-F238E27FC236}">
                <a16:creationId xmlns:a16="http://schemas.microsoft.com/office/drawing/2014/main" id="{8CD63DCF-932A-4EC4-AAD4-DFBE70660FD5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412875" y="6569075"/>
            <a:ext cx="711200" cy="122238"/>
          </a:xfrm>
          <a:prstGeom prst="rect">
            <a:avLst/>
          </a:prstGeom>
        </p:spPr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CC9DEA43-5D0E-4BA4-9ECC-4419EB6A4B62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12" name="Fußzeilenplatzhalter 8">
            <a:extLst>
              <a:ext uri="{FF2B5EF4-FFF2-40B4-BE49-F238E27FC236}">
                <a16:creationId xmlns:a16="http://schemas.microsoft.com/office/drawing/2014/main" id="{5B151BC4-A52E-4600-85DD-374951803AE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3" name="Foliennummernplatzhalter 9">
            <a:extLst>
              <a:ext uri="{FF2B5EF4-FFF2-40B4-BE49-F238E27FC236}">
                <a16:creationId xmlns:a16="http://schemas.microsoft.com/office/drawing/2014/main" id="{7B732D47-BFCC-484C-9EF8-FF4F67C03613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BD3A9-CE66-426A-92B8-8493D7DCAC0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277859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7">
            <a:extLst>
              <a:ext uri="{FF2B5EF4-FFF2-40B4-BE49-F238E27FC236}">
                <a16:creationId xmlns:a16="http://schemas.microsoft.com/office/drawing/2014/main" id="{57015ACA-8BFA-4348-9EDD-9FC87197C15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3513" y="165100"/>
            <a:ext cx="11858625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5">
            <a:extLst>
              <a:ext uri="{FF2B5EF4-FFF2-40B4-BE49-F238E27FC236}">
                <a16:creationId xmlns:a16="http://schemas.microsoft.com/office/drawing/2014/main" id="{7C93BF7D-67A4-47B2-BFF9-0BCBBB27DC58}"/>
              </a:ext>
            </a:extLst>
          </p:cNvPr>
          <p:cNvSpPr>
            <a:spLocks/>
          </p:cNvSpPr>
          <p:nvPr/>
        </p:nvSpPr>
        <p:spPr bwMode="gray">
          <a:xfrm>
            <a:off x="163513" y="165100"/>
            <a:ext cx="11858625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anchor="ctr"/>
          <a:lstStyle/>
          <a:p>
            <a:pPr algn="ctr">
              <a:defRPr/>
            </a:pPr>
            <a:endParaRPr lang="en-GB" dirty="0">
              <a:latin typeface="SolaimanLipi" panose="03000600000000000000" pitchFamily="66" charset="0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B713D619-95B8-49C9-B741-7941EDC58A09}"/>
              </a:ext>
            </a:extLst>
          </p:cNvPr>
          <p:cNvSpPr txBox="1"/>
          <p:nvPr/>
        </p:nvSpPr>
        <p:spPr bwMode="gray">
          <a:xfrm>
            <a:off x="1046163" y="5403850"/>
            <a:ext cx="1049337" cy="2968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  <a:defRPr/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www.giz.de</a:t>
            </a:r>
          </a:p>
        </p:txBody>
      </p:sp>
      <p:pic>
        <p:nvPicPr>
          <p:cNvPr id="10" name="Grafik 37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C956D3F4-07BD-44CA-A0F3-911653404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30538" y="5441950"/>
            <a:ext cx="38893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38">
            <a:extLst>
              <a:ext uri="{FF2B5EF4-FFF2-40B4-BE49-F238E27FC236}">
                <a16:creationId xmlns:a16="http://schemas.microsoft.com/office/drawing/2014/main" id="{FAE2EEFD-FD27-4C3C-AC1E-B3B236C29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15113" y="5408613"/>
            <a:ext cx="31273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ieren 39">
            <a:extLst>
              <a:ext uri="{FF2B5EF4-FFF2-40B4-BE49-F238E27FC236}">
                <a16:creationId xmlns:a16="http://schemas.microsoft.com/office/drawing/2014/main" id="{392C7F70-6677-4705-B892-94E89EA755DE}"/>
              </a:ext>
            </a:extLst>
          </p:cNvPr>
          <p:cNvGrpSpPr>
            <a:grpSpLocks/>
          </p:cNvGrpSpPr>
          <p:nvPr/>
        </p:nvGrpSpPr>
        <p:grpSpPr bwMode="auto">
          <a:xfrm>
            <a:off x="592138" y="5372100"/>
            <a:ext cx="350837" cy="396875"/>
            <a:chOff x="4933951" y="-41275"/>
            <a:chExt cx="2130425" cy="241141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49E152F-EC8E-4112-BD68-A9CC2EFA8B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147483646 w 425"/>
                <a:gd name="T1" fmla="*/ 2147483646 h 188"/>
                <a:gd name="T2" fmla="*/ 2147483646 w 425"/>
                <a:gd name="T3" fmla="*/ 2147483646 h 188"/>
                <a:gd name="T4" fmla="*/ 2147483646 w 425"/>
                <a:gd name="T5" fmla="*/ 0 h 188"/>
                <a:gd name="T6" fmla="*/ 2147483646 w 425"/>
                <a:gd name="T7" fmla="*/ 2147483646 h 188"/>
                <a:gd name="T8" fmla="*/ 2147483646 w 425"/>
                <a:gd name="T9" fmla="*/ 2147483646 h 188"/>
                <a:gd name="T10" fmla="*/ 2147483646 w 425"/>
                <a:gd name="T11" fmla="*/ 2147483646 h 188"/>
                <a:gd name="T12" fmla="*/ 2147483646 w 425"/>
                <a:gd name="T13" fmla="*/ 0 h 188"/>
                <a:gd name="T14" fmla="*/ 2147483646 w 425"/>
                <a:gd name="T15" fmla="*/ 2147483646 h 188"/>
                <a:gd name="T16" fmla="*/ 0 w 425"/>
                <a:gd name="T17" fmla="*/ 2147483646 h 188"/>
                <a:gd name="T18" fmla="*/ 2147483646 w 425"/>
                <a:gd name="T19" fmla="*/ 0 h 188"/>
                <a:gd name="T20" fmla="*/ 2147483646 w 425"/>
                <a:gd name="T21" fmla="*/ 2147483646 h 188"/>
                <a:gd name="T22" fmla="*/ 2147483646 w 425"/>
                <a:gd name="T23" fmla="*/ 2147483646 h 188"/>
                <a:gd name="T24" fmla="*/ 2147483646 w 425"/>
                <a:gd name="T25" fmla="*/ 2147483646 h 188"/>
                <a:gd name="T26" fmla="*/ 2147483646 w 425"/>
                <a:gd name="T27" fmla="*/ 0 h 188"/>
                <a:gd name="T28" fmla="*/ 2147483646 w 425"/>
                <a:gd name="T29" fmla="*/ 2147483646 h 188"/>
                <a:gd name="T30" fmla="*/ 2147483646 w 425"/>
                <a:gd name="T31" fmla="*/ 2147483646 h 188"/>
                <a:gd name="T32" fmla="*/ 2147483646 w 425"/>
                <a:gd name="T33" fmla="*/ 2147483646 h 188"/>
                <a:gd name="T34" fmla="*/ 2147483646 w 425"/>
                <a:gd name="T35" fmla="*/ 0 h 188"/>
                <a:gd name="T36" fmla="*/ 2147483646 w 425"/>
                <a:gd name="T37" fmla="*/ 2147483646 h 188"/>
                <a:gd name="T38" fmla="*/ 2147483646 w 425"/>
                <a:gd name="T39" fmla="*/ 2147483646 h 188"/>
                <a:gd name="T40" fmla="*/ 2147483646 w 425"/>
                <a:gd name="T41" fmla="*/ 2147483646 h 188"/>
                <a:gd name="T42" fmla="*/ 2147483646 w 425"/>
                <a:gd name="T43" fmla="*/ 2147483646 h 188"/>
                <a:gd name="T44" fmla="*/ 2147483646 w 425"/>
                <a:gd name="T45" fmla="*/ 2147483646 h 188"/>
                <a:gd name="T46" fmla="*/ 2147483646 w 425"/>
                <a:gd name="T47" fmla="*/ 2147483646 h 188"/>
                <a:gd name="T48" fmla="*/ 2147483646 w 425"/>
                <a:gd name="T49" fmla="*/ 2147483646 h 188"/>
                <a:gd name="T50" fmla="*/ 2147483646 w 425"/>
                <a:gd name="T51" fmla="*/ 2147483646 h 188"/>
                <a:gd name="T52" fmla="*/ 2147483646 w 425"/>
                <a:gd name="T53" fmla="*/ 2147483646 h 188"/>
                <a:gd name="T54" fmla="*/ 2147483646 w 425"/>
                <a:gd name="T55" fmla="*/ 2147483646 h 188"/>
                <a:gd name="T56" fmla="*/ 2147483646 w 425"/>
                <a:gd name="T57" fmla="*/ 2147483646 h 188"/>
                <a:gd name="T58" fmla="*/ 2147483646 w 425"/>
                <a:gd name="T59" fmla="*/ 2147483646 h 188"/>
                <a:gd name="T60" fmla="*/ 2147483646 w 425"/>
                <a:gd name="T61" fmla="*/ 2147483646 h 188"/>
                <a:gd name="T62" fmla="*/ 2147483646 w 425"/>
                <a:gd name="T63" fmla="*/ 2147483646 h 188"/>
                <a:gd name="T64" fmla="*/ 2147483646 w 425"/>
                <a:gd name="T65" fmla="*/ 2147483646 h 188"/>
                <a:gd name="T66" fmla="*/ 2147483646 w 425"/>
                <a:gd name="T67" fmla="*/ 2147483646 h 188"/>
                <a:gd name="T68" fmla="*/ 2147483646 w 425"/>
                <a:gd name="T69" fmla="*/ 2147483646 h 188"/>
                <a:gd name="T70" fmla="*/ 2147483646 w 425"/>
                <a:gd name="T71" fmla="*/ 2147483646 h 188"/>
                <a:gd name="T72" fmla="*/ 2147483646 w 425"/>
                <a:gd name="T73" fmla="*/ 2147483646 h 188"/>
                <a:gd name="T74" fmla="*/ 2147483646 w 425"/>
                <a:gd name="T75" fmla="*/ 2147483646 h 18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795235D9-9211-42C1-9280-446B92EEF52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2147483646 w 424"/>
                <a:gd name="T1" fmla="*/ 2147483646 h 173"/>
                <a:gd name="T2" fmla="*/ 2147483646 w 424"/>
                <a:gd name="T3" fmla="*/ 2147483646 h 173"/>
                <a:gd name="T4" fmla="*/ 2147483646 w 424"/>
                <a:gd name="T5" fmla="*/ 2147483646 h 173"/>
                <a:gd name="T6" fmla="*/ 2147483646 w 424"/>
                <a:gd name="T7" fmla="*/ 2147483646 h 173"/>
                <a:gd name="T8" fmla="*/ 2147483646 w 424"/>
                <a:gd name="T9" fmla="*/ 2147483646 h 173"/>
                <a:gd name="T10" fmla="*/ 2147483646 w 424"/>
                <a:gd name="T11" fmla="*/ 2147483646 h 173"/>
                <a:gd name="T12" fmla="*/ 2147483646 w 424"/>
                <a:gd name="T13" fmla="*/ 2147483646 h 173"/>
                <a:gd name="T14" fmla="*/ 2147483646 w 424"/>
                <a:gd name="T15" fmla="*/ 2147483646 h 173"/>
                <a:gd name="T16" fmla="*/ 2147483646 w 424"/>
                <a:gd name="T17" fmla="*/ 2147483646 h 173"/>
                <a:gd name="T18" fmla="*/ 2147483646 w 424"/>
                <a:gd name="T19" fmla="*/ 2147483646 h 173"/>
                <a:gd name="T20" fmla="*/ 2147483646 w 424"/>
                <a:gd name="T21" fmla="*/ 2147483646 h 173"/>
                <a:gd name="T22" fmla="*/ 2147483646 w 424"/>
                <a:gd name="T23" fmla="*/ 2147483646 h 173"/>
                <a:gd name="T24" fmla="*/ 2147483646 w 424"/>
                <a:gd name="T25" fmla="*/ 2147483646 h 173"/>
                <a:gd name="T26" fmla="*/ 2147483646 w 424"/>
                <a:gd name="T27" fmla="*/ 2147483646 h 173"/>
                <a:gd name="T28" fmla="*/ 2147483646 w 424"/>
                <a:gd name="T29" fmla="*/ 2147483646 h 173"/>
                <a:gd name="T30" fmla="*/ 2147483646 w 424"/>
                <a:gd name="T31" fmla="*/ 2147483646 h 173"/>
                <a:gd name="T32" fmla="*/ 2147483646 w 424"/>
                <a:gd name="T33" fmla="*/ 2147483646 h 173"/>
                <a:gd name="T34" fmla="*/ 2147483646 w 424"/>
                <a:gd name="T35" fmla="*/ 2147483646 h 173"/>
                <a:gd name="T36" fmla="*/ 2147483646 w 424"/>
                <a:gd name="T37" fmla="*/ 2147483646 h 173"/>
                <a:gd name="T38" fmla="*/ 2147483646 w 424"/>
                <a:gd name="T39" fmla="*/ 2147483646 h 173"/>
                <a:gd name="T40" fmla="*/ 2147483646 w 424"/>
                <a:gd name="T41" fmla="*/ 2147483646 h 173"/>
                <a:gd name="T42" fmla="*/ 2147483646 w 424"/>
                <a:gd name="T43" fmla="*/ 2147483646 h 173"/>
                <a:gd name="T44" fmla="*/ 2147483646 w 424"/>
                <a:gd name="T45" fmla="*/ 2147483646 h 173"/>
                <a:gd name="T46" fmla="*/ 2147483646 w 424"/>
                <a:gd name="T47" fmla="*/ 2147483646 h 173"/>
                <a:gd name="T48" fmla="*/ 2147483646 w 424"/>
                <a:gd name="T49" fmla="*/ 2147483646 h 173"/>
                <a:gd name="T50" fmla="*/ 2147483646 w 424"/>
                <a:gd name="T51" fmla="*/ 2147483646 h 173"/>
                <a:gd name="T52" fmla="*/ 2147483646 w 424"/>
                <a:gd name="T53" fmla="*/ 2147483646 h 173"/>
                <a:gd name="T54" fmla="*/ 2147483646 w 424"/>
                <a:gd name="T55" fmla="*/ 2147483646 h 173"/>
                <a:gd name="T56" fmla="*/ 2147483646 w 424"/>
                <a:gd name="T57" fmla="*/ 2147483646 h 173"/>
                <a:gd name="T58" fmla="*/ 2147483646 w 424"/>
                <a:gd name="T59" fmla="*/ 2147483646 h 173"/>
                <a:gd name="T60" fmla="*/ 2147483646 w 424"/>
                <a:gd name="T61" fmla="*/ 2147483646 h 173"/>
                <a:gd name="T62" fmla="*/ 2147483646 w 424"/>
                <a:gd name="T63" fmla="*/ 2147483646 h 173"/>
                <a:gd name="T64" fmla="*/ 2147483646 w 424"/>
                <a:gd name="T65" fmla="*/ 2147483646 h 173"/>
                <a:gd name="T66" fmla="*/ 2147483646 w 424"/>
                <a:gd name="T67" fmla="*/ 2147483646 h 173"/>
                <a:gd name="T68" fmla="*/ 2147483646 w 424"/>
                <a:gd name="T69" fmla="*/ 2147483646 h 173"/>
                <a:gd name="T70" fmla="*/ 2147483646 w 424"/>
                <a:gd name="T71" fmla="*/ 2147483646 h 173"/>
                <a:gd name="T72" fmla="*/ 2147483646 w 424"/>
                <a:gd name="T73" fmla="*/ 2147483646 h 173"/>
                <a:gd name="T74" fmla="*/ 2147483646 w 424"/>
                <a:gd name="T75" fmla="*/ 2147483646 h 173"/>
                <a:gd name="T76" fmla="*/ 2147483646 w 424"/>
                <a:gd name="T77" fmla="*/ 2147483646 h 17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7EC0792D-4D26-4885-B375-00E8877C45A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2147483646 w 124"/>
                <a:gd name="T1" fmla="*/ 2147483646 h 73"/>
                <a:gd name="T2" fmla="*/ 2147483646 w 124"/>
                <a:gd name="T3" fmla="*/ 2147483646 h 73"/>
                <a:gd name="T4" fmla="*/ 2147483646 w 124"/>
                <a:gd name="T5" fmla="*/ 2147483646 h 73"/>
                <a:gd name="T6" fmla="*/ 2147483646 w 124"/>
                <a:gd name="T7" fmla="*/ 2147483646 h 73"/>
                <a:gd name="T8" fmla="*/ 2147483646 w 124"/>
                <a:gd name="T9" fmla="*/ 2147483646 h 73"/>
                <a:gd name="T10" fmla="*/ 2147483646 w 124"/>
                <a:gd name="T11" fmla="*/ 2147483646 h 73"/>
                <a:gd name="T12" fmla="*/ 2147483646 w 124"/>
                <a:gd name="T13" fmla="*/ 2147483646 h 73"/>
                <a:gd name="T14" fmla="*/ 2147483646 w 124"/>
                <a:gd name="T15" fmla="*/ 2147483646 h 73"/>
                <a:gd name="T16" fmla="*/ 2147483646 w 124"/>
                <a:gd name="T17" fmla="*/ 2147483646 h 73"/>
                <a:gd name="T18" fmla="*/ 2147483646 w 124"/>
                <a:gd name="T19" fmla="*/ 2147483646 h 73"/>
                <a:gd name="T20" fmla="*/ 2147483646 w 124"/>
                <a:gd name="T21" fmla="*/ 2147483646 h 73"/>
                <a:gd name="T22" fmla="*/ 2147483646 w 124"/>
                <a:gd name="T23" fmla="*/ 2147483646 h 73"/>
                <a:gd name="T24" fmla="*/ 2147483646 w 124"/>
                <a:gd name="T25" fmla="*/ 2147483646 h 73"/>
                <a:gd name="T26" fmla="*/ 2147483646 w 124"/>
                <a:gd name="T27" fmla="*/ 2147483646 h 73"/>
                <a:gd name="T28" fmla="*/ 2147483646 w 124"/>
                <a:gd name="T29" fmla="*/ 2147483646 h 73"/>
                <a:gd name="T30" fmla="*/ 2147483646 w 124"/>
                <a:gd name="T31" fmla="*/ 2147483646 h 73"/>
                <a:gd name="T32" fmla="*/ 2147483646 w 124"/>
                <a:gd name="T33" fmla="*/ 2147483646 h 73"/>
                <a:gd name="T34" fmla="*/ 2147483646 w 124"/>
                <a:gd name="T35" fmla="*/ 2147483646 h 73"/>
                <a:gd name="T36" fmla="*/ 2147483646 w 124"/>
                <a:gd name="T37" fmla="*/ 2147483646 h 73"/>
                <a:gd name="T38" fmla="*/ 2147483646 w 124"/>
                <a:gd name="T39" fmla="*/ 2147483646 h 73"/>
                <a:gd name="T40" fmla="*/ 2147483646 w 124"/>
                <a:gd name="T41" fmla="*/ 2147483646 h 73"/>
                <a:gd name="T42" fmla="*/ 2147483646 w 124"/>
                <a:gd name="T43" fmla="*/ 2147483646 h 73"/>
                <a:gd name="T44" fmla="*/ 2147483646 w 124"/>
                <a:gd name="T45" fmla="*/ 2147483646 h 73"/>
                <a:gd name="T46" fmla="*/ 2147483646 w 124"/>
                <a:gd name="T47" fmla="*/ 2147483646 h 73"/>
                <a:gd name="T48" fmla="*/ 2147483646 w 124"/>
                <a:gd name="T49" fmla="*/ 2147483646 h 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F478B298-DAF7-41C3-8727-A1B667E81B62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2147483646 w 124"/>
                <a:gd name="T1" fmla="*/ 2147483646 h 73"/>
                <a:gd name="T2" fmla="*/ 2147483646 w 124"/>
                <a:gd name="T3" fmla="*/ 2147483646 h 73"/>
                <a:gd name="T4" fmla="*/ 2147483646 w 124"/>
                <a:gd name="T5" fmla="*/ 2147483646 h 73"/>
                <a:gd name="T6" fmla="*/ 2147483646 w 124"/>
                <a:gd name="T7" fmla="*/ 2147483646 h 73"/>
                <a:gd name="T8" fmla="*/ 2147483646 w 124"/>
                <a:gd name="T9" fmla="*/ 2147483646 h 73"/>
                <a:gd name="T10" fmla="*/ 2147483646 w 124"/>
                <a:gd name="T11" fmla="*/ 2147483646 h 73"/>
                <a:gd name="T12" fmla="*/ 2147483646 w 124"/>
                <a:gd name="T13" fmla="*/ 2147483646 h 73"/>
                <a:gd name="T14" fmla="*/ 2147483646 w 124"/>
                <a:gd name="T15" fmla="*/ 2147483646 h 73"/>
                <a:gd name="T16" fmla="*/ 2147483646 w 124"/>
                <a:gd name="T17" fmla="*/ 2147483646 h 73"/>
                <a:gd name="T18" fmla="*/ 2147483646 w 124"/>
                <a:gd name="T19" fmla="*/ 2147483646 h 73"/>
                <a:gd name="T20" fmla="*/ 2147483646 w 124"/>
                <a:gd name="T21" fmla="*/ 2147483646 h 73"/>
                <a:gd name="T22" fmla="*/ 2147483646 w 124"/>
                <a:gd name="T23" fmla="*/ 2147483646 h 73"/>
                <a:gd name="T24" fmla="*/ 2147483646 w 124"/>
                <a:gd name="T25" fmla="*/ 2147483646 h 73"/>
                <a:gd name="T26" fmla="*/ 2147483646 w 124"/>
                <a:gd name="T27" fmla="*/ 2147483646 h 73"/>
                <a:gd name="T28" fmla="*/ 2147483646 w 124"/>
                <a:gd name="T29" fmla="*/ 2147483646 h 73"/>
                <a:gd name="T30" fmla="*/ 2147483646 w 124"/>
                <a:gd name="T31" fmla="*/ 2147483646 h 73"/>
                <a:gd name="T32" fmla="*/ 2147483646 w 124"/>
                <a:gd name="T33" fmla="*/ 2147483646 h 73"/>
                <a:gd name="T34" fmla="*/ 2147483646 w 124"/>
                <a:gd name="T35" fmla="*/ 2147483646 h 73"/>
                <a:gd name="T36" fmla="*/ 2147483646 w 124"/>
                <a:gd name="T37" fmla="*/ 2147483646 h 73"/>
                <a:gd name="T38" fmla="*/ 2147483646 w 124"/>
                <a:gd name="T39" fmla="*/ 2147483646 h 73"/>
                <a:gd name="T40" fmla="*/ 2147483646 w 124"/>
                <a:gd name="T41" fmla="*/ 2147483646 h 73"/>
                <a:gd name="T42" fmla="*/ 2147483646 w 124"/>
                <a:gd name="T43" fmla="*/ 2147483646 h 73"/>
                <a:gd name="T44" fmla="*/ 2147483646 w 124"/>
                <a:gd name="T45" fmla="*/ 2147483646 h 73"/>
                <a:gd name="T46" fmla="*/ 2147483646 w 124"/>
                <a:gd name="T47" fmla="*/ 2147483646 h 73"/>
                <a:gd name="T48" fmla="*/ 2147483646 w 124"/>
                <a:gd name="T49" fmla="*/ 2147483646 h 73"/>
                <a:gd name="T50" fmla="*/ 2147483646 w 124"/>
                <a:gd name="T51" fmla="*/ 2147483646 h 7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F504FEF-AB69-4BD6-A855-D11AB5B969C9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2147483646 w 124"/>
                <a:gd name="T1" fmla="*/ 2147483646 h 73"/>
                <a:gd name="T2" fmla="*/ 2147483646 w 124"/>
                <a:gd name="T3" fmla="*/ 2147483646 h 73"/>
                <a:gd name="T4" fmla="*/ 2147483646 w 124"/>
                <a:gd name="T5" fmla="*/ 2147483646 h 73"/>
                <a:gd name="T6" fmla="*/ 2147483646 w 124"/>
                <a:gd name="T7" fmla="*/ 2147483646 h 73"/>
                <a:gd name="T8" fmla="*/ 2147483646 w 124"/>
                <a:gd name="T9" fmla="*/ 2147483646 h 73"/>
                <a:gd name="T10" fmla="*/ 2147483646 w 124"/>
                <a:gd name="T11" fmla="*/ 2147483646 h 73"/>
                <a:gd name="T12" fmla="*/ 2147483646 w 124"/>
                <a:gd name="T13" fmla="*/ 2147483646 h 73"/>
                <a:gd name="T14" fmla="*/ 2147483646 w 124"/>
                <a:gd name="T15" fmla="*/ 2147483646 h 73"/>
                <a:gd name="T16" fmla="*/ 2147483646 w 124"/>
                <a:gd name="T17" fmla="*/ 2147483646 h 73"/>
                <a:gd name="T18" fmla="*/ 2147483646 w 124"/>
                <a:gd name="T19" fmla="*/ 2147483646 h 73"/>
                <a:gd name="T20" fmla="*/ 2147483646 w 124"/>
                <a:gd name="T21" fmla="*/ 2147483646 h 73"/>
                <a:gd name="T22" fmla="*/ 2147483646 w 124"/>
                <a:gd name="T23" fmla="*/ 2147483646 h 73"/>
                <a:gd name="T24" fmla="*/ 2147483646 w 124"/>
                <a:gd name="T25" fmla="*/ 2147483646 h 73"/>
                <a:gd name="T26" fmla="*/ 2147483646 w 124"/>
                <a:gd name="T27" fmla="*/ 2147483646 h 73"/>
                <a:gd name="T28" fmla="*/ 2147483646 w 124"/>
                <a:gd name="T29" fmla="*/ 2147483646 h 73"/>
                <a:gd name="T30" fmla="*/ 2147483646 w 124"/>
                <a:gd name="T31" fmla="*/ 2147483646 h 73"/>
                <a:gd name="T32" fmla="*/ 2147483646 w 124"/>
                <a:gd name="T33" fmla="*/ 2147483646 h 73"/>
                <a:gd name="T34" fmla="*/ 2147483646 w 124"/>
                <a:gd name="T35" fmla="*/ 2147483646 h 73"/>
                <a:gd name="T36" fmla="*/ 2147483646 w 124"/>
                <a:gd name="T37" fmla="*/ 2147483646 h 73"/>
                <a:gd name="T38" fmla="*/ 2147483646 w 124"/>
                <a:gd name="T39" fmla="*/ 2147483646 h 73"/>
                <a:gd name="T40" fmla="*/ 2147483646 w 124"/>
                <a:gd name="T41" fmla="*/ 2147483646 h 73"/>
                <a:gd name="T42" fmla="*/ 2147483646 w 124"/>
                <a:gd name="T43" fmla="*/ 2147483646 h 73"/>
                <a:gd name="T44" fmla="*/ 2147483646 w 124"/>
                <a:gd name="T45" fmla="*/ 2147483646 h 73"/>
                <a:gd name="T46" fmla="*/ 2147483646 w 124"/>
                <a:gd name="T47" fmla="*/ 2147483646 h 73"/>
                <a:gd name="T48" fmla="*/ 2147483646 w 124"/>
                <a:gd name="T49" fmla="*/ 2147483646 h 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</p:grpSp>
      <p:sp>
        <p:nvSpPr>
          <p:cNvPr id="22" name="TextBox 7">
            <a:extLst>
              <a:ext uri="{FF2B5EF4-FFF2-40B4-BE49-F238E27FC236}">
                <a16:creationId xmlns:a16="http://schemas.microsoft.com/office/drawing/2014/main" id="{76A947CE-EA6C-4C6C-B196-B2FA87447662}"/>
              </a:ext>
            </a:extLst>
          </p:cNvPr>
          <p:cNvSpPr txBox="1"/>
          <p:nvPr/>
        </p:nvSpPr>
        <p:spPr bwMode="gray">
          <a:xfrm>
            <a:off x="3495675" y="5403850"/>
            <a:ext cx="2393604" cy="2974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  <a:defRPr/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https://twitter.com/giz_gmbh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9DF06935-640E-4ECE-B8FA-5DE8BC10AE69}"/>
              </a:ext>
            </a:extLst>
          </p:cNvPr>
          <p:cNvSpPr txBox="1"/>
          <p:nvPr/>
        </p:nvSpPr>
        <p:spPr bwMode="gray">
          <a:xfrm>
            <a:off x="7005638" y="5403850"/>
            <a:ext cx="3042821" cy="2974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  <a:defRPr/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https://www.facebook.com/gizprofile/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11123323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2853713" y="2760959"/>
            <a:ext cx="4492748" cy="136671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2853713" y="1857148"/>
            <a:ext cx="4492748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2853713" y="2181304"/>
            <a:ext cx="4492748" cy="23503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99755" y="1857148"/>
            <a:ext cx="1957439" cy="2270523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4" name="Datumsplatzhalter 4">
            <a:extLst>
              <a:ext uri="{FF2B5EF4-FFF2-40B4-BE49-F238E27FC236}">
                <a16:creationId xmlns:a16="http://schemas.microsoft.com/office/drawing/2014/main" id="{99540CC6-D4CD-4FFE-9733-70576D27239B}"/>
              </a:ext>
            </a:extLst>
          </p:cNvPr>
          <p:cNvSpPr>
            <a:spLocks noGrp="1"/>
          </p:cNvSpPr>
          <p:nvPr>
            <p:ph type="dt" sz="half" idx="24"/>
          </p:nvPr>
        </p:nvSpPr>
        <p:spPr>
          <a:xfrm>
            <a:off x="1412875" y="6569075"/>
            <a:ext cx="711200" cy="122238"/>
          </a:xfrm>
          <a:prstGeom prst="rect">
            <a:avLst/>
          </a:prstGeom>
        </p:spPr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CE504135-BDBA-4B1E-9F14-80F320AA98F3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0F907805-EC7F-4935-BF30-4630B29D0B0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3EFC8544-49D7-46AC-98D8-D3022B4CC7D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627AD-264B-4987-A1AC-B569C33A667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7246106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7">
            <a:extLst>
              <a:ext uri="{FF2B5EF4-FFF2-40B4-BE49-F238E27FC236}">
                <a16:creationId xmlns:a16="http://schemas.microsoft.com/office/drawing/2014/main" id="{E2D22EF7-964A-4314-9314-813BB053A40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3513" y="165100"/>
            <a:ext cx="11858625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5">
            <a:extLst>
              <a:ext uri="{FF2B5EF4-FFF2-40B4-BE49-F238E27FC236}">
                <a16:creationId xmlns:a16="http://schemas.microsoft.com/office/drawing/2014/main" id="{122A3611-5BAC-450C-99F7-D6720379C9D8}"/>
              </a:ext>
            </a:extLst>
          </p:cNvPr>
          <p:cNvSpPr>
            <a:spLocks/>
          </p:cNvSpPr>
          <p:nvPr/>
        </p:nvSpPr>
        <p:spPr bwMode="gray">
          <a:xfrm>
            <a:off x="163513" y="165100"/>
            <a:ext cx="11858625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anchor="ctr"/>
          <a:lstStyle/>
          <a:p>
            <a:pPr algn="ctr">
              <a:defRPr/>
            </a:pPr>
            <a:endParaRPr lang="en-GB" dirty="0">
              <a:latin typeface="SolaimanLipi" panose="03000600000000000000" pitchFamily="66" charset="0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5A009BC8-18B7-45DF-91EE-4FB3FBCDDB6E}"/>
              </a:ext>
            </a:extLst>
          </p:cNvPr>
          <p:cNvSpPr txBox="1"/>
          <p:nvPr/>
        </p:nvSpPr>
        <p:spPr bwMode="gray">
          <a:xfrm>
            <a:off x="1046163" y="5403850"/>
            <a:ext cx="1049337" cy="2968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  <a:defRPr/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www.giz.de</a:t>
            </a:r>
          </a:p>
        </p:txBody>
      </p:sp>
      <p:pic>
        <p:nvPicPr>
          <p:cNvPr id="14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FA395F79-5531-41B5-AA22-FB30E9D56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30538" y="5441950"/>
            <a:ext cx="38893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43">
            <a:extLst>
              <a:ext uri="{FF2B5EF4-FFF2-40B4-BE49-F238E27FC236}">
                <a16:creationId xmlns:a16="http://schemas.microsoft.com/office/drawing/2014/main" id="{61882AD6-BEAA-4343-97E0-303D53721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15113" y="5408613"/>
            <a:ext cx="31273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uppieren 44">
            <a:extLst>
              <a:ext uri="{FF2B5EF4-FFF2-40B4-BE49-F238E27FC236}">
                <a16:creationId xmlns:a16="http://schemas.microsoft.com/office/drawing/2014/main" id="{01178A83-BDFF-48E1-9814-15247F5D877C}"/>
              </a:ext>
            </a:extLst>
          </p:cNvPr>
          <p:cNvGrpSpPr>
            <a:grpSpLocks/>
          </p:cNvGrpSpPr>
          <p:nvPr/>
        </p:nvGrpSpPr>
        <p:grpSpPr bwMode="auto">
          <a:xfrm>
            <a:off x="592138" y="5372100"/>
            <a:ext cx="350837" cy="396875"/>
            <a:chOff x="4933951" y="-41275"/>
            <a:chExt cx="2130425" cy="2411413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0CC12089-6A3A-4C6B-B15A-4C814133D96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147483646 w 425"/>
                <a:gd name="T1" fmla="*/ 2147483646 h 188"/>
                <a:gd name="T2" fmla="*/ 2147483646 w 425"/>
                <a:gd name="T3" fmla="*/ 2147483646 h 188"/>
                <a:gd name="T4" fmla="*/ 2147483646 w 425"/>
                <a:gd name="T5" fmla="*/ 0 h 188"/>
                <a:gd name="T6" fmla="*/ 2147483646 w 425"/>
                <a:gd name="T7" fmla="*/ 2147483646 h 188"/>
                <a:gd name="T8" fmla="*/ 2147483646 w 425"/>
                <a:gd name="T9" fmla="*/ 2147483646 h 188"/>
                <a:gd name="T10" fmla="*/ 2147483646 w 425"/>
                <a:gd name="T11" fmla="*/ 2147483646 h 188"/>
                <a:gd name="T12" fmla="*/ 2147483646 w 425"/>
                <a:gd name="T13" fmla="*/ 0 h 188"/>
                <a:gd name="T14" fmla="*/ 2147483646 w 425"/>
                <a:gd name="T15" fmla="*/ 2147483646 h 188"/>
                <a:gd name="T16" fmla="*/ 0 w 425"/>
                <a:gd name="T17" fmla="*/ 2147483646 h 188"/>
                <a:gd name="T18" fmla="*/ 2147483646 w 425"/>
                <a:gd name="T19" fmla="*/ 0 h 188"/>
                <a:gd name="T20" fmla="*/ 2147483646 w 425"/>
                <a:gd name="T21" fmla="*/ 2147483646 h 188"/>
                <a:gd name="T22" fmla="*/ 2147483646 w 425"/>
                <a:gd name="T23" fmla="*/ 2147483646 h 188"/>
                <a:gd name="T24" fmla="*/ 2147483646 w 425"/>
                <a:gd name="T25" fmla="*/ 2147483646 h 188"/>
                <a:gd name="T26" fmla="*/ 2147483646 w 425"/>
                <a:gd name="T27" fmla="*/ 0 h 188"/>
                <a:gd name="T28" fmla="*/ 2147483646 w 425"/>
                <a:gd name="T29" fmla="*/ 2147483646 h 188"/>
                <a:gd name="T30" fmla="*/ 2147483646 w 425"/>
                <a:gd name="T31" fmla="*/ 2147483646 h 188"/>
                <a:gd name="T32" fmla="*/ 2147483646 w 425"/>
                <a:gd name="T33" fmla="*/ 2147483646 h 188"/>
                <a:gd name="T34" fmla="*/ 2147483646 w 425"/>
                <a:gd name="T35" fmla="*/ 0 h 188"/>
                <a:gd name="T36" fmla="*/ 2147483646 w 425"/>
                <a:gd name="T37" fmla="*/ 2147483646 h 188"/>
                <a:gd name="T38" fmla="*/ 2147483646 w 425"/>
                <a:gd name="T39" fmla="*/ 2147483646 h 188"/>
                <a:gd name="T40" fmla="*/ 2147483646 w 425"/>
                <a:gd name="T41" fmla="*/ 2147483646 h 188"/>
                <a:gd name="T42" fmla="*/ 2147483646 w 425"/>
                <a:gd name="T43" fmla="*/ 2147483646 h 188"/>
                <a:gd name="T44" fmla="*/ 2147483646 w 425"/>
                <a:gd name="T45" fmla="*/ 2147483646 h 188"/>
                <a:gd name="T46" fmla="*/ 2147483646 w 425"/>
                <a:gd name="T47" fmla="*/ 2147483646 h 188"/>
                <a:gd name="T48" fmla="*/ 2147483646 w 425"/>
                <a:gd name="T49" fmla="*/ 2147483646 h 188"/>
                <a:gd name="T50" fmla="*/ 2147483646 w 425"/>
                <a:gd name="T51" fmla="*/ 2147483646 h 188"/>
                <a:gd name="T52" fmla="*/ 2147483646 w 425"/>
                <a:gd name="T53" fmla="*/ 2147483646 h 188"/>
                <a:gd name="T54" fmla="*/ 2147483646 w 425"/>
                <a:gd name="T55" fmla="*/ 2147483646 h 188"/>
                <a:gd name="T56" fmla="*/ 2147483646 w 425"/>
                <a:gd name="T57" fmla="*/ 2147483646 h 188"/>
                <a:gd name="T58" fmla="*/ 2147483646 w 425"/>
                <a:gd name="T59" fmla="*/ 2147483646 h 188"/>
                <a:gd name="T60" fmla="*/ 2147483646 w 425"/>
                <a:gd name="T61" fmla="*/ 2147483646 h 188"/>
                <a:gd name="T62" fmla="*/ 2147483646 w 425"/>
                <a:gd name="T63" fmla="*/ 2147483646 h 188"/>
                <a:gd name="T64" fmla="*/ 2147483646 w 425"/>
                <a:gd name="T65" fmla="*/ 2147483646 h 188"/>
                <a:gd name="T66" fmla="*/ 2147483646 w 425"/>
                <a:gd name="T67" fmla="*/ 2147483646 h 188"/>
                <a:gd name="T68" fmla="*/ 2147483646 w 425"/>
                <a:gd name="T69" fmla="*/ 2147483646 h 188"/>
                <a:gd name="T70" fmla="*/ 2147483646 w 425"/>
                <a:gd name="T71" fmla="*/ 2147483646 h 188"/>
                <a:gd name="T72" fmla="*/ 2147483646 w 425"/>
                <a:gd name="T73" fmla="*/ 2147483646 h 188"/>
                <a:gd name="T74" fmla="*/ 2147483646 w 425"/>
                <a:gd name="T75" fmla="*/ 2147483646 h 18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8AF0E982-FCD6-45EE-9D1F-3F939E489C5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2147483646 w 424"/>
                <a:gd name="T1" fmla="*/ 2147483646 h 173"/>
                <a:gd name="T2" fmla="*/ 2147483646 w 424"/>
                <a:gd name="T3" fmla="*/ 2147483646 h 173"/>
                <a:gd name="T4" fmla="*/ 2147483646 w 424"/>
                <a:gd name="T5" fmla="*/ 2147483646 h 173"/>
                <a:gd name="T6" fmla="*/ 2147483646 w 424"/>
                <a:gd name="T7" fmla="*/ 2147483646 h 173"/>
                <a:gd name="T8" fmla="*/ 2147483646 w 424"/>
                <a:gd name="T9" fmla="*/ 2147483646 h 173"/>
                <a:gd name="T10" fmla="*/ 2147483646 w 424"/>
                <a:gd name="T11" fmla="*/ 2147483646 h 173"/>
                <a:gd name="T12" fmla="*/ 2147483646 w 424"/>
                <a:gd name="T13" fmla="*/ 2147483646 h 173"/>
                <a:gd name="T14" fmla="*/ 2147483646 w 424"/>
                <a:gd name="T15" fmla="*/ 2147483646 h 173"/>
                <a:gd name="T16" fmla="*/ 2147483646 w 424"/>
                <a:gd name="T17" fmla="*/ 2147483646 h 173"/>
                <a:gd name="T18" fmla="*/ 2147483646 w 424"/>
                <a:gd name="T19" fmla="*/ 2147483646 h 173"/>
                <a:gd name="T20" fmla="*/ 2147483646 w 424"/>
                <a:gd name="T21" fmla="*/ 2147483646 h 173"/>
                <a:gd name="T22" fmla="*/ 2147483646 w 424"/>
                <a:gd name="T23" fmla="*/ 2147483646 h 173"/>
                <a:gd name="T24" fmla="*/ 2147483646 w 424"/>
                <a:gd name="T25" fmla="*/ 2147483646 h 173"/>
                <a:gd name="T26" fmla="*/ 2147483646 w 424"/>
                <a:gd name="T27" fmla="*/ 2147483646 h 173"/>
                <a:gd name="T28" fmla="*/ 2147483646 w 424"/>
                <a:gd name="T29" fmla="*/ 2147483646 h 173"/>
                <a:gd name="T30" fmla="*/ 2147483646 w 424"/>
                <a:gd name="T31" fmla="*/ 2147483646 h 173"/>
                <a:gd name="T32" fmla="*/ 2147483646 w 424"/>
                <a:gd name="T33" fmla="*/ 2147483646 h 173"/>
                <a:gd name="T34" fmla="*/ 2147483646 w 424"/>
                <a:gd name="T35" fmla="*/ 2147483646 h 173"/>
                <a:gd name="T36" fmla="*/ 2147483646 w 424"/>
                <a:gd name="T37" fmla="*/ 2147483646 h 173"/>
                <a:gd name="T38" fmla="*/ 2147483646 w 424"/>
                <a:gd name="T39" fmla="*/ 2147483646 h 173"/>
                <a:gd name="T40" fmla="*/ 2147483646 w 424"/>
                <a:gd name="T41" fmla="*/ 2147483646 h 173"/>
                <a:gd name="T42" fmla="*/ 2147483646 w 424"/>
                <a:gd name="T43" fmla="*/ 2147483646 h 173"/>
                <a:gd name="T44" fmla="*/ 2147483646 w 424"/>
                <a:gd name="T45" fmla="*/ 2147483646 h 173"/>
                <a:gd name="T46" fmla="*/ 2147483646 w 424"/>
                <a:gd name="T47" fmla="*/ 2147483646 h 173"/>
                <a:gd name="T48" fmla="*/ 2147483646 w 424"/>
                <a:gd name="T49" fmla="*/ 2147483646 h 173"/>
                <a:gd name="T50" fmla="*/ 2147483646 w 424"/>
                <a:gd name="T51" fmla="*/ 2147483646 h 173"/>
                <a:gd name="T52" fmla="*/ 2147483646 w 424"/>
                <a:gd name="T53" fmla="*/ 2147483646 h 173"/>
                <a:gd name="T54" fmla="*/ 2147483646 w 424"/>
                <a:gd name="T55" fmla="*/ 2147483646 h 173"/>
                <a:gd name="T56" fmla="*/ 2147483646 w 424"/>
                <a:gd name="T57" fmla="*/ 2147483646 h 173"/>
                <a:gd name="T58" fmla="*/ 2147483646 w 424"/>
                <a:gd name="T59" fmla="*/ 2147483646 h 173"/>
                <a:gd name="T60" fmla="*/ 2147483646 w 424"/>
                <a:gd name="T61" fmla="*/ 2147483646 h 173"/>
                <a:gd name="T62" fmla="*/ 2147483646 w 424"/>
                <a:gd name="T63" fmla="*/ 2147483646 h 173"/>
                <a:gd name="T64" fmla="*/ 2147483646 w 424"/>
                <a:gd name="T65" fmla="*/ 2147483646 h 173"/>
                <a:gd name="T66" fmla="*/ 2147483646 w 424"/>
                <a:gd name="T67" fmla="*/ 2147483646 h 173"/>
                <a:gd name="T68" fmla="*/ 2147483646 w 424"/>
                <a:gd name="T69" fmla="*/ 2147483646 h 173"/>
                <a:gd name="T70" fmla="*/ 2147483646 w 424"/>
                <a:gd name="T71" fmla="*/ 2147483646 h 173"/>
                <a:gd name="T72" fmla="*/ 2147483646 w 424"/>
                <a:gd name="T73" fmla="*/ 2147483646 h 173"/>
                <a:gd name="T74" fmla="*/ 2147483646 w 424"/>
                <a:gd name="T75" fmla="*/ 2147483646 h 173"/>
                <a:gd name="T76" fmla="*/ 2147483646 w 424"/>
                <a:gd name="T77" fmla="*/ 2147483646 h 17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20E03C72-8309-42F2-9843-02527BB86AAE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2147483646 w 124"/>
                <a:gd name="T1" fmla="*/ 2147483646 h 73"/>
                <a:gd name="T2" fmla="*/ 2147483646 w 124"/>
                <a:gd name="T3" fmla="*/ 2147483646 h 73"/>
                <a:gd name="T4" fmla="*/ 2147483646 w 124"/>
                <a:gd name="T5" fmla="*/ 2147483646 h 73"/>
                <a:gd name="T6" fmla="*/ 2147483646 w 124"/>
                <a:gd name="T7" fmla="*/ 2147483646 h 73"/>
                <a:gd name="T8" fmla="*/ 2147483646 w 124"/>
                <a:gd name="T9" fmla="*/ 2147483646 h 73"/>
                <a:gd name="T10" fmla="*/ 2147483646 w 124"/>
                <a:gd name="T11" fmla="*/ 2147483646 h 73"/>
                <a:gd name="T12" fmla="*/ 2147483646 w 124"/>
                <a:gd name="T13" fmla="*/ 2147483646 h 73"/>
                <a:gd name="T14" fmla="*/ 2147483646 w 124"/>
                <a:gd name="T15" fmla="*/ 2147483646 h 73"/>
                <a:gd name="T16" fmla="*/ 2147483646 w 124"/>
                <a:gd name="T17" fmla="*/ 2147483646 h 73"/>
                <a:gd name="T18" fmla="*/ 2147483646 w 124"/>
                <a:gd name="T19" fmla="*/ 2147483646 h 73"/>
                <a:gd name="T20" fmla="*/ 2147483646 w 124"/>
                <a:gd name="T21" fmla="*/ 2147483646 h 73"/>
                <a:gd name="T22" fmla="*/ 2147483646 w 124"/>
                <a:gd name="T23" fmla="*/ 2147483646 h 73"/>
                <a:gd name="T24" fmla="*/ 2147483646 w 124"/>
                <a:gd name="T25" fmla="*/ 2147483646 h 73"/>
                <a:gd name="T26" fmla="*/ 2147483646 w 124"/>
                <a:gd name="T27" fmla="*/ 2147483646 h 73"/>
                <a:gd name="T28" fmla="*/ 2147483646 w 124"/>
                <a:gd name="T29" fmla="*/ 2147483646 h 73"/>
                <a:gd name="T30" fmla="*/ 2147483646 w 124"/>
                <a:gd name="T31" fmla="*/ 2147483646 h 73"/>
                <a:gd name="T32" fmla="*/ 2147483646 w 124"/>
                <a:gd name="T33" fmla="*/ 2147483646 h 73"/>
                <a:gd name="T34" fmla="*/ 2147483646 w 124"/>
                <a:gd name="T35" fmla="*/ 2147483646 h 73"/>
                <a:gd name="T36" fmla="*/ 2147483646 w 124"/>
                <a:gd name="T37" fmla="*/ 2147483646 h 73"/>
                <a:gd name="T38" fmla="*/ 2147483646 w 124"/>
                <a:gd name="T39" fmla="*/ 2147483646 h 73"/>
                <a:gd name="T40" fmla="*/ 2147483646 w 124"/>
                <a:gd name="T41" fmla="*/ 2147483646 h 73"/>
                <a:gd name="T42" fmla="*/ 2147483646 w 124"/>
                <a:gd name="T43" fmla="*/ 2147483646 h 73"/>
                <a:gd name="T44" fmla="*/ 2147483646 w 124"/>
                <a:gd name="T45" fmla="*/ 2147483646 h 73"/>
                <a:gd name="T46" fmla="*/ 2147483646 w 124"/>
                <a:gd name="T47" fmla="*/ 2147483646 h 73"/>
                <a:gd name="T48" fmla="*/ 2147483646 w 124"/>
                <a:gd name="T49" fmla="*/ 2147483646 h 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748DFE85-89D0-4E82-AEBC-D07D629186DE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2147483646 w 124"/>
                <a:gd name="T1" fmla="*/ 2147483646 h 73"/>
                <a:gd name="T2" fmla="*/ 2147483646 w 124"/>
                <a:gd name="T3" fmla="*/ 2147483646 h 73"/>
                <a:gd name="T4" fmla="*/ 2147483646 w 124"/>
                <a:gd name="T5" fmla="*/ 2147483646 h 73"/>
                <a:gd name="T6" fmla="*/ 2147483646 w 124"/>
                <a:gd name="T7" fmla="*/ 2147483646 h 73"/>
                <a:gd name="T8" fmla="*/ 2147483646 w 124"/>
                <a:gd name="T9" fmla="*/ 2147483646 h 73"/>
                <a:gd name="T10" fmla="*/ 2147483646 w 124"/>
                <a:gd name="T11" fmla="*/ 2147483646 h 73"/>
                <a:gd name="T12" fmla="*/ 2147483646 w 124"/>
                <a:gd name="T13" fmla="*/ 2147483646 h 73"/>
                <a:gd name="T14" fmla="*/ 2147483646 w 124"/>
                <a:gd name="T15" fmla="*/ 2147483646 h 73"/>
                <a:gd name="T16" fmla="*/ 2147483646 w 124"/>
                <a:gd name="T17" fmla="*/ 2147483646 h 73"/>
                <a:gd name="T18" fmla="*/ 2147483646 w 124"/>
                <a:gd name="T19" fmla="*/ 2147483646 h 73"/>
                <a:gd name="T20" fmla="*/ 2147483646 w 124"/>
                <a:gd name="T21" fmla="*/ 2147483646 h 73"/>
                <a:gd name="T22" fmla="*/ 2147483646 w 124"/>
                <a:gd name="T23" fmla="*/ 2147483646 h 73"/>
                <a:gd name="T24" fmla="*/ 2147483646 w 124"/>
                <a:gd name="T25" fmla="*/ 2147483646 h 73"/>
                <a:gd name="T26" fmla="*/ 2147483646 w 124"/>
                <a:gd name="T27" fmla="*/ 2147483646 h 73"/>
                <a:gd name="T28" fmla="*/ 2147483646 w 124"/>
                <a:gd name="T29" fmla="*/ 2147483646 h 73"/>
                <a:gd name="T30" fmla="*/ 2147483646 w 124"/>
                <a:gd name="T31" fmla="*/ 2147483646 h 73"/>
                <a:gd name="T32" fmla="*/ 2147483646 w 124"/>
                <a:gd name="T33" fmla="*/ 2147483646 h 73"/>
                <a:gd name="T34" fmla="*/ 2147483646 w 124"/>
                <a:gd name="T35" fmla="*/ 2147483646 h 73"/>
                <a:gd name="T36" fmla="*/ 2147483646 w 124"/>
                <a:gd name="T37" fmla="*/ 2147483646 h 73"/>
                <a:gd name="T38" fmla="*/ 2147483646 w 124"/>
                <a:gd name="T39" fmla="*/ 2147483646 h 73"/>
                <a:gd name="T40" fmla="*/ 2147483646 w 124"/>
                <a:gd name="T41" fmla="*/ 2147483646 h 73"/>
                <a:gd name="T42" fmla="*/ 2147483646 w 124"/>
                <a:gd name="T43" fmla="*/ 2147483646 h 73"/>
                <a:gd name="T44" fmla="*/ 2147483646 w 124"/>
                <a:gd name="T45" fmla="*/ 2147483646 h 73"/>
                <a:gd name="T46" fmla="*/ 2147483646 w 124"/>
                <a:gd name="T47" fmla="*/ 2147483646 h 73"/>
                <a:gd name="T48" fmla="*/ 2147483646 w 124"/>
                <a:gd name="T49" fmla="*/ 2147483646 h 73"/>
                <a:gd name="T50" fmla="*/ 2147483646 w 124"/>
                <a:gd name="T51" fmla="*/ 2147483646 h 7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67A34B98-4F2B-43B1-8EB4-DBFEE6413E37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2147483646 w 124"/>
                <a:gd name="T1" fmla="*/ 2147483646 h 73"/>
                <a:gd name="T2" fmla="*/ 2147483646 w 124"/>
                <a:gd name="T3" fmla="*/ 2147483646 h 73"/>
                <a:gd name="T4" fmla="*/ 2147483646 w 124"/>
                <a:gd name="T5" fmla="*/ 2147483646 h 73"/>
                <a:gd name="T6" fmla="*/ 2147483646 w 124"/>
                <a:gd name="T7" fmla="*/ 2147483646 h 73"/>
                <a:gd name="T8" fmla="*/ 2147483646 w 124"/>
                <a:gd name="T9" fmla="*/ 2147483646 h 73"/>
                <a:gd name="T10" fmla="*/ 2147483646 w 124"/>
                <a:gd name="T11" fmla="*/ 2147483646 h 73"/>
                <a:gd name="T12" fmla="*/ 2147483646 w 124"/>
                <a:gd name="T13" fmla="*/ 2147483646 h 73"/>
                <a:gd name="T14" fmla="*/ 2147483646 w 124"/>
                <a:gd name="T15" fmla="*/ 2147483646 h 73"/>
                <a:gd name="T16" fmla="*/ 2147483646 w 124"/>
                <a:gd name="T17" fmla="*/ 2147483646 h 73"/>
                <a:gd name="T18" fmla="*/ 2147483646 w 124"/>
                <a:gd name="T19" fmla="*/ 2147483646 h 73"/>
                <a:gd name="T20" fmla="*/ 2147483646 w 124"/>
                <a:gd name="T21" fmla="*/ 2147483646 h 73"/>
                <a:gd name="T22" fmla="*/ 2147483646 w 124"/>
                <a:gd name="T23" fmla="*/ 2147483646 h 73"/>
                <a:gd name="T24" fmla="*/ 2147483646 w 124"/>
                <a:gd name="T25" fmla="*/ 2147483646 h 73"/>
                <a:gd name="T26" fmla="*/ 2147483646 w 124"/>
                <a:gd name="T27" fmla="*/ 2147483646 h 73"/>
                <a:gd name="T28" fmla="*/ 2147483646 w 124"/>
                <a:gd name="T29" fmla="*/ 2147483646 h 73"/>
                <a:gd name="T30" fmla="*/ 2147483646 w 124"/>
                <a:gd name="T31" fmla="*/ 2147483646 h 73"/>
                <a:gd name="T32" fmla="*/ 2147483646 w 124"/>
                <a:gd name="T33" fmla="*/ 2147483646 h 73"/>
                <a:gd name="T34" fmla="*/ 2147483646 w 124"/>
                <a:gd name="T35" fmla="*/ 2147483646 h 73"/>
                <a:gd name="T36" fmla="*/ 2147483646 w 124"/>
                <a:gd name="T37" fmla="*/ 2147483646 h 73"/>
                <a:gd name="T38" fmla="*/ 2147483646 w 124"/>
                <a:gd name="T39" fmla="*/ 2147483646 h 73"/>
                <a:gd name="T40" fmla="*/ 2147483646 w 124"/>
                <a:gd name="T41" fmla="*/ 2147483646 h 73"/>
                <a:gd name="T42" fmla="*/ 2147483646 w 124"/>
                <a:gd name="T43" fmla="*/ 2147483646 h 73"/>
                <a:gd name="T44" fmla="*/ 2147483646 w 124"/>
                <a:gd name="T45" fmla="*/ 2147483646 h 73"/>
                <a:gd name="T46" fmla="*/ 2147483646 w 124"/>
                <a:gd name="T47" fmla="*/ 2147483646 h 73"/>
                <a:gd name="T48" fmla="*/ 2147483646 w 124"/>
                <a:gd name="T49" fmla="*/ 2147483646 h 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</p:grpSp>
      <p:sp>
        <p:nvSpPr>
          <p:cNvPr id="22" name="TextBox 7">
            <a:extLst>
              <a:ext uri="{FF2B5EF4-FFF2-40B4-BE49-F238E27FC236}">
                <a16:creationId xmlns:a16="http://schemas.microsoft.com/office/drawing/2014/main" id="{2C18ABE4-84C4-4E41-8A39-353CD78B2148}"/>
              </a:ext>
            </a:extLst>
          </p:cNvPr>
          <p:cNvSpPr txBox="1"/>
          <p:nvPr/>
        </p:nvSpPr>
        <p:spPr bwMode="gray">
          <a:xfrm>
            <a:off x="3495675" y="5403850"/>
            <a:ext cx="2393604" cy="2974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  <a:defRPr/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https://twitter.com/giz_gmbh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F41FB261-2372-4C9E-A91D-3DA37A94043A}"/>
              </a:ext>
            </a:extLst>
          </p:cNvPr>
          <p:cNvSpPr txBox="1"/>
          <p:nvPr/>
        </p:nvSpPr>
        <p:spPr bwMode="gray">
          <a:xfrm>
            <a:off x="7005638" y="5403850"/>
            <a:ext cx="3042821" cy="2974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  <a:defRPr/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https://www.facebook.com/gizprofile/</a:t>
            </a:r>
          </a:p>
        </p:txBody>
      </p:sp>
      <p:sp>
        <p:nvSpPr>
          <p:cNvPr id="31" name="Textplatzhalter 16">
            <a:extLst>
              <a:ext uri="{FF2B5EF4-FFF2-40B4-BE49-F238E27FC236}">
                <a16:creationId xmlns:a16="http://schemas.microsoft.com/office/drawing/2014/main" id="{99BAFDF9-B477-4EAA-888B-B283B996F1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2612084" y="2760959"/>
            <a:ext cx="3426913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45476593-F938-4100-B13C-38D8379BF2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2612084" y="1857148"/>
            <a:ext cx="3426913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platzhalter 30">
            <a:extLst>
              <a:ext uri="{FF2B5EF4-FFF2-40B4-BE49-F238E27FC236}">
                <a16:creationId xmlns:a16="http://schemas.microsoft.com/office/drawing/2014/main" id="{01D00CFF-DFE3-4530-913B-A7058396109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2612084" y="2181304"/>
            <a:ext cx="3426913" cy="23503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Bildplatzhalter 6">
            <a:extLst>
              <a:ext uri="{FF2B5EF4-FFF2-40B4-BE49-F238E27FC236}">
                <a16:creationId xmlns:a16="http://schemas.microsoft.com/office/drawing/2014/main" id="{E73BDD7E-D6A6-482B-9D61-5276F4F499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99758" y="1857149"/>
            <a:ext cx="1789353" cy="2075553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53" name="Textplatzhalter 16">
            <a:extLst>
              <a:ext uri="{FF2B5EF4-FFF2-40B4-BE49-F238E27FC236}">
                <a16:creationId xmlns:a16="http://schemas.microsoft.com/office/drawing/2014/main" id="{D4C3F840-A666-4D4F-B080-E849549C179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8323537" y="2760959"/>
            <a:ext cx="3562099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4" name="Textplatzhalter 29">
            <a:extLst>
              <a:ext uri="{FF2B5EF4-FFF2-40B4-BE49-F238E27FC236}">
                <a16:creationId xmlns:a16="http://schemas.microsoft.com/office/drawing/2014/main" id="{1183BB15-4C0C-49C5-B0B2-4418E3FD55E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323537" y="1857148"/>
            <a:ext cx="3562099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5" name="Textplatzhalter 30">
            <a:extLst>
              <a:ext uri="{FF2B5EF4-FFF2-40B4-BE49-F238E27FC236}">
                <a16:creationId xmlns:a16="http://schemas.microsoft.com/office/drawing/2014/main" id="{0C6CA511-61C0-47B0-A071-DE194172414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8323537" y="2181304"/>
            <a:ext cx="3562099" cy="23503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6" name="Bildplatzhalter 6">
            <a:extLst>
              <a:ext uri="{FF2B5EF4-FFF2-40B4-BE49-F238E27FC236}">
                <a16:creationId xmlns:a16="http://schemas.microsoft.com/office/drawing/2014/main" id="{B0EA41BA-7C5A-4545-A1DA-71964B045D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 bwMode="gray">
          <a:xfrm>
            <a:off x="6311212" y="1857149"/>
            <a:ext cx="1789353" cy="2075553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2DD72F4F-E3F2-49DC-BBAE-681D615ED49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1128588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4" name="Datumsplatzhalter 4">
            <a:extLst>
              <a:ext uri="{FF2B5EF4-FFF2-40B4-BE49-F238E27FC236}">
                <a16:creationId xmlns:a16="http://schemas.microsoft.com/office/drawing/2014/main" id="{9303BF62-B87D-4A4D-B33D-F8B159DB77D1}"/>
              </a:ext>
            </a:extLst>
          </p:cNvPr>
          <p:cNvSpPr>
            <a:spLocks noGrp="1"/>
          </p:cNvSpPr>
          <p:nvPr>
            <p:ph type="dt" sz="half" idx="28"/>
          </p:nvPr>
        </p:nvSpPr>
        <p:spPr>
          <a:xfrm>
            <a:off x="1412875" y="6569075"/>
            <a:ext cx="711200" cy="122238"/>
          </a:xfrm>
          <a:prstGeom prst="rect">
            <a:avLst/>
          </a:prstGeom>
        </p:spPr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FB34EE94-C83D-46F5-8737-54EE3EC81EAC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C666FCFB-A7CB-4983-9DF2-F2679624132E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ACBE7FBC-A781-4382-A703-86BEC74AAA25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3E054-9901-4BE5-8BCA-4E466D06666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54550130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7">
            <a:extLst>
              <a:ext uri="{FF2B5EF4-FFF2-40B4-BE49-F238E27FC236}">
                <a16:creationId xmlns:a16="http://schemas.microsoft.com/office/drawing/2014/main" id="{59069E53-51C3-4100-9A4B-F4E848BC8A2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3513" y="165100"/>
            <a:ext cx="11858625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5">
            <a:extLst>
              <a:ext uri="{FF2B5EF4-FFF2-40B4-BE49-F238E27FC236}">
                <a16:creationId xmlns:a16="http://schemas.microsoft.com/office/drawing/2014/main" id="{3B2BDA29-074E-429E-9018-5668429B03BA}"/>
              </a:ext>
            </a:extLst>
          </p:cNvPr>
          <p:cNvSpPr>
            <a:spLocks/>
          </p:cNvSpPr>
          <p:nvPr/>
        </p:nvSpPr>
        <p:spPr bwMode="gray">
          <a:xfrm>
            <a:off x="177800" y="165100"/>
            <a:ext cx="11858625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anchor="ctr"/>
          <a:lstStyle/>
          <a:p>
            <a:pPr algn="ctr">
              <a:defRPr/>
            </a:pPr>
            <a:endParaRPr lang="en-GB" dirty="0">
              <a:latin typeface="SolaimanLipi" panose="03000600000000000000" pitchFamily="66" charset="0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4159B18C-3597-4B56-A783-7596804B7745}"/>
              </a:ext>
            </a:extLst>
          </p:cNvPr>
          <p:cNvSpPr txBox="1"/>
          <p:nvPr/>
        </p:nvSpPr>
        <p:spPr bwMode="gray">
          <a:xfrm>
            <a:off x="1046163" y="5403850"/>
            <a:ext cx="1049337" cy="2968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  <a:defRPr/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www.giz.de</a:t>
            </a:r>
          </a:p>
        </p:txBody>
      </p:sp>
      <p:pic>
        <p:nvPicPr>
          <p:cNvPr id="22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3BCD53F3-045E-47F7-B70C-CB991154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30538" y="5441950"/>
            <a:ext cx="38893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afik 43">
            <a:extLst>
              <a:ext uri="{FF2B5EF4-FFF2-40B4-BE49-F238E27FC236}">
                <a16:creationId xmlns:a16="http://schemas.microsoft.com/office/drawing/2014/main" id="{D01C1B97-7ED0-46EF-BA5A-F729408B0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15113" y="5408613"/>
            <a:ext cx="31273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uppieren 44">
            <a:extLst>
              <a:ext uri="{FF2B5EF4-FFF2-40B4-BE49-F238E27FC236}">
                <a16:creationId xmlns:a16="http://schemas.microsoft.com/office/drawing/2014/main" id="{1D3BE873-673B-4912-92B4-4A6B360684C4}"/>
              </a:ext>
            </a:extLst>
          </p:cNvPr>
          <p:cNvGrpSpPr>
            <a:grpSpLocks/>
          </p:cNvGrpSpPr>
          <p:nvPr/>
        </p:nvGrpSpPr>
        <p:grpSpPr bwMode="auto">
          <a:xfrm>
            <a:off x="592138" y="5372100"/>
            <a:ext cx="350837" cy="396875"/>
            <a:chOff x="4933951" y="-41275"/>
            <a:chExt cx="2130425" cy="2411413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0F8CD00A-06CF-4B1A-AC83-8E73FFB4751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147483646 w 425"/>
                <a:gd name="T1" fmla="*/ 2147483646 h 188"/>
                <a:gd name="T2" fmla="*/ 2147483646 w 425"/>
                <a:gd name="T3" fmla="*/ 2147483646 h 188"/>
                <a:gd name="T4" fmla="*/ 2147483646 w 425"/>
                <a:gd name="T5" fmla="*/ 0 h 188"/>
                <a:gd name="T6" fmla="*/ 2147483646 w 425"/>
                <a:gd name="T7" fmla="*/ 2147483646 h 188"/>
                <a:gd name="T8" fmla="*/ 2147483646 w 425"/>
                <a:gd name="T9" fmla="*/ 2147483646 h 188"/>
                <a:gd name="T10" fmla="*/ 2147483646 w 425"/>
                <a:gd name="T11" fmla="*/ 2147483646 h 188"/>
                <a:gd name="T12" fmla="*/ 2147483646 w 425"/>
                <a:gd name="T13" fmla="*/ 0 h 188"/>
                <a:gd name="T14" fmla="*/ 2147483646 w 425"/>
                <a:gd name="T15" fmla="*/ 2147483646 h 188"/>
                <a:gd name="T16" fmla="*/ 0 w 425"/>
                <a:gd name="T17" fmla="*/ 2147483646 h 188"/>
                <a:gd name="T18" fmla="*/ 2147483646 w 425"/>
                <a:gd name="T19" fmla="*/ 0 h 188"/>
                <a:gd name="T20" fmla="*/ 2147483646 w 425"/>
                <a:gd name="T21" fmla="*/ 2147483646 h 188"/>
                <a:gd name="T22" fmla="*/ 2147483646 w 425"/>
                <a:gd name="T23" fmla="*/ 2147483646 h 188"/>
                <a:gd name="T24" fmla="*/ 2147483646 w 425"/>
                <a:gd name="T25" fmla="*/ 2147483646 h 188"/>
                <a:gd name="T26" fmla="*/ 2147483646 w 425"/>
                <a:gd name="T27" fmla="*/ 0 h 188"/>
                <a:gd name="T28" fmla="*/ 2147483646 w 425"/>
                <a:gd name="T29" fmla="*/ 2147483646 h 188"/>
                <a:gd name="T30" fmla="*/ 2147483646 w 425"/>
                <a:gd name="T31" fmla="*/ 2147483646 h 188"/>
                <a:gd name="T32" fmla="*/ 2147483646 w 425"/>
                <a:gd name="T33" fmla="*/ 2147483646 h 188"/>
                <a:gd name="T34" fmla="*/ 2147483646 w 425"/>
                <a:gd name="T35" fmla="*/ 0 h 188"/>
                <a:gd name="T36" fmla="*/ 2147483646 w 425"/>
                <a:gd name="T37" fmla="*/ 2147483646 h 188"/>
                <a:gd name="T38" fmla="*/ 2147483646 w 425"/>
                <a:gd name="T39" fmla="*/ 2147483646 h 188"/>
                <a:gd name="T40" fmla="*/ 2147483646 w 425"/>
                <a:gd name="T41" fmla="*/ 2147483646 h 188"/>
                <a:gd name="T42" fmla="*/ 2147483646 w 425"/>
                <a:gd name="T43" fmla="*/ 2147483646 h 188"/>
                <a:gd name="T44" fmla="*/ 2147483646 w 425"/>
                <a:gd name="T45" fmla="*/ 2147483646 h 188"/>
                <a:gd name="T46" fmla="*/ 2147483646 w 425"/>
                <a:gd name="T47" fmla="*/ 2147483646 h 188"/>
                <a:gd name="T48" fmla="*/ 2147483646 w 425"/>
                <a:gd name="T49" fmla="*/ 2147483646 h 188"/>
                <a:gd name="T50" fmla="*/ 2147483646 w 425"/>
                <a:gd name="T51" fmla="*/ 2147483646 h 188"/>
                <a:gd name="T52" fmla="*/ 2147483646 w 425"/>
                <a:gd name="T53" fmla="*/ 2147483646 h 188"/>
                <a:gd name="T54" fmla="*/ 2147483646 w 425"/>
                <a:gd name="T55" fmla="*/ 2147483646 h 188"/>
                <a:gd name="T56" fmla="*/ 2147483646 w 425"/>
                <a:gd name="T57" fmla="*/ 2147483646 h 188"/>
                <a:gd name="T58" fmla="*/ 2147483646 w 425"/>
                <a:gd name="T59" fmla="*/ 2147483646 h 188"/>
                <a:gd name="T60" fmla="*/ 2147483646 w 425"/>
                <a:gd name="T61" fmla="*/ 2147483646 h 188"/>
                <a:gd name="T62" fmla="*/ 2147483646 w 425"/>
                <a:gd name="T63" fmla="*/ 2147483646 h 188"/>
                <a:gd name="T64" fmla="*/ 2147483646 w 425"/>
                <a:gd name="T65" fmla="*/ 2147483646 h 188"/>
                <a:gd name="T66" fmla="*/ 2147483646 w 425"/>
                <a:gd name="T67" fmla="*/ 2147483646 h 188"/>
                <a:gd name="T68" fmla="*/ 2147483646 w 425"/>
                <a:gd name="T69" fmla="*/ 2147483646 h 188"/>
                <a:gd name="T70" fmla="*/ 2147483646 w 425"/>
                <a:gd name="T71" fmla="*/ 2147483646 h 188"/>
                <a:gd name="T72" fmla="*/ 2147483646 w 425"/>
                <a:gd name="T73" fmla="*/ 2147483646 h 188"/>
                <a:gd name="T74" fmla="*/ 2147483646 w 425"/>
                <a:gd name="T75" fmla="*/ 2147483646 h 18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2A1AC4D6-36E5-4A23-8310-77E8FF23AF2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2147483646 w 424"/>
                <a:gd name="T1" fmla="*/ 2147483646 h 173"/>
                <a:gd name="T2" fmla="*/ 2147483646 w 424"/>
                <a:gd name="T3" fmla="*/ 2147483646 h 173"/>
                <a:gd name="T4" fmla="*/ 2147483646 w 424"/>
                <a:gd name="T5" fmla="*/ 2147483646 h 173"/>
                <a:gd name="T6" fmla="*/ 2147483646 w 424"/>
                <a:gd name="T7" fmla="*/ 2147483646 h 173"/>
                <a:gd name="T8" fmla="*/ 2147483646 w 424"/>
                <a:gd name="T9" fmla="*/ 2147483646 h 173"/>
                <a:gd name="T10" fmla="*/ 2147483646 w 424"/>
                <a:gd name="T11" fmla="*/ 2147483646 h 173"/>
                <a:gd name="T12" fmla="*/ 2147483646 w 424"/>
                <a:gd name="T13" fmla="*/ 2147483646 h 173"/>
                <a:gd name="T14" fmla="*/ 2147483646 w 424"/>
                <a:gd name="T15" fmla="*/ 2147483646 h 173"/>
                <a:gd name="T16" fmla="*/ 2147483646 w 424"/>
                <a:gd name="T17" fmla="*/ 2147483646 h 173"/>
                <a:gd name="T18" fmla="*/ 2147483646 w 424"/>
                <a:gd name="T19" fmla="*/ 2147483646 h 173"/>
                <a:gd name="T20" fmla="*/ 2147483646 w 424"/>
                <a:gd name="T21" fmla="*/ 2147483646 h 173"/>
                <a:gd name="T22" fmla="*/ 2147483646 w 424"/>
                <a:gd name="T23" fmla="*/ 2147483646 h 173"/>
                <a:gd name="T24" fmla="*/ 2147483646 w 424"/>
                <a:gd name="T25" fmla="*/ 2147483646 h 173"/>
                <a:gd name="T26" fmla="*/ 2147483646 w 424"/>
                <a:gd name="T27" fmla="*/ 2147483646 h 173"/>
                <a:gd name="T28" fmla="*/ 2147483646 w 424"/>
                <a:gd name="T29" fmla="*/ 2147483646 h 173"/>
                <a:gd name="T30" fmla="*/ 2147483646 w 424"/>
                <a:gd name="T31" fmla="*/ 2147483646 h 173"/>
                <a:gd name="T32" fmla="*/ 2147483646 w 424"/>
                <a:gd name="T33" fmla="*/ 2147483646 h 173"/>
                <a:gd name="T34" fmla="*/ 2147483646 w 424"/>
                <a:gd name="T35" fmla="*/ 2147483646 h 173"/>
                <a:gd name="T36" fmla="*/ 2147483646 w 424"/>
                <a:gd name="T37" fmla="*/ 2147483646 h 173"/>
                <a:gd name="T38" fmla="*/ 2147483646 w 424"/>
                <a:gd name="T39" fmla="*/ 2147483646 h 173"/>
                <a:gd name="T40" fmla="*/ 2147483646 w 424"/>
                <a:gd name="T41" fmla="*/ 2147483646 h 173"/>
                <a:gd name="T42" fmla="*/ 2147483646 w 424"/>
                <a:gd name="T43" fmla="*/ 2147483646 h 173"/>
                <a:gd name="T44" fmla="*/ 2147483646 w 424"/>
                <a:gd name="T45" fmla="*/ 2147483646 h 173"/>
                <a:gd name="T46" fmla="*/ 2147483646 w 424"/>
                <a:gd name="T47" fmla="*/ 2147483646 h 173"/>
                <a:gd name="T48" fmla="*/ 2147483646 w 424"/>
                <a:gd name="T49" fmla="*/ 2147483646 h 173"/>
                <a:gd name="T50" fmla="*/ 2147483646 w 424"/>
                <a:gd name="T51" fmla="*/ 2147483646 h 173"/>
                <a:gd name="T52" fmla="*/ 2147483646 w 424"/>
                <a:gd name="T53" fmla="*/ 2147483646 h 173"/>
                <a:gd name="T54" fmla="*/ 2147483646 w 424"/>
                <a:gd name="T55" fmla="*/ 2147483646 h 173"/>
                <a:gd name="T56" fmla="*/ 2147483646 w 424"/>
                <a:gd name="T57" fmla="*/ 2147483646 h 173"/>
                <a:gd name="T58" fmla="*/ 2147483646 w 424"/>
                <a:gd name="T59" fmla="*/ 2147483646 h 173"/>
                <a:gd name="T60" fmla="*/ 2147483646 w 424"/>
                <a:gd name="T61" fmla="*/ 2147483646 h 173"/>
                <a:gd name="T62" fmla="*/ 2147483646 w 424"/>
                <a:gd name="T63" fmla="*/ 2147483646 h 173"/>
                <a:gd name="T64" fmla="*/ 2147483646 w 424"/>
                <a:gd name="T65" fmla="*/ 2147483646 h 173"/>
                <a:gd name="T66" fmla="*/ 2147483646 w 424"/>
                <a:gd name="T67" fmla="*/ 2147483646 h 173"/>
                <a:gd name="T68" fmla="*/ 2147483646 w 424"/>
                <a:gd name="T69" fmla="*/ 2147483646 h 173"/>
                <a:gd name="T70" fmla="*/ 2147483646 w 424"/>
                <a:gd name="T71" fmla="*/ 2147483646 h 173"/>
                <a:gd name="T72" fmla="*/ 2147483646 w 424"/>
                <a:gd name="T73" fmla="*/ 2147483646 h 173"/>
                <a:gd name="T74" fmla="*/ 2147483646 w 424"/>
                <a:gd name="T75" fmla="*/ 2147483646 h 173"/>
                <a:gd name="T76" fmla="*/ 2147483646 w 424"/>
                <a:gd name="T77" fmla="*/ 2147483646 h 17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F12A02E5-48D5-4023-AD1C-098660AE38D8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2147483646 w 124"/>
                <a:gd name="T1" fmla="*/ 2147483646 h 73"/>
                <a:gd name="T2" fmla="*/ 2147483646 w 124"/>
                <a:gd name="T3" fmla="*/ 2147483646 h 73"/>
                <a:gd name="T4" fmla="*/ 2147483646 w 124"/>
                <a:gd name="T5" fmla="*/ 2147483646 h 73"/>
                <a:gd name="T6" fmla="*/ 2147483646 w 124"/>
                <a:gd name="T7" fmla="*/ 2147483646 h 73"/>
                <a:gd name="T8" fmla="*/ 2147483646 w 124"/>
                <a:gd name="T9" fmla="*/ 2147483646 h 73"/>
                <a:gd name="T10" fmla="*/ 2147483646 w 124"/>
                <a:gd name="T11" fmla="*/ 2147483646 h 73"/>
                <a:gd name="T12" fmla="*/ 2147483646 w 124"/>
                <a:gd name="T13" fmla="*/ 2147483646 h 73"/>
                <a:gd name="T14" fmla="*/ 2147483646 w 124"/>
                <a:gd name="T15" fmla="*/ 2147483646 h 73"/>
                <a:gd name="T16" fmla="*/ 2147483646 w 124"/>
                <a:gd name="T17" fmla="*/ 2147483646 h 73"/>
                <a:gd name="T18" fmla="*/ 2147483646 w 124"/>
                <a:gd name="T19" fmla="*/ 2147483646 h 73"/>
                <a:gd name="T20" fmla="*/ 2147483646 w 124"/>
                <a:gd name="T21" fmla="*/ 2147483646 h 73"/>
                <a:gd name="T22" fmla="*/ 2147483646 w 124"/>
                <a:gd name="T23" fmla="*/ 2147483646 h 73"/>
                <a:gd name="T24" fmla="*/ 2147483646 w 124"/>
                <a:gd name="T25" fmla="*/ 2147483646 h 73"/>
                <a:gd name="T26" fmla="*/ 2147483646 w 124"/>
                <a:gd name="T27" fmla="*/ 2147483646 h 73"/>
                <a:gd name="T28" fmla="*/ 2147483646 w 124"/>
                <a:gd name="T29" fmla="*/ 2147483646 h 73"/>
                <a:gd name="T30" fmla="*/ 2147483646 w 124"/>
                <a:gd name="T31" fmla="*/ 2147483646 h 73"/>
                <a:gd name="T32" fmla="*/ 2147483646 w 124"/>
                <a:gd name="T33" fmla="*/ 2147483646 h 73"/>
                <a:gd name="T34" fmla="*/ 2147483646 w 124"/>
                <a:gd name="T35" fmla="*/ 2147483646 h 73"/>
                <a:gd name="T36" fmla="*/ 2147483646 w 124"/>
                <a:gd name="T37" fmla="*/ 2147483646 h 73"/>
                <a:gd name="T38" fmla="*/ 2147483646 w 124"/>
                <a:gd name="T39" fmla="*/ 2147483646 h 73"/>
                <a:gd name="T40" fmla="*/ 2147483646 w 124"/>
                <a:gd name="T41" fmla="*/ 2147483646 h 73"/>
                <a:gd name="T42" fmla="*/ 2147483646 w 124"/>
                <a:gd name="T43" fmla="*/ 2147483646 h 73"/>
                <a:gd name="T44" fmla="*/ 2147483646 w 124"/>
                <a:gd name="T45" fmla="*/ 2147483646 h 73"/>
                <a:gd name="T46" fmla="*/ 2147483646 w 124"/>
                <a:gd name="T47" fmla="*/ 2147483646 h 73"/>
                <a:gd name="T48" fmla="*/ 2147483646 w 124"/>
                <a:gd name="T49" fmla="*/ 2147483646 h 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3F1767B3-F39E-4A46-BA2A-8C50F63146B2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2147483646 w 124"/>
                <a:gd name="T1" fmla="*/ 2147483646 h 73"/>
                <a:gd name="T2" fmla="*/ 2147483646 w 124"/>
                <a:gd name="T3" fmla="*/ 2147483646 h 73"/>
                <a:gd name="T4" fmla="*/ 2147483646 w 124"/>
                <a:gd name="T5" fmla="*/ 2147483646 h 73"/>
                <a:gd name="T6" fmla="*/ 2147483646 w 124"/>
                <a:gd name="T7" fmla="*/ 2147483646 h 73"/>
                <a:gd name="T8" fmla="*/ 2147483646 w 124"/>
                <a:gd name="T9" fmla="*/ 2147483646 h 73"/>
                <a:gd name="T10" fmla="*/ 2147483646 w 124"/>
                <a:gd name="T11" fmla="*/ 2147483646 h 73"/>
                <a:gd name="T12" fmla="*/ 2147483646 w 124"/>
                <a:gd name="T13" fmla="*/ 2147483646 h 73"/>
                <a:gd name="T14" fmla="*/ 2147483646 w 124"/>
                <a:gd name="T15" fmla="*/ 2147483646 h 73"/>
                <a:gd name="T16" fmla="*/ 2147483646 w 124"/>
                <a:gd name="T17" fmla="*/ 2147483646 h 73"/>
                <a:gd name="T18" fmla="*/ 2147483646 w 124"/>
                <a:gd name="T19" fmla="*/ 2147483646 h 73"/>
                <a:gd name="T20" fmla="*/ 2147483646 w 124"/>
                <a:gd name="T21" fmla="*/ 2147483646 h 73"/>
                <a:gd name="T22" fmla="*/ 2147483646 w 124"/>
                <a:gd name="T23" fmla="*/ 2147483646 h 73"/>
                <a:gd name="T24" fmla="*/ 2147483646 w 124"/>
                <a:gd name="T25" fmla="*/ 2147483646 h 73"/>
                <a:gd name="T26" fmla="*/ 2147483646 w 124"/>
                <a:gd name="T27" fmla="*/ 2147483646 h 73"/>
                <a:gd name="T28" fmla="*/ 2147483646 w 124"/>
                <a:gd name="T29" fmla="*/ 2147483646 h 73"/>
                <a:gd name="T30" fmla="*/ 2147483646 w 124"/>
                <a:gd name="T31" fmla="*/ 2147483646 h 73"/>
                <a:gd name="T32" fmla="*/ 2147483646 w 124"/>
                <a:gd name="T33" fmla="*/ 2147483646 h 73"/>
                <a:gd name="T34" fmla="*/ 2147483646 w 124"/>
                <a:gd name="T35" fmla="*/ 2147483646 h 73"/>
                <a:gd name="T36" fmla="*/ 2147483646 w 124"/>
                <a:gd name="T37" fmla="*/ 2147483646 h 73"/>
                <a:gd name="T38" fmla="*/ 2147483646 w 124"/>
                <a:gd name="T39" fmla="*/ 2147483646 h 73"/>
                <a:gd name="T40" fmla="*/ 2147483646 w 124"/>
                <a:gd name="T41" fmla="*/ 2147483646 h 73"/>
                <a:gd name="T42" fmla="*/ 2147483646 w 124"/>
                <a:gd name="T43" fmla="*/ 2147483646 h 73"/>
                <a:gd name="T44" fmla="*/ 2147483646 w 124"/>
                <a:gd name="T45" fmla="*/ 2147483646 h 73"/>
                <a:gd name="T46" fmla="*/ 2147483646 w 124"/>
                <a:gd name="T47" fmla="*/ 2147483646 h 73"/>
                <a:gd name="T48" fmla="*/ 2147483646 w 124"/>
                <a:gd name="T49" fmla="*/ 2147483646 h 73"/>
                <a:gd name="T50" fmla="*/ 2147483646 w 124"/>
                <a:gd name="T51" fmla="*/ 2147483646 h 7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D0576BD9-B5EF-4AF8-9BE1-4897D4D997D4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2147483646 w 124"/>
                <a:gd name="T1" fmla="*/ 2147483646 h 73"/>
                <a:gd name="T2" fmla="*/ 2147483646 w 124"/>
                <a:gd name="T3" fmla="*/ 2147483646 h 73"/>
                <a:gd name="T4" fmla="*/ 2147483646 w 124"/>
                <a:gd name="T5" fmla="*/ 2147483646 h 73"/>
                <a:gd name="T6" fmla="*/ 2147483646 w 124"/>
                <a:gd name="T7" fmla="*/ 2147483646 h 73"/>
                <a:gd name="T8" fmla="*/ 2147483646 w 124"/>
                <a:gd name="T9" fmla="*/ 2147483646 h 73"/>
                <a:gd name="T10" fmla="*/ 2147483646 w 124"/>
                <a:gd name="T11" fmla="*/ 2147483646 h 73"/>
                <a:gd name="T12" fmla="*/ 2147483646 w 124"/>
                <a:gd name="T13" fmla="*/ 2147483646 h 73"/>
                <a:gd name="T14" fmla="*/ 2147483646 w 124"/>
                <a:gd name="T15" fmla="*/ 2147483646 h 73"/>
                <a:gd name="T16" fmla="*/ 2147483646 w 124"/>
                <a:gd name="T17" fmla="*/ 2147483646 h 73"/>
                <a:gd name="T18" fmla="*/ 2147483646 w 124"/>
                <a:gd name="T19" fmla="*/ 2147483646 h 73"/>
                <a:gd name="T20" fmla="*/ 2147483646 w 124"/>
                <a:gd name="T21" fmla="*/ 2147483646 h 73"/>
                <a:gd name="T22" fmla="*/ 2147483646 w 124"/>
                <a:gd name="T23" fmla="*/ 2147483646 h 73"/>
                <a:gd name="T24" fmla="*/ 2147483646 w 124"/>
                <a:gd name="T25" fmla="*/ 2147483646 h 73"/>
                <a:gd name="T26" fmla="*/ 2147483646 w 124"/>
                <a:gd name="T27" fmla="*/ 2147483646 h 73"/>
                <a:gd name="T28" fmla="*/ 2147483646 w 124"/>
                <a:gd name="T29" fmla="*/ 2147483646 h 73"/>
                <a:gd name="T30" fmla="*/ 2147483646 w 124"/>
                <a:gd name="T31" fmla="*/ 2147483646 h 73"/>
                <a:gd name="T32" fmla="*/ 2147483646 w 124"/>
                <a:gd name="T33" fmla="*/ 2147483646 h 73"/>
                <a:gd name="T34" fmla="*/ 2147483646 w 124"/>
                <a:gd name="T35" fmla="*/ 2147483646 h 73"/>
                <a:gd name="T36" fmla="*/ 2147483646 w 124"/>
                <a:gd name="T37" fmla="*/ 2147483646 h 73"/>
                <a:gd name="T38" fmla="*/ 2147483646 w 124"/>
                <a:gd name="T39" fmla="*/ 2147483646 h 73"/>
                <a:gd name="T40" fmla="*/ 2147483646 w 124"/>
                <a:gd name="T41" fmla="*/ 2147483646 h 73"/>
                <a:gd name="T42" fmla="*/ 2147483646 w 124"/>
                <a:gd name="T43" fmla="*/ 2147483646 h 73"/>
                <a:gd name="T44" fmla="*/ 2147483646 w 124"/>
                <a:gd name="T45" fmla="*/ 2147483646 h 73"/>
                <a:gd name="T46" fmla="*/ 2147483646 w 124"/>
                <a:gd name="T47" fmla="*/ 2147483646 h 73"/>
                <a:gd name="T48" fmla="*/ 2147483646 w 124"/>
                <a:gd name="T49" fmla="*/ 2147483646 h 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</p:grpSp>
      <p:sp>
        <p:nvSpPr>
          <p:cNvPr id="33" name="TextBox 7">
            <a:extLst>
              <a:ext uri="{FF2B5EF4-FFF2-40B4-BE49-F238E27FC236}">
                <a16:creationId xmlns:a16="http://schemas.microsoft.com/office/drawing/2014/main" id="{823D0C22-3973-491A-9EAE-535D32CB0892}"/>
              </a:ext>
            </a:extLst>
          </p:cNvPr>
          <p:cNvSpPr txBox="1"/>
          <p:nvPr/>
        </p:nvSpPr>
        <p:spPr bwMode="gray">
          <a:xfrm>
            <a:off x="3495675" y="5403850"/>
            <a:ext cx="2393604" cy="2974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  <a:defRPr/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https://twitter.com/giz_gmbh</a:t>
            </a:r>
          </a:p>
        </p:txBody>
      </p:sp>
      <p:sp>
        <p:nvSpPr>
          <p:cNvPr id="34" name="TextBox 7">
            <a:extLst>
              <a:ext uri="{FF2B5EF4-FFF2-40B4-BE49-F238E27FC236}">
                <a16:creationId xmlns:a16="http://schemas.microsoft.com/office/drawing/2014/main" id="{22958D34-039C-4A42-8242-F8599D55668E}"/>
              </a:ext>
            </a:extLst>
          </p:cNvPr>
          <p:cNvSpPr txBox="1"/>
          <p:nvPr/>
        </p:nvSpPr>
        <p:spPr bwMode="gray">
          <a:xfrm>
            <a:off x="7005638" y="5403850"/>
            <a:ext cx="3042821" cy="2974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  <a:defRPr/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https://www.facebook.com/gizprofile/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599756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599756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599756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99757" y="1569543"/>
            <a:ext cx="1355440" cy="1572237"/>
          </a:xfrm>
          <a:solidFill>
            <a:schemeClr val="bg2"/>
          </a:solidFill>
        </p:spPr>
        <p:txBody>
          <a:bodyPr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3" name="Textplatzhalter 16">
            <a:extLst>
              <a:ext uri="{FF2B5EF4-FFF2-40B4-BE49-F238E27FC236}">
                <a16:creationId xmlns:a16="http://schemas.microsoft.com/office/drawing/2014/main" id="{A3959264-4C48-474A-BB44-B8C103D1F20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4464610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Textplatzhalter 29">
            <a:extLst>
              <a:ext uri="{FF2B5EF4-FFF2-40B4-BE49-F238E27FC236}">
                <a16:creationId xmlns:a16="http://schemas.microsoft.com/office/drawing/2014/main" id="{37C5BE72-A50D-4E1F-A698-7239B19ED5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4464610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platzhalter 30">
            <a:extLst>
              <a:ext uri="{FF2B5EF4-FFF2-40B4-BE49-F238E27FC236}">
                <a16:creationId xmlns:a16="http://schemas.microsoft.com/office/drawing/2014/main" id="{BBC5F177-59CC-4E2C-8920-EF6014FA21D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4464610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Bildplatzhalter 6">
            <a:extLst>
              <a:ext uri="{FF2B5EF4-FFF2-40B4-BE49-F238E27FC236}">
                <a16:creationId xmlns:a16="http://schemas.microsoft.com/office/drawing/2014/main" id="{BB2B85DB-7C09-47DD-8B78-3BE26DF173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 bwMode="gray">
          <a:xfrm>
            <a:off x="4464612" y="1569543"/>
            <a:ext cx="1355440" cy="1572237"/>
          </a:xfrm>
          <a:solidFill>
            <a:schemeClr val="bg2"/>
          </a:solidFill>
        </p:spPr>
        <p:txBody>
          <a:bodyPr lIns="36000" tIns="864000" rIns="36000" bIns="3600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7" name="Textplatzhalter 16">
            <a:extLst>
              <a:ext uri="{FF2B5EF4-FFF2-40B4-BE49-F238E27FC236}">
                <a16:creationId xmlns:a16="http://schemas.microsoft.com/office/drawing/2014/main" id="{C376165A-CE76-4372-91C7-F6C54DEAFEF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 bwMode="gray">
          <a:xfrm>
            <a:off x="8329465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12DC0B08-9C2F-4A20-8D25-AB673DE13DB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8329465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Textplatzhalter 30">
            <a:extLst>
              <a:ext uri="{FF2B5EF4-FFF2-40B4-BE49-F238E27FC236}">
                <a16:creationId xmlns:a16="http://schemas.microsoft.com/office/drawing/2014/main" id="{7DB1B252-5879-4206-BDF8-0A22178C042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 bwMode="gray">
          <a:xfrm>
            <a:off x="8329465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Bildplatzhalter 6">
            <a:extLst>
              <a:ext uri="{FF2B5EF4-FFF2-40B4-BE49-F238E27FC236}">
                <a16:creationId xmlns:a16="http://schemas.microsoft.com/office/drawing/2014/main" id="{DD64FA03-A54F-412F-96FC-EE4E88E5DD5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 bwMode="gray">
          <a:xfrm>
            <a:off x="8329467" y="1569543"/>
            <a:ext cx="1355440" cy="1572237"/>
          </a:xfrm>
          <a:solidFill>
            <a:schemeClr val="bg2"/>
          </a:solidFill>
        </p:spPr>
        <p:txBody>
          <a:bodyPr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1" name="Datumsplatzhalter 4">
            <a:extLst>
              <a:ext uri="{FF2B5EF4-FFF2-40B4-BE49-F238E27FC236}">
                <a16:creationId xmlns:a16="http://schemas.microsoft.com/office/drawing/2014/main" id="{7744F06F-74C9-4B3C-8F0F-1519764FEB12}"/>
              </a:ext>
            </a:extLst>
          </p:cNvPr>
          <p:cNvSpPr>
            <a:spLocks noGrp="1"/>
          </p:cNvSpPr>
          <p:nvPr>
            <p:ph type="dt" sz="half" idx="32"/>
          </p:nvPr>
        </p:nvSpPr>
        <p:spPr>
          <a:xfrm>
            <a:off x="1412875" y="6569075"/>
            <a:ext cx="711200" cy="122238"/>
          </a:xfrm>
          <a:prstGeom prst="rect">
            <a:avLst/>
          </a:prstGeom>
        </p:spPr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E37A1025-73E0-4CC4-9543-3DAEAEC2D1D4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42" name="Fußzeilenplatzhalter 6">
            <a:extLst>
              <a:ext uri="{FF2B5EF4-FFF2-40B4-BE49-F238E27FC236}">
                <a16:creationId xmlns:a16="http://schemas.microsoft.com/office/drawing/2014/main" id="{3A4E8CD0-C151-43D0-8358-9D9B0F87350F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43" name="Foliennummernplatzhalter 7">
            <a:extLst>
              <a:ext uri="{FF2B5EF4-FFF2-40B4-BE49-F238E27FC236}">
                <a16:creationId xmlns:a16="http://schemas.microsoft.com/office/drawing/2014/main" id="{0D199388-69B8-4164-A2BE-E7BAC2F890A8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295B8-982A-4F67-907E-D93C5393EB2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903723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ußzeile">
            <a:extLst>
              <a:ext uri="{FF2B5EF4-FFF2-40B4-BE49-F238E27FC236}">
                <a16:creationId xmlns:a16="http://schemas.microsoft.com/office/drawing/2014/main" id="{179D2DB0-5F99-48F9-BCC8-DCB197A1D1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00D1572D-D287-4185-AD4C-3E8EAC87835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412875" y="6569075"/>
            <a:ext cx="711200" cy="122238"/>
          </a:xfrm>
          <a:prstGeom prst="rect">
            <a:avLst/>
          </a:prstGeom>
        </p:spPr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9674F44E-30C1-409D-9DCD-3A198D0A4E5E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AEBDDFF1-863B-4037-84F9-35122E8BC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650C1-3A62-4F37-BF4B-382484181AB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3327817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headlin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Key Visual">
            <a:extLst>
              <a:ext uri="{FF2B5EF4-FFF2-40B4-BE49-F238E27FC236}">
                <a16:creationId xmlns:a16="http://schemas.microsoft.com/office/drawing/2014/main" id="{C7218711-8796-41AC-8097-AFEE2B896E4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63513" y="5311775"/>
            <a:ext cx="3095625" cy="822325"/>
            <a:chOff x="4846637" y="119557"/>
            <a:chExt cx="3783013" cy="1005693"/>
          </a:xfrm>
        </p:grpSpPr>
        <p:sp>
          <p:nvSpPr>
            <p:cNvPr id="4" name="Freihandform: Form 6">
              <a:extLst>
                <a:ext uri="{FF2B5EF4-FFF2-40B4-BE49-F238E27FC236}">
                  <a16:creationId xmlns:a16="http://schemas.microsoft.com/office/drawing/2014/main" id="{3A5E0835-4DB8-4E2A-B226-3DE3C94221CD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751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5" name="Freihandform: Form 7">
              <a:extLst>
                <a:ext uri="{FF2B5EF4-FFF2-40B4-BE49-F238E27FC236}">
                  <a16:creationId xmlns:a16="http://schemas.microsoft.com/office/drawing/2014/main" id="{67D3CAA3-2E54-4906-8DD9-51F981B9DF00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1035964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6" name="Freihandform: Form 8">
              <a:extLst>
                <a:ext uri="{FF2B5EF4-FFF2-40B4-BE49-F238E27FC236}">
                  <a16:creationId xmlns:a16="http://schemas.microsoft.com/office/drawing/2014/main" id="{4FAAA536-37CC-4E31-B59B-AD1E313AFD48}"/>
                </a:ext>
              </a:extLst>
            </p:cNvPr>
            <p:cNvSpPr/>
            <p:nvPr userDrawn="1"/>
          </p:nvSpPr>
          <p:spPr bwMode="gray">
            <a:xfrm>
              <a:off x="7611146" y="119557"/>
              <a:ext cx="506342" cy="47760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7" name="Freihandform: Form 9">
              <a:extLst>
                <a:ext uri="{FF2B5EF4-FFF2-40B4-BE49-F238E27FC236}">
                  <a16:creationId xmlns:a16="http://schemas.microsoft.com/office/drawing/2014/main" id="{5406E020-594E-4991-9A4D-1C356D0A144B}"/>
                </a:ext>
              </a:extLst>
            </p:cNvPr>
            <p:cNvSpPr/>
            <p:nvPr userDrawn="1"/>
          </p:nvSpPr>
          <p:spPr bwMode="gray">
            <a:xfrm flipH="1">
              <a:off x="7164944" y="119557"/>
              <a:ext cx="950603" cy="4814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8" name="Freihandform: Form 10">
              <a:extLst>
                <a:ext uri="{FF2B5EF4-FFF2-40B4-BE49-F238E27FC236}">
                  <a16:creationId xmlns:a16="http://schemas.microsoft.com/office/drawing/2014/main" id="{6F428578-3D27-4A5A-BB07-46A1931FBC05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2145647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Datumsplatzhalter 11">
            <a:extLst>
              <a:ext uri="{FF2B5EF4-FFF2-40B4-BE49-F238E27FC236}">
                <a16:creationId xmlns:a16="http://schemas.microsoft.com/office/drawing/2014/main" id="{13011689-3F3D-4C66-B085-F84D283776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12875" y="6569075"/>
            <a:ext cx="711200" cy="122238"/>
          </a:xfrm>
          <a:prstGeom prst="rect">
            <a:avLst/>
          </a:prstGeom>
        </p:spPr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A6E36B19-296E-46C1-A28D-2A6FE819D7EB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6A040526-9DE1-4BC4-9A81-7F7DE8079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1" name="Foliennummernplatzhalter 13">
            <a:extLst>
              <a:ext uri="{FF2B5EF4-FFF2-40B4-BE49-F238E27FC236}">
                <a16:creationId xmlns:a16="http://schemas.microsoft.com/office/drawing/2014/main" id="{F071B793-D16C-41DA-A2E1-9DD9DB53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EC3DB-1C49-4F52-98AF-3BAB17D170B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3981919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blicatio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C2B7A597-C373-4021-AA26-E7720A80595A}"/>
              </a:ext>
            </a:extLst>
          </p:cNvPr>
          <p:cNvSpPr/>
          <p:nvPr/>
        </p:nvSpPr>
        <p:spPr bwMode="gray">
          <a:xfrm>
            <a:off x="600075" y="1476375"/>
            <a:ext cx="4286250" cy="1687513"/>
          </a:xfrm>
          <a:prstGeom prst="rect">
            <a:avLst/>
          </a:prstGeom>
        </p:spPr>
        <p:txBody>
          <a:bodyPr lIns="0" tIns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As a federally owned enterprise, GIZ supports the German Government in achieving its objectives in the field of international cooperation for sustainable development.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sz="10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lang="de-DE" sz="1067" b="1" kern="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Published</a:t>
            </a:r>
            <a:r>
              <a:rPr lang="de-DE" sz="1067" b="1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de-DE" sz="1067" b="1" kern="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by</a:t>
            </a:r>
            <a:r>
              <a:rPr lang="de-DE" sz="1067" b="1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: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Deutsche Gesellschaft </a:t>
            </a:r>
            <a:r>
              <a:rPr lang="de-DE" sz="1067" kern="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für</a:t>
            </a:r>
            <a:endParaRPr lang="de-DE" sz="1067" kern="0" dirty="0">
              <a:solidFill>
                <a:prstClr val="black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Internationale Zusammenarbeit (GIZ) GmbH</a:t>
            </a:r>
            <a:br>
              <a:rPr lang="de-DE" sz="10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br>
              <a:rPr lang="de-DE" sz="10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lang="de-DE" sz="10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Registered </a:t>
            </a:r>
            <a:r>
              <a:rPr lang="de-DE" sz="1067" kern="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offices</a:t>
            </a:r>
            <a:endParaRPr lang="de-DE" sz="1067" kern="0" dirty="0">
              <a:solidFill>
                <a:prstClr val="black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Bonn and Eschborn</a:t>
            </a:r>
            <a:endParaRPr lang="en-US" sz="1067" kern="0" dirty="0">
              <a:solidFill>
                <a:prstClr val="black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790F769E-F4C9-44EF-9773-070A28E48E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599757" y="431341"/>
            <a:ext cx="5765996" cy="574260"/>
          </a:xfrm>
        </p:spPr>
        <p:txBody>
          <a:bodyPr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3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00660" y="3397146"/>
            <a:ext cx="4619229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CF011E25-18E3-408D-87A2-25C927E6CD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5848718" y="1475895"/>
            <a:ext cx="4570903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2896FF-98FC-4945-B272-264E311FE7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48351" y="4276011"/>
            <a:ext cx="1075837" cy="147733"/>
          </a:xfrm>
        </p:spPr>
        <p:txBody>
          <a:bodyPr wrap="none">
            <a:spAutoFit/>
          </a:bodyPr>
          <a:lstStyle>
            <a:lvl1pPr>
              <a:defRPr lang="de-DE" sz="1067" smtClean="0">
                <a:solidFill>
                  <a:prstClr val="black"/>
                </a:solidFill>
              </a:defRPr>
            </a:lvl1pPr>
            <a:lvl2pPr>
              <a:defRPr lang="de-DE" sz="1800" smtClean="0"/>
            </a:lvl2pPr>
            <a:lvl3pPr>
              <a:defRPr lang="de-DE" sz="1800" smtClean="0"/>
            </a:lvl3pPr>
            <a:lvl4pPr>
              <a:defRPr lang="de-DE" smtClean="0"/>
            </a:lvl4pPr>
            <a:lvl5pPr>
              <a:defRPr lang="fr-FR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148BF6AF-E38D-41A7-B1C5-9B74A958DD4E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1412875" y="6569075"/>
            <a:ext cx="711200" cy="122238"/>
          </a:xfrm>
          <a:prstGeom prst="rect">
            <a:avLst/>
          </a:prstGeom>
        </p:spPr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25712E3F-CA19-4196-AAD2-94387B4C62C6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5D9DEF3F-F01B-4C79-B4C2-BC71A6D17E8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F8A8F97C-645B-429D-A582-EE0BB2CB7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977E2-9A9E-4833-878D-8A156C72E07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916977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48B9CECC-72B7-43BD-805D-19FFBF3C5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C5D91-4796-4F25-B66A-2829A46A5D02}" type="datetime1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953FD513-2938-48F1-9EB8-78FC347C1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7D2FEB3E-17D8-44F3-B7CA-B93E686FD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D44FC-3DA3-4662-942B-358E654115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58400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credits and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93483B9C-BDBF-403B-966C-60676FA0E63C}"/>
              </a:ext>
            </a:extLst>
          </p:cNvPr>
          <p:cNvSpPr/>
          <p:nvPr/>
        </p:nvSpPr>
        <p:spPr bwMode="gray">
          <a:xfrm>
            <a:off x="1036638" y="6535738"/>
            <a:ext cx="1446212" cy="21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 err="1">
              <a:latin typeface="SolaimanLipi" panose="03000600000000000000" pitchFamily="66" charset="0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4C9E1A51-E688-4D75-A68E-8077578E4005}"/>
              </a:ext>
            </a:extLst>
          </p:cNvPr>
          <p:cNvSpPr txBox="1">
            <a:spLocks/>
          </p:cNvSpPr>
          <p:nvPr/>
        </p:nvSpPr>
        <p:spPr bwMode="gray">
          <a:xfrm>
            <a:off x="600075" y="320675"/>
            <a:ext cx="9020175" cy="720725"/>
          </a:xfrm>
          <a:prstGeom prst="rect">
            <a:avLst/>
          </a:prstGeom>
        </p:spPr>
        <p:txBody>
          <a:bodyPr lIns="0" tIns="0" rIns="96000" bIns="0"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400" dirty="0">
                <a:latin typeface="SolaimanLipi" panose="03000600000000000000" pitchFamily="66" charset="0"/>
              </a:rPr>
              <a:t>Photo credits/sources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00660" y="1475895"/>
            <a:ext cx="9563579" cy="4626708"/>
          </a:xfrm>
        </p:spPr>
        <p:txBody>
          <a:bodyPr numCol="2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45995565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6" descr="Ein Bild, das Kette enthält.&#10;&#10;Automatisch generierte Beschreibung">
            <a:extLst>
              <a:ext uri="{FF2B5EF4-FFF2-40B4-BE49-F238E27FC236}">
                <a16:creationId xmlns:a16="http://schemas.microsoft.com/office/drawing/2014/main" id="{ED4EC57E-89B1-41F5-83E7-18B3B7BBCF2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3513" y="165100"/>
            <a:ext cx="11858625" cy="544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11" descr="Ein Bild, das Säge enthält.&#10;&#10;Automatisch generierte Beschreibung">
            <a:extLst>
              <a:ext uri="{FF2B5EF4-FFF2-40B4-BE49-F238E27FC236}">
                <a16:creationId xmlns:a16="http://schemas.microsoft.com/office/drawing/2014/main" id="{50944BCA-2F3F-464E-A5AB-0962E01AF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1925" y="822325"/>
            <a:ext cx="11860213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ar">
            <a:extLst>
              <a:ext uri="{FF2B5EF4-FFF2-40B4-BE49-F238E27FC236}">
                <a16:creationId xmlns:a16="http://schemas.microsoft.com/office/drawing/2014/main" id="{92B59C2D-276E-4B10-BB81-F66FAF5D7017}"/>
              </a:ext>
            </a:extLst>
          </p:cNvPr>
          <p:cNvSpPr>
            <a:spLocks noChangeArrowheads="1"/>
          </p:cNvSpPr>
          <p:nvPr/>
        </p:nvSpPr>
        <p:spPr bwMode="gray">
          <a:xfrm>
            <a:off x="8815388" y="5608638"/>
            <a:ext cx="3206750" cy="1968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en-US" dirty="0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5" name="Rechteck 18">
            <a:extLst>
              <a:ext uri="{FF2B5EF4-FFF2-40B4-BE49-F238E27FC236}">
                <a16:creationId xmlns:a16="http://schemas.microsoft.com/office/drawing/2014/main" id="{8FFB5D95-82C9-4AB9-A787-D3345BEB5D62}"/>
              </a:ext>
            </a:extLst>
          </p:cNvPr>
          <p:cNvSpPr/>
          <p:nvPr/>
        </p:nvSpPr>
        <p:spPr bwMode="gray">
          <a:xfrm>
            <a:off x="1620838" y="2078038"/>
            <a:ext cx="4705350" cy="302736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7" b="1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Deutsche Gesellschaft </a:t>
            </a:r>
            <a:r>
              <a:rPr lang="en-GB" sz="1467" b="1" kern="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für</a:t>
            </a:r>
            <a:br>
              <a:rPr lang="en-GB" sz="1467" b="1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lang="en-GB" sz="1467" b="1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Internationale </a:t>
            </a:r>
            <a:r>
              <a:rPr lang="en-GB" sz="1467" b="1" kern="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Zusammenarbeit</a:t>
            </a:r>
            <a:r>
              <a:rPr lang="en-GB" sz="1467" b="1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(GIZ) GmbH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467" b="1" kern="0" dirty="0">
              <a:solidFill>
                <a:prstClr val="black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Registered offices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Bonn and </a:t>
            </a:r>
            <a:r>
              <a:rPr lang="en-US" sz="1467" kern="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Eschborn</a:t>
            </a:r>
            <a:endParaRPr lang="en-US" sz="1467" kern="0" dirty="0">
              <a:solidFill>
                <a:prstClr val="black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467" kern="0" dirty="0">
              <a:solidFill>
                <a:prstClr val="black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Friedrich-Ebert-Allee 32 + 36</a:t>
            </a:r>
            <a:b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53113 Bonn, Germany</a:t>
            </a:r>
            <a:b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T  +49  228  44 60 - 0</a:t>
            </a:r>
            <a:b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F  +49  228  44 60 - 17 66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467" kern="0" dirty="0">
              <a:solidFill>
                <a:prstClr val="black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E  info@giz.de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   </a:t>
            </a:r>
            <a:r>
              <a:rPr lang="en-GB" sz="533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www.giz.de</a:t>
            </a:r>
          </a:p>
        </p:txBody>
      </p:sp>
      <p:sp>
        <p:nvSpPr>
          <p:cNvPr id="6" name="Rechteck 19">
            <a:extLst>
              <a:ext uri="{FF2B5EF4-FFF2-40B4-BE49-F238E27FC236}">
                <a16:creationId xmlns:a16="http://schemas.microsoft.com/office/drawing/2014/main" id="{137828A0-FC84-471C-9F28-6D33BED8CCB3}"/>
              </a:ext>
            </a:extLst>
          </p:cNvPr>
          <p:cNvSpPr/>
          <p:nvPr/>
        </p:nvSpPr>
        <p:spPr bwMode="gray">
          <a:xfrm>
            <a:off x="4700588" y="3413125"/>
            <a:ext cx="4294187" cy="99536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Dag-Hammarskjöld-</a:t>
            </a:r>
            <a:r>
              <a:rPr lang="en-GB" sz="1467" kern="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Weg</a:t>
            </a: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1 - 5</a:t>
            </a:r>
            <a:b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65760 </a:t>
            </a:r>
            <a:r>
              <a:rPr lang="en-GB" sz="1467" kern="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Eschborn</a:t>
            </a: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, Germany</a:t>
            </a:r>
            <a:b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T  +49  61 96  79 - 0</a:t>
            </a:r>
            <a:b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F  +49  61 96  79 - 11 15</a:t>
            </a:r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B4A48D8F-BFED-4969-B72B-E3E1F419B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701800" y="5929313"/>
            <a:ext cx="22002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863918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>
                <a:latin typeface="SolaimanLipi" panose="03000600000000000000" pitchFamily="66" charset="0"/>
              </a:defRPr>
            </a:lvl4pPr>
            <a:lvl5pPr>
              <a:defRPr>
                <a:latin typeface="SolaimanLipi" panose="03000600000000000000" pitchFamily="66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BDCFC-4EEA-4417-8C84-28F447C0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12875" y="6569075"/>
            <a:ext cx="711200" cy="122238"/>
          </a:xfrm>
          <a:prstGeom prst="rect">
            <a:avLst/>
          </a:prstGeom>
        </p:spPr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531B50F7-CBCD-452E-83A1-F81D54291A9A}" type="datetime1">
              <a:rPr lang="en-US" smtClean="0"/>
              <a:t>11/19/2022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21B63-BB00-4718-973D-8BBD054DC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20219-D8FA-4376-BCC7-632FA245B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71250-62A7-4644-8DC3-68CA71A95D35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11179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foli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id="{788716CA-1341-4645-8586-EB1F5CFB4D8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3205EF-1DB7-42EA-AA12-473835ED82C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Seite </a:t>
            </a:r>
            <a:fld id="{8973EC37-0776-4B83-91C6-528F33154759}" type="slidenum">
              <a:rPr smtClean="0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8412267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Kette enthält.&#10;&#10;Automatisch generierte Beschreibung">
            <a:extLst>
              <a:ext uri="{FF2B5EF4-FFF2-40B4-BE49-F238E27FC236}">
                <a16:creationId xmlns:a16="http://schemas.microsoft.com/office/drawing/2014/main" id="{82995FEF-F44E-4720-98FA-B2AE557B1183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1"/>
            <a:ext cx="11858487" cy="4721860"/>
          </a:xfrm>
          <a:prstGeom prst="rect">
            <a:avLst/>
          </a:prstGeom>
        </p:spPr>
      </p:pic>
      <p:pic>
        <p:nvPicPr>
          <p:cNvPr id="18" name="Grafik 17" descr="Ein Bild, das Säge enthält.&#10;&#10;Automatisch generierte Beschreibung">
            <a:extLst>
              <a:ext uri="{FF2B5EF4-FFF2-40B4-BE49-F238E27FC236}">
                <a16:creationId xmlns:a16="http://schemas.microsoft.com/office/drawing/2014/main" id="{57A5703D-6864-419D-AAFF-48396C4B22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64180" y="846875"/>
            <a:ext cx="11860800" cy="4040085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slide/headline</a:t>
            </a:r>
            <a:br>
              <a:rPr lang="en-GB" dirty="0"/>
            </a:br>
            <a:r>
              <a:rPr lang="en-GB" dirty="0"/>
              <a:t>with colour GIZ key visual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This is the sub-line</a:t>
            </a:r>
          </a:p>
          <a:p>
            <a:pPr lvl="0"/>
            <a:r>
              <a:rPr lang="en-GB"/>
              <a:t>Project name | Date</a:t>
            </a:r>
            <a:endParaRPr lang="en-GB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B915B2F-F90E-4740-9ADA-291A0E63BD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BD21318B-3022-42D5-AB5E-3CB62091D006}"/>
              </a:ext>
            </a:extLst>
          </p:cNvPr>
          <p:cNvSpPr/>
          <p:nvPr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pic>
        <p:nvPicPr>
          <p:cNvPr id="8" name="Grafik 20" descr="Ein Bild, das Kette enthält.&#10;&#10;Automatisch generierte Beschreibung">
            <a:extLst>
              <a:ext uri="{FF2B5EF4-FFF2-40B4-BE49-F238E27FC236}">
                <a16:creationId xmlns:a16="http://schemas.microsoft.com/office/drawing/2014/main" id="{F4E05922-7157-9D45-9062-8E2C0D8D8C93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1"/>
            <a:ext cx="11858487" cy="4721860"/>
          </a:xfrm>
          <a:prstGeom prst="rect">
            <a:avLst/>
          </a:prstGeom>
        </p:spPr>
      </p:pic>
      <p:pic>
        <p:nvPicPr>
          <p:cNvPr id="9" name="Grafik 17" descr="Ein Bild, das Säge enthält.&#10;&#10;Automatisch generierte Beschreibung">
            <a:extLst>
              <a:ext uri="{FF2B5EF4-FFF2-40B4-BE49-F238E27FC236}">
                <a16:creationId xmlns:a16="http://schemas.microsoft.com/office/drawing/2014/main" id="{AB42FE0C-F198-2042-B6BF-293F4B010A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64180" y="846875"/>
            <a:ext cx="11860800" cy="4040085"/>
          </a:xfrm>
          <a:prstGeom prst="rect">
            <a:avLst/>
          </a:prstGeom>
        </p:spPr>
      </p:pic>
      <p:sp>
        <p:nvSpPr>
          <p:cNvPr id="11" name="Bar">
            <a:extLst>
              <a:ext uri="{FF2B5EF4-FFF2-40B4-BE49-F238E27FC236}">
                <a16:creationId xmlns:a16="http://schemas.microsoft.com/office/drawing/2014/main" id="{5F4952F5-4951-054F-87DB-B8F949C12BA6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BD879C-A475-6146-86A3-749457C3EED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32" y="5000241"/>
            <a:ext cx="4100081" cy="160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62333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b/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F0DB5C6-9E74-4378-9827-68473EFA35F3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4721861"/>
          </a:xfrm>
          <a:prstGeom prst="rect">
            <a:avLst/>
          </a:prstGeom>
        </p:spPr>
      </p:pic>
      <p:pic>
        <p:nvPicPr>
          <p:cNvPr id="15" name="Grafik 14" descr="Ein Bild, das Säge enthält.&#10;&#10;Automatisch generierte Beschreibung">
            <a:extLst>
              <a:ext uri="{FF2B5EF4-FFF2-40B4-BE49-F238E27FC236}">
                <a16:creationId xmlns:a16="http://schemas.microsoft.com/office/drawing/2014/main" id="{31687CA2-4830-4EA3-B6BE-4D04E1B836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64180" y="846875"/>
            <a:ext cx="11860800" cy="4040085"/>
          </a:xfrm>
          <a:prstGeom prst="rect">
            <a:avLst/>
          </a:prstGeom>
        </p:spPr>
      </p:pic>
      <p:pic>
        <p:nvPicPr>
          <p:cNvPr id="10" name="logo">
            <a:extLst>
              <a:ext uri="{FF2B5EF4-FFF2-40B4-BE49-F238E27FC236}">
                <a16:creationId xmlns:a16="http://schemas.microsoft.com/office/drawing/2014/main" id="{5020DAB1-6624-4F6F-85BE-D8BE78A1A5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8C59F0BE-E094-4F6F-B663-07A571A19A62}"/>
              </a:ext>
            </a:extLst>
          </p:cNvPr>
          <p:cNvSpPr/>
          <p:nvPr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slide/headline</a:t>
            </a:r>
            <a:br>
              <a:rPr lang="en-GB" dirty="0"/>
            </a:br>
            <a:r>
              <a:rPr lang="en-GB" dirty="0"/>
              <a:t>with b/w GIZ key visual</a:t>
            </a:r>
          </a:p>
        </p:txBody>
      </p:sp>
      <p:pic>
        <p:nvPicPr>
          <p:cNvPr id="8" name="Grafik 2">
            <a:extLst>
              <a:ext uri="{FF2B5EF4-FFF2-40B4-BE49-F238E27FC236}">
                <a16:creationId xmlns:a16="http://schemas.microsoft.com/office/drawing/2014/main" id="{C8B10F28-C8DC-5149-8D0C-F578535362C9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4721861"/>
          </a:xfrm>
          <a:prstGeom prst="rect">
            <a:avLst/>
          </a:prstGeom>
        </p:spPr>
      </p:pic>
      <p:pic>
        <p:nvPicPr>
          <p:cNvPr id="9" name="Grafik 14" descr="Ein Bild, das Säge enthält.&#10;&#10;Automatisch generierte Beschreibung">
            <a:extLst>
              <a:ext uri="{FF2B5EF4-FFF2-40B4-BE49-F238E27FC236}">
                <a16:creationId xmlns:a16="http://schemas.microsoft.com/office/drawing/2014/main" id="{0E935E87-82AB-B740-871C-06AC6A3F1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64180" y="846875"/>
            <a:ext cx="11860800" cy="4040085"/>
          </a:xfrm>
          <a:prstGeom prst="rect">
            <a:avLst/>
          </a:prstGeom>
        </p:spPr>
      </p:pic>
      <p:sp>
        <p:nvSpPr>
          <p:cNvPr id="11" name="Bar">
            <a:extLst>
              <a:ext uri="{FF2B5EF4-FFF2-40B4-BE49-F238E27FC236}">
                <a16:creationId xmlns:a16="http://schemas.microsoft.com/office/drawing/2014/main" id="{79F642FE-9A87-8E4A-91DB-D354E0FF5ED7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EB8CF0-8634-0448-9F32-3744621802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32" y="5000241"/>
            <a:ext cx="4100081" cy="160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43079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B5BB38C-C268-430A-95D0-A4989E9A61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6729" y="1029491"/>
            <a:ext cx="517191" cy="787908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033EF87-771C-4B92-ADFE-7B13B36298B2}"/>
              </a:ext>
            </a:extLst>
          </p:cNvPr>
          <p:cNvGrpSpPr/>
          <p:nvPr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4" name="Grafik 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819D2676-9436-4032-BE32-30435B740A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F4035884-6A0A-4E92-9DBD-74348932C0B3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25" name="Rechteck">
            <a:extLst>
              <a:ext uri="{FF2B5EF4-FFF2-40B4-BE49-F238E27FC236}">
                <a16:creationId xmlns:a16="http://schemas.microsoft.com/office/drawing/2014/main" id="{F2E38B50-980D-47A1-BF50-09C022DE3178}"/>
              </a:ext>
            </a:extLst>
          </p:cNvPr>
          <p:cNvSpPr/>
          <p:nvPr/>
        </p:nvSpPr>
        <p:spPr bwMode="gray">
          <a:xfrm>
            <a:off x="10040048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SolaimanLipi" panose="03000600000000000000" pitchFamily="66" charset="0"/>
            </a:endParaRPr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sp>
        <p:nvSpPr>
          <p:cNvPr id="3" name="1.">
            <a:extLst>
              <a:ext uri="{FF2B5EF4-FFF2-40B4-BE49-F238E27FC236}">
                <a16:creationId xmlns:a16="http://schemas.microsoft.com/office/drawing/2014/main" id="{6C4143CA-4DB1-41D8-8702-2CD00961FDB5}"/>
              </a:ext>
            </a:extLst>
          </p:cNvPr>
          <p:cNvSpPr/>
          <p:nvPr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1. Click on this icon to insert a new photo.</a:t>
            </a:r>
          </a:p>
        </p:txBody>
      </p:sp>
      <p:sp>
        <p:nvSpPr>
          <p:cNvPr id="16" name="2.">
            <a:extLst>
              <a:ext uri="{FF2B5EF4-FFF2-40B4-BE49-F238E27FC236}">
                <a16:creationId xmlns:a16="http://schemas.microsoft.com/office/drawing/2014/main" id="{8F222F02-A2DC-42E9-84D4-4ACEFEE70A4D}"/>
              </a:ext>
            </a:extLst>
          </p:cNvPr>
          <p:cNvSpPr/>
          <p:nvPr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2. Reset the slide.</a:t>
            </a:r>
          </a:p>
        </p:txBody>
      </p:sp>
      <p:sp>
        <p:nvSpPr>
          <p:cNvPr id="23" name="3.">
            <a:extLst>
              <a:ext uri="{FF2B5EF4-FFF2-40B4-BE49-F238E27FC236}">
                <a16:creationId xmlns:a16="http://schemas.microsoft.com/office/drawing/2014/main" id="{C15972D1-066C-49B6-94E5-4A7A0A3B2587}"/>
              </a:ext>
            </a:extLst>
          </p:cNvPr>
          <p:cNvSpPr/>
          <p:nvPr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3. Where necessary, change the section using the ‘Crop’ function.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F8081F88-CBA8-4146-B984-924F5BAE43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7" name="Bar">
            <a:extLst>
              <a:ext uri="{FF2B5EF4-FFF2-40B4-BE49-F238E27FC236}">
                <a16:creationId xmlns:a16="http://schemas.microsoft.com/office/drawing/2014/main" id="{F01B0C4A-732E-4BC2-A2D7-A086E4E5403B}"/>
              </a:ext>
            </a:extLst>
          </p:cNvPr>
          <p:cNvSpPr/>
          <p:nvPr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9" name="how">
            <a:extLst>
              <a:ext uri="{FF2B5EF4-FFF2-40B4-BE49-F238E27FC236}">
                <a16:creationId xmlns:a16="http://schemas.microsoft.com/office/drawing/2014/main" id="{B4432FF7-B852-4F03-B6BA-EEC7AD563D82}"/>
              </a:ext>
            </a:extLst>
          </p:cNvPr>
          <p:cNvSpPr txBox="1"/>
          <p:nvPr/>
        </p:nvSpPr>
        <p:spPr bwMode="gray">
          <a:xfrm>
            <a:off x="-3787956" y="237067"/>
            <a:ext cx="37064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If required, edit the section under ‘Format/Crop ’.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SolaimanLipi" panose="03000600000000000000" pitchFamily="66" charset="0"/>
            </a:endParaRPr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6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slide/headline</a:t>
            </a:r>
            <a:br>
              <a:rPr lang="en-GB" dirty="0"/>
            </a:br>
            <a:r>
              <a:rPr lang="en-GB" dirty="0"/>
              <a:t>with background photo (interchangeable)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  <p:pic>
        <p:nvPicPr>
          <p:cNvPr id="20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E6A7AB8B-9BB3-1A49-B39F-D0CD23D419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6729" y="1029491"/>
            <a:ext cx="517191" cy="787908"/>
          </a:xfrm>
          <a:prstGeom prst="rect">
            <a:avLst/>
          </a:prstGeom>
        </p:spPr>
      </p:pic>
      <p:cxnSp>
        <p:nvCxnSpPr>
          <p:cNvPr id="21" name="Gerade Verbindung mit Pfeil 5">
            <a:extLst>
              <a:ext uri="{FF2B5EF4-FFF2-40B4-BE49-F238E27FC236}">
                <a16:creationId xmlns:a16="http://schemas.microsoft.com/office/drawing/2014/main" id="{B0CA8B9A-9AB9-224F-A88B-1EF76D16033E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ieren 4">
            <a:extLst>
              <a:ext uri="{FF2B5EF4-FFF2-40B4-BE49-F238E27FC236}">
                <a16:creationId xmlns:a16="http://schemas.microsoft.com/office/drawing/2014/main" id="{CF78C8E5-C1FC-7C47-8008-5F959D826E72}"/>
              </a:ext>
            </a:extLst>
          </p:cNvPr>
          <p:cNvGrpSpPr/>
          <p:nvPr userDrawn="1"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24" name="Grafik 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A2C9D4B1-5066-A94B-9B2E-FB36D8C0AB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27" name="Rechteck 27">
              <a:extLst>
                <a:ext uri="{FF2B5EF4-FFF2-40B4-BE49-F238E27FC236}">
                  <a16:creationId xmlns:a16="http://schemas.microsoft.com/office/drawing/2014/main" id="{ABC98CE4-5A0D-BD41-9AEF-BC837B381287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29" name="Rechteck">
            <a:extLst>
              <a:ext uri="{FF2B5EF4-FFF2-40B4-BE49-F238E27FC236}">
                <a16:creationId xmlns:a16="http://schemas.microsoft.com/office/drawing/2014/main" id="{77E4AAA3-837A-E341-8B83-C621CF0F330C}"/>
              </a:ext>
            </a:extLst>
          </p:cNvPr>
          <p:cNvSpPr/>
          <p:nvPr userDrawn="1"/>
        </p:nvSpPr>
        <p:spPr bwMode="gray">
          <a:xfrm>
            <a:off x="10040048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SolaimanLipi" panose="03000600000000000000" pitchFamily="66" charset="0"/>
            </a:endParaRPr>
          </a:p>
        </p:txBody>
      </p:sp>
      <p:sp>
        <p:nvSpPr>
          <p:cNvPr id="30" name="1.">
            <a:extLst>
              <a:ext uri="{FF2B5EF4-FFF2-40B4-BE49-F238E27FC236}">
                <a16:creationId xmlns:a16="http://schemas.microsoft.com/office/drawing/2014/main" id="{739092A5-F51D-A74F-BAD7-98EFEF5E9DA1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1. Click on this icon to insert a new photo.</a:t>
            </a:r>
          </a:p>
        </p:txBody>
      </p:sp>
      <p:sp>
        <p:nvSpPr>
          <p:cNvPr id="31" name="2.">
            <a:extLst>
              <a:ext uri="{FF2B5EF4-FFF2-40B4-BE49-F238E27FC236}">
                <a16:creationId xmlns:a16="http://schemas.microsoft.com/office/drawing/2014/main" id="{34F97F5B-B360-824D-B08B-4ABA68416AE1}"/>
              </a:ext>
            </a:extLst>
          </p:cNvPr>
          <p:cNvSpPr/>
          <p:nvPr userDrawn="1"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2. Reset the slide.</a:t>
            </a:r>
          </a:p>
        </p:txBody>
      </p:sp>
      <p:sp>
        <p:nvSpPr>
          <p:cNvPr id="32" name="3.">
            <a:extLst>
              <a:ext uri="{FF2B5EF4-FFF2-40B4-BE49-F238E27FC236}">
                <a16:creationId xmlns:a16="http://schemas.microsoft.com/office/drawing/2014/main" id="{D58C7AE4-34FC-8747-A4DC-B71C3B4A4C8D}"/>
              </a:ext>
            </a:extLst>
          </p:cNvPr>
          <p:cNvSpPr/>
          <p:nvPr userDrawn="1"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3. Where necessary, change the section using the ‘Crop’ function.</a:t>
            </a:r>
          </a:p>
        </p:txBody>
      </p:sp>
      <p:sp>
        <p:nvSpPr>
          <p:cNvPr id="33" name="Bar">
            <a:extLst>
              <a:ext uri="{FF2B5EF4-FFF2-40B4-BE49-F238E27FC236}">
                <a16:creationId xmlns:a16="http://schemas.microsoft.com/office/drawing/2014/main" id="{B7FE7AE0-EF70-CC44-85DC-D899CDC4B0C2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34" name="how">
            <a:extLst>
              <a:ext uri="{FF2B5EF4-FFF2-40B4-BE49-F238E27FC236}">
                <a16:creationId xmlns:a16="http://schemas.microsoft.com/office/drawing/2014/main" id="{96C1AAA8-747F-C24A-B769-7838F1B9F4A9}"/>
              </a:ext>
            </a:extLst>
          </p:cNvPr>
          <p:cNvSpPr txBox="1"/>
          <p:nvPr userDrawn="1"/>
        </p:nvSpPr>
        <p:spPr bwMode="gray">
          <a:xfrm>
            <a:off x="-3787956" y="237067"/>
            <a:ext cx="37064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If required, edit the section under ‘Format/Crop ’.</a:t>
            </a:r>
          </a:p>
        </p:txBody>
      </p:sp>
      <p:sp>
        <p:nvSpPr>
          <p:cNvPr id="35" name="Dreieck">
            <a:extLst>
              <a:ext uri="{FF2B5EF4-FFF2-40B4-BE49-F238E27FC236}">
                <a16:creationId xmlns:a16="http://schemas.microsoft.com/office/drawing/2014/main" id="{45CE3517-4DE7-394C-A4A7-EA87853A72D6}"/>
              </a:ext>
            </a:extLst>
          </p:cNvPr>
          <p:cNvSpPr/>
          <p:nvPr userDrawn="1"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SolaimanLipi" panose="03000600000000000000" pitchFamily="66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05AA0E9-10F4-EC4D-96CA-CF545FDB89F2}"/>
              </a:ext>
            </a:extLst>
          </p:cNvPr>
          <p:cNvPicPr/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7279" y="5757333"/>
            <a:ext cx="1368215" cy="8401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8029128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aphic/free-form sel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ogo">
            <a:extLst>
              <a:ext uri="{FF2B5EF4-FFF2-40B4-BE49-F238E27FC236}">
                <a16:creationId xmlns:a16="http://schemas.microsoft.com/office/drawing/2014/main" id="{F8081F88-CBA8-4146-B984-924F5BAE43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7" name="Bar">
            <a:extLst>
              <a:ext uri="{FF2B5EF4-FFF2-40B4-BE49-F238E27FC236}">
                <a16:creationId xmlns:a16="http://schemas.microsoft.com/office/drawing/2014/main" id="{F01B0C4A-732E-4BC2-A2D7-A086E4E5403B}"/>
              </a:ext>
            </a:extLst>
          </p:cNvPr>
          <p:cNvSpPr/>
          <p:nvPr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SolaimanLipi" panose="03000600000000000000" pitchFamily="66" charset="0"/>
            </a:endParaRPr>
          </a:p>
        </p:txBody>
      </p:sp>
      <p:sp>
        <p:nvSpPr>
          <p:cNvPr id="28" name="Headline">
            <a:extLst>
              <a:ext uri="{FF2B5EF4-FFF2-40B4-BE49-F238E27FC236}">
                <a16:creationId xmlns:a16="http://schemas.microsoft.com/office/drawing/2014/main" id="{813E0E27-07DF-4161-8BD6-EBA305CB51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 for illustration/free-form selection</a:t>
            </a:r>
            <a:br>
              <a:rPr lang="en-GB" dirty="0"/>
            </a:br>
            <a:r>
              <a:rPr lang="en-GB" dirty="0"/>
              <a:t>with white background (interchangeable)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396670" y="1966807"/>
            <a:ext cx="1662545" cy="1147156"/>
          </a:xfrm>
          <a:prstGeom prst="rect">
            <a:avLst/>
          </a:prstGeom>
        </p:spPr>
      </p:pic>
      <p:sp>
        <p:nvSpPr>
          <p:cNvPr id="29" name="1.">
            <a:extLst>
              <a:ext uri="{FF2B5EF4-FFF2-40B4-BE49-F238E27FC236}">
                <a16:creationId xmlns:a16="http://schemas.microsoft.com/office/drawing/2014/main" id="{20B6CB06-5705-4A0C-80E4-F97390E0F331}"/>
              </a:ext>
            </a:extLst>
          </p:cNvPr>
          <p:cNvSpPr/>
          <p:nvPr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1. Click on this icon to insert a new photo.</a:t>
            </a:r>
          </a:p>
        </p:txBody>
      </p:sp>
      <p:sp>
        <p:nvSpPr>
          <p:cNvPr id="30" name="2.">
            <a:extLst>
              <a:ext uri="{FF2B5EF4-FFF2-40B4-BE49-F238E27FC236}">
                <a16:creationId xmlns:a16="http://schemas.microsoft.com/office/drawing/2014/main" id="{D84EBA1A-4DAD-4862-AA4E-9880DC7763BC}"/>
              </a:ext>
            </a:extLst>
          </p:cNvPr>
          <p:cNvSpPr/>
          <p:nvPr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2. Reset the slide.</a:t>
            </a:r>
          </a:p>
        </p:txBody>
      </p:sp>
      <p:sp>
        <p:nvSpPr>
          <p:cNvPr id="31" name="3.">
            <a:extLst>
              <a:ext uri="{FF2B5EF4-FFF2-40B4-BE49-F238E27FC236}">
                <a16:creationId xmlns:a16="http://schemas.microsoft.com/office/drawing/2014/main" id="{B2678BDE-5861-465F-B7A9-0C02CEA5146A}"/>
              </a:ext>
            </a:extLst>
          </p:cNvPr>
          <p:cNvSpPr/>
          <p:nvPr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3. Where necessary, change the section using the ‘Crop’ function.</a:t>
            </a:r>
          </a:p>
        </p:txBody>
      </p:sp>
      <p:sp>
        <p:nvSpPr>
          <p:cNvPr id="32" name="how">
            <a:extLst>
              <a:ext uri="{FF2B5EF4-FFF2-40B4-BE49-F238E27FC236}">
                <a16:creationId xmlns:a16="http://schemas.microsoft.com/office/drawing/2014/main" id="{DD9A8E2A-61F9-4B3C-9A2B-7F7E505F0D6A}"/>
              </a:ext>
            </a:extLst>
          </p:cNvPr>
          <p:cNvSpPr txBox="1"/>
          <p:nvPr/>
        </p:nvSpPr>
        <p:spPr bwMode="gray">
          <a:xfrm>
            <a:off x="-3787956" y="237067"/>
            <a:ext cx="37064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If required, edit the section under ‘Format/Crop ’.</a:t>
            </a:r>
          </a:p>
        </p:txBody>
      </p:sp>
      <p:pic>
        <p:nvPicPr>
          <p:cNvPr id="23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24386F1-94F3-4226-906F-12B82E9AA1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6670" y="1029491"/>
            <a:ext cx="517191" cy="787908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105A1CD3-65ED-4979-8ED3-C6C6D69CA36F}"/>
              </a:ext>
            </a:extLst>
          </p:cNvPr>
          <p:cNvGrpSpPr/>
          <p:nvPr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34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51D59DA1-E2B0-4CDB-A12E-01AA9A73E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CA75C1DE-0310-44D2-BF9A-8AF0BB55C2BA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36" name="Rechteck">
            <a:extLst>
              <a:ext uri="{FF2B5EF4-FFF2-40B4-BE49-F238E27FC236}">
                <a16:creationId xmlns:a16="http://schemas.microsoft.com/office/drawing/2014/main" id="{E6AB41C2-B97C-4B5B-B3A7-980B47D8BCA4}"/>
              </a:ext>
            </a:extLst>
          </p:cNvPr>
          <p:cNvSpPr/>
          <p:nvPr/>
        </p:nvSpPr>
        <p:spPr bwMode="gray">
          <a:xfrm>
            <a:off x="10439990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SolaimanLipi" panose="03000600000000000000" pitchFamily="66" charset="0"/>
            </a:endParaRPr>
          </a:p>
        </p:txBody>
      </p:sp>
      <p:sp>
        <p:nvSpPr>
          <p:cNvPr id="18" name="Bar">
            <a:extLst>
              <a:ext uri="{FF2B5EF4-FFF2-40B4-BE49-F238E27FC236}">
                <a16:creationId xmlns:a16="http://schemas.microsoft.com/office/drawing/2014/main" id="{3B3360F5-A90A-6341-92D2-8076F52011AE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20" name="Dreieck">
            <a:extLst>
              <a:ext uri="{FF2B5EF4-FFF2-40B4-BE49-F238E27FC236}">
                <a16:creationId xmlns:a16="http://schemas.microsoft.com/office/drawing/2014/main" id="{0DCC5C2B-4A50-0A49-97E1-131D3E6AE1F7}"/>
              </a:ext>
            </a:extLst>
          </p:cNvPr>
          <p:cNvSpPr/>
          <p:nvPr userDrawn="1"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SolaimanLipi" panose="03000600000000000000" pitchFamily="66" charset="0"/>
            </a:endParaRPr>
          </a:p>
        </p:txBody>
      </p:sp>
      <p:pic>
        <p:nvPicPr>
          <p:cNvPr id="21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538EBAE5-E86C-A641-A454-AE621967A9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396670" y="1966807"/>
            <a:ext cx="1662545" cy="1147156"/>
          </a:xfrm>
          <a:prstGeom prst="rect">
            <a:avLst/>
          </a:prstGeom>
        </p:spPr>
      </p:pic>
      <p:sp>
        <p:nvSpPr>
          <p:cNvPr id="22" name="1.">
            <a:extLst>
              <a:ext uri="{FF2B5EF4-FFF2-40B4-BE49-F238E27FC236}">
                <a16:creationId xmlns:a16="http://schemas.microsoft.com/office/drawing/2014/main" id="{EA70EC6D-B0B2-5A4E-9408-6C6407A9892F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1. Click on this icon to insert a new photo.</a:t>
            </a:r>
          </a:p>
        </p:txBody>
      </p:sp>
      <p:sp>
        <p:nvSpPr>
          <p:cNvPr id="24" name="2.">
            <a:extLst>
              <a:ext uri="{FF2B5EF4-FFF2-40B4-BE49-F238E27FC236}">
                <a16:creationId xmlns:a16="http://schemas.microsoft.com/office/drawing/2014/main" id="{13C023FB-F710-B842-B6FE-83FD43C35BCC}"/>
              </a:ext>
            </a:extLst>
          </p:cNvPr>
          <p:cNvSpPr/>
          <p:nvPr userDrawn="1"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2. Reset the slide.</a:t>
            </a:r>
          </a:p>
        </p:txBody>
      </p:sp>
      <p:sp>
        <p:nvSpPr>
          <p:cNvPr id="25" name="3.">
            <a:extLst>
              <a:ext uri="{FF2B5EF4-FFF2-40B4-BE49-F238E27FC236}">
                <a16:creationId xmlns:a16="http://schemas.microsoft.com/office/drawing/2014/main" id="{1015321D-1BC8-1E49-B2CE-321DAABAE33E}"/>
              </a:ext>
            </a:extLst>
          </p:cNvPr>
          <p:cNvSpPr/>
          <p:nvPr userDrawn="1"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3. Where necessary, change the section using the ‘Crop’ function.</a:t>
            </a:r>
          </a:p>
        </p:txBody>
      </p:sp>
      <p:sp>
        <p:nvSpPr>
          <p:cNvPr id="27" name="how">
            <a:extLst>
              <a:ext uri="{FF2B5EF4-FFF2-40B4-BE49-F238E27FC236}">
                <a16:creationId xmlns:a16="http://schemas.microsoft.com/office/drawing/2014/main" id="{EEE56F27-CC68-0E48-8E48-92769C65EC4B}"/>
              </a:ext>
            </a:extLst>
          </p:cNvPr>
          <p:cNvSpPr txBox="1"/>
          <p:nvPr userDrawn="1"/>
        </p:nvSpPr>
        <p:spPr bwMode="gray">
          <a:xfrm>
            <a:off x="-3787956" y="237067"/>
            <a:ext cx="37064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If required, edit the section under ‘Format/Crop ’.</a:t>
            </a:r>
          </a:p>
        </p:txBody>
      </p:sp>
      <p:pic>
        <p:nvPicPr>
          <p:cNvPr id="37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E6564D08-3328-4A45-86F9-E8665E997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6670" y="1029491"/>
            <a:ext cx="517191" cy="787908"/>
          </a:xfrm>
          <a:prstGeom prst="rect">
            <a:avLst/>
          </a:prstGeom>
        </p:spPr>
      </p:pic>
      <p:grpSp>
        <p:nvGrpSpPr>
          <p:cNvPr id="38" name="Gruppieren 32">
            <a:extLst>
              <a:ext uri="{FF2B5EF4-FFF2-40B4-BE49-F238E27FC236}">
                <a16:creationId xmlns:a16="http://schemas.microsoft.com/office/drawing/2014/main" id="{CF946039-1E11-2147-9388-321C40AC0780}"/>
              </a:ext>
            </a:extLst>
          </p:cNvPr>
          <p:cNvGrpSpPr/>
          <p:nvPr userDrawn="1"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39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10A07FA0-B628-7B46-ACE1-1D85E7B6F4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40" name="Rechteck 34">
              <a:extLst>
                <a:ext uri="{FF2B5EF4-FFF2-40B4-BE49-F238E27FC236}">
                  <a16:creationId xmlns:a16="http://schemas.microsoft.com/office/drawing/2014/main" id="{12CE778E-727A-6846-8E5A-29785BA06CC6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41" name="Rechteck">
            <a:extLst>
              <a:ext uri="{FF2B5EF4-FFF2-40B4-BE49-F238E27FC236}">
                <a16:creationId xmlns:a16="http://schemas.microsoft.com/office/drawing/2014/main" id="{437A1757-CAB0-1645-9B79-4B74C00DBBC0}"/>
              </a:ext>
            </a:extLst>
          </p:cNvPr>
          <p:cNvSpPr/>
          <p:nvPr userDrawn="1"/>
        </p:nvSpPr>
        <p:spPr bwMode="gray">
          <a:xfrm>
            <a:off x="10439990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SolaimanLipi" panose="03000600000000000000" pitchFamily="66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7AD174D-55A1-5242-9670-4604EB6CB36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32" y="5000241"/>
            <a:ext cx="4100081" cy="160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40490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">
            <a:extLst>
              <a:ext uri="{FF2B5EF4-FFF2-40B4-BE49-F238E27FC236}">
                <a16:creationId xmlns:a16="http://schemas.microsoft.com/office/drawing/2014/main" id="{5020DAB1-6624-4F6F-85BE-D8BE78A1A5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8C59F0BE-E094-4F6F-B663-07A571A19A62}"/>
              </a:ext>
            </a:extLst>
          </p:cNvPr>
          <p:cNvSpPr/>
          <p:nvPr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Alternative title slide</a:t>
            </a:r>
            <a:br>
              <a:rPr lang="en-GB" dirty="0"/>
            </a:br>
            <a:r>
              <a:rPr lang="en-GB" dirty="0"/>
              <a:t>without photo</a:t>
            </a:r>
          </a:p>
        </p:txBody>
      </p:sp>
      <p:grpSp>
        <p:nvGrpSpPr>
          <p:cNvPr id="8" name="Key Visual">
            <a:extLst>
              <a:ext uri="{FF2B5EF4-FFF2-40B4-BE49-F238E27FC236}">
                <a16:creationId xmlns:a16="http://schemas.microsoft.com/office/drawing/2014/main" id="{1E0F1E1C-CA23-484C-B4BB-7C7FB71D6C86}"/>
              </a:ext>
            </a:extLst>
          </p:cNvPr>
          <p:cNvGrpSpPr/>
          <p:nvPr/>
        </p:nvGrpSpPr>
        <p:grpSpPr bwMode="gray">
          <a:xfrm>
            <a:off x="164181" y="165101"/>
            <a:ext cx="5044017" cy="1340924"/>
            <a:chOff x="4846637" y="119557"/>
            <a:chExt cx="3783013" cy="1005693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361BEDD0-CC28-449C-8AF8-28ECB9820DCA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AF78ACF-6170-47AC-80E0-F6021AD8B19F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5BAE5611-256D-4234-B00F-EB779B3EA9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D32235C7-71CD-4034-844A-03FD0D112CE2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717CA073-D9FE-4EFD-801F-27AB9308B31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15" name="Bar">
            <a:extLst>
              <a:ext uri="{FF2B5EF4-FFF2-40B4-BE49-F238E27FC236}">
                <a16:creationId xmlns:a16="http://schemas.microsoft.com/office/drawing/2014/main" id="{309E0D4B-785D-CD49-845F-8D6FC6A60169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grpSp>
        <p:nvGrpSpPr>
          <p:cNvPr id="17" name="Key Visual">
            <a:extLst>
              <a:ext uri="{FF2B5EF4-FFF2-40B4-BE49-F238E27FC236}">
                <a16:creationId xmlns:a16="http://schemas.microsoft.com/office/drawing/2014/main" id="{65D19F7E-A138-084D-AB20-6C3C0C26E4E9}"/>
              </a:ext>
            </a:extLst>
          </p:cNvPr>
          <p:cNvGrpSpPr/>
          <p:nvPr userDrawn="1"/>
        </p:nvGrpSpPr>
        <p:grpSpPr bwMode="gray">
          <a:xfrm>
            <a:off x="164181" y="165101"/>
            <a:ext cx="5044017" cy="1340924"/>
            <a:chOff x="4846637" y="119557"/>
            <a:chExt cx="3783013" cy="1005693"/>
          </a:xfrm>
        </p:grpSpPr>
        <p:sp>
          <p:nvSpPr>
            <p:cNvPr id="18" name="Freihandform: Form 8">
              <a:extLst>
                <a:ext uri="{FF2B5EF4-FFF2-40B4-BE49-F238E27FC236}">
                  <a16:creationId xmlns:a16="http://schemas.microsoft.com/office/drawing/2014/main" id="{33323471-8095-0043-88AE-F83F9D8E05B8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20" name="Freihandform: Form 10">
              <a:extLst>
                <a:ext uri="{FF2B5EF4-FFF2-40B4-BE49-F238E27FC236}">
                  <a16:creationId xmlns:a16="http://schemas.microsoft.com/office/drawing/2014/main" id="{D1E37005-8619-9D42-89C3-00904B3F302C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21" name="Freihandform: Form 11">
              <a:extLst>
                <a:ext uri="{FF2B5EF4-FFF2-40B4-BE49-F238E27FC236}">
                  <a16:creationId xmlns:a16="http://schemas.microsoft.com/office/drawing/2014/main" id="{7EB071FF-0B84-114E-864F-6AF27BDBBFF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22" name="Freihandform: Form 13">
              <a:extLst>
                <a:ext uri="{FF2B5EF4-FFF2-40B4-BE49-F238E27FC236}">
                  <a16:creationId xmlns:a16="http://schemas.microsoft.com/office/drawing/2014/main" id="{00F17487-AB60-434F-A182-3D94E20F7B8F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23" name="Freihandform: Form 15">
              <a:extLst>
                <a:ext uri="{FF2B5EF4-FFF2-40B4-BE49-F238E27FC236}">
                  <a16:creationId xmlns:a16="http://schemas.microsoft.com/office/drawing/2014/main" id="{FECC9253-4E41-CC49-A2EB-2AB94992EBFB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E1DDD77-F5C6-3847-968C-0A1C62280C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32" y="5000241"/>
            <a:ext cx="4100081" cy="160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98371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F0E6115A-0138-4831-8CBC-F3B86D466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 marL="304792" indent="-304792">
              <a:spcBef>
                <a:spcPts val="24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452EF93-E523-4879-A016-E498F54384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FA5A664-27C6-4239-8F39-902958A82FFB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153431B-7D6D-4B55-A0DF-4377721478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190EEF8-EC05-4B47-999A-57A36EBAB7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910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89AF5-8F8E-ED44-B5B6-7FD8BD4E9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0D2318E-1B54-4923-870C-3CF802E53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07D47-5713-4BC1-9DFA-40CC84B1109B}" type="datetime1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4C5FC5C-500E-4D1F-9743-A7181CAFF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A0F15E-4A59-43BF-AAC0-5357D2ABF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D55A6-357D-4CA5-8E43-5757458D19D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9150833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id="{77156747-85E7-4ED4-B2ED-42ABA70FA613}"/>
              </a:ext>
            </a:extLst>
          </p:cNvPr>
          <p:cNvGrpSpPr/>
          <p:nvPr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E6C23C4-9083-4866-858D-0C04644D965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FB0BB156-07F2-4B83-B5A7-E91DE0017F5B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6502DB2-D1D5-44BB-955E-FA20933B0C5A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25DFF6E-FE1D-49A8-A873-770951547FF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8E38456C-C414-4CEB-A953-0F72775B0C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32E1886A-3475-4E66-B3BF-1AD48A203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9563579" cy="374684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304792" marR="0" lvl="0" indent="-304792" algn="l" defTabSz="914377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Click to add text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E5D8E01E-F49F-4D57-89D4-E949623D1DC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A1C659-42CB-41B3-A941-42C769AF4D14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BCF8D0CE-4095-4F50-924A-6E387AE4CF2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509B031-4623-4B3A-8E75-E14CEB8CCF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grpSp>
        <p:nvGrpSpPr>
          <p:cNvPr id="16" name="Key Visual">
            <a:extLst>
              <a:ext uri="{FF2B5EF4-FFF2-40B4-BE49-F238E27FC236}">
                <a16:creationId xmlns:a16="http://schemas.microsoft.com/office/drawing/2014/main" id="{BE5EFF56-7863-B142-B61C-91551B972C8B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17" name="Freihandform: Form 6">
              <a:extLst>
                <a:ext uri="{FF2B5EF4-FFF2-40B4-BE49-F238E27FC236}">
                  <a16:creationId xmlns:a16="http://schemas.microsoft.com/office/drawing/2014/main" id="{7D47F602-27BD-E641-89F2-AAC103C0449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8" name="Freihandform: Form 7">
              <a:extLst>
                <a:ext uri="{FF2B5EF4-FFF2-40B4-BE49-F238E27FC236}">
                  <a16:creationId xmlns:a16="http://schemas.microsoft.com/office/drawing/2014/main" id="{208B7519-5B4A-E942-A107-1AF2A8DF6456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9" name="Freihandform: Form 8">
              <a:extLst>
                <a:ext uri="{FF2B5EF4-FFF2-40B4-BE49-F238E27FC236}">
                  <a16:creationId xmlns:a16="http://schemas.microsoft.com/office/drawing/2014/main" id="{37585D42-4DBD-0A4F-82D1-AF3BA9010E6C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20" name="Freihandform: Form 9">
              <a:extLst>
                <a:ext uri="{FF2B5EF4-FFF2-40B4-BE49-F238E27FC236}">
                  <a16:creationId xmlns:a16="http://schemas.microsoft.com/office/drawing/2014/main" id="{5758D0C6-E488-CF48-979D-2F0806F1E0AF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21" name="Freihandform: Form 10">
              <a:extLst>
                <a:ext uri="{FF2B5EF4-FFF2-40B4-BE49-F238E27FC236}">
                  <a16:creationId xmlns:a16="http://schemas.microsoft.com/office/drawing/2014/main" id="{2199CADE-71AE-C14C-AC6E-95DADD6CEC99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52590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tart slide, b/w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pic>
        <p:nvPicPr>
          <p:cNvPr id="20" name="Grafik 19" descr="Ein Bild, das Säge enthält.&#10;&#10;Automatisch generierte Beschreibung">
            <a:extLst>
              <a:ext uri="{FF2B5EF4-FFF2-40B4-BE49-F238E27FC236}">
                <a16:creationId xmlns:a16="http://schemas.microsoft.com/office/drawing/2014/main" id="{BCF144E3-F322-4496-87EE-8035011D1A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64180" y="2093674"/>
            <a:ext cx="11860800" cy="4040085"/>
          </a:xfrm>
          <a:prstGeom prst="rect">
            <a:avLst/>
          </a:prstGeom>
        </p:spPr>
      </p:pic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3793150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Section start slide</a:t>
            </a:r>
            <a:br>
              <a:rPr lang="en-GB" dirty="0"/>
            </a:br>
            <a:r>
              <a:rPr lang="en-GB" dirty="0"/>
              <a:t>with b/w GIZ key visual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DC1FF66-9C6A-433E-8553-8083512E962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8035E15-3CB4-4BAB-AE17-CB079F269479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F569824-8B73-4A2E-B4EF-29A198DE52A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40C7464-2E6B-420A-8943-567BDD6494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pic>
        <p:nvPicPr>
          <p:cNvPr id="9" name="Grafik 17">
            <a:extLst>
              <a:ext uri="{FF2B5EF4-FFF2-40B4-BE49-F238E27FC236}">
                <a16:creationId xmlns:a16="http://schemas.microsoft.com/office/drawing/2014/main" id="{76B8F74D-AD44-A84D-970B-7E5D8B962132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pic>
        <p:nvPicPr>
          <p:cNvPr id="10" name="Grafik 19" descr="Ein Bild, das Säge enthält.&#10;&#10;Automatisch generierte Beschreibung">
            <a:extLst>
              <a:ext uri="{FF2B5EF4-FFF2-40B4-BE49-F238E27FC236}">
                <a16:creationId xmlns:a16="http://schemas.microsoft.com/office/drawing/2014/main" id="{61FB2659-4379-094D-9F57-9462F9FFC9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64180" y="2093674"/>
            <a:ext cx="11860800" cy="404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25174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tart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SolaimanLipi" panose="03000600000000000000" pitchFamily="66" charset="0"/>
            </a:endParaRPr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Section start slide</a:t>
            </a:r>
            <a:br>
              <a:rPr lang="en-GB" dirty="0"/>
            </a:br>
            <a:r>
              <a:rPr lang="en-GB" dirty="0"/>
              <a:t>with background photo (interchangeable)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  <p:sp>
        <p:nvSpPr>
          <p:cNvPr id="28" name="Subline">
            <a:extLst>
              <a:ext uri="{FF2B5EF4-FFF2-40B4-BE49-F238E27FC236}">
                <a16:creationId xmlns:a16="http://schemas.microsoft.com/office/drawing/2014/main" id="{6699B1E5-C447-4674-92BB-C2A1F3ADCF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</p:txBody>
      </p:sp>
      <p:sp>
        <p:nvSpPr>
          <p:cNvPr id="29" name="1.">
            <a:extLst>
              <a:ext uri="{FF2B5EF4-FFF2-40B4-BE49-F238E27FC236}">
                <a16:creationId xmlns:a16="http://schemas.microsoft.com/office/drawing/2014/main" id="{DF731E94-BC4E-4147-8280-79F13CCEF08B}"/>
              </a:ext>
            </a:extLst>
          </p:cNvPr>
          <p:cNvSpPr/>
          <p:nvPr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1. Click on this icon to insert a new photo.</a:t>
            </a:r>
          </a:p>
        </p:txBody>
      </p:sp>
      <p:sp>
        <p:nvSpPr>
          <p:cNvPr id="30" name="2.">
            <a:extLst>
              <a:ext uri="{FF2B5EF4-FFF2-40B4-BE49-F238E27FC236}">
                <a16:creationId xmlns:a16="http://schemas.microsoft.com/office/drawing/2014/main" id="{6B919EA4-50E9-46C9-AC5A-76AC20E25106}"/>
              </a:ext>
            </a:extLst>
          </p:cNvPr>
          <p:cNvSpPr/>
          <p:nvPr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2. Reset the slide.</a:t>
            </a:r>
          </a:p>
        </p:txBody>
      </p:sp>
      <p:sp>
        <p:nvSpPr>
          <p:cNvPr id="31" name="3.">
            <a:extLst>
              <a:ext uri="{FF2B5EF4-FFF2-40B4-BE49-F238E27FC236}">
                <a16:creationId xmlns:a16="http://schemas.microsoft.com/office/drawing/2014/main" id="{36FCB48E-A225-433E-9552-1EC05D2E90CB}"/>
              </a:ext>
            </a:extLst>
          </p:cNvPr>
          <p:cNvSpPr/>
          <p:nvPr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3. Where necessary, change the section using the ‘Crop’ function.</a:t>
            </a:r>
          </a:p>
        </p:txBody>
      </p:sp>
      <p:sp>
        <p:nvSpPr>
          <p:cNvPr id="32" name="how">
            <a:extLst>
              <a:ext uri="{FF2B5EF4-FFF2-40B4-BE49-F238E27FC236}">
                <a16:creationId xmlns:a16="http://schemas.microsoft.com/office/drawing/2014/main" id="{308DC210-80AE-4E96-8C9E-08E1D0F3C4B1}"/>
              </a:ext>
            </a:extLst>
          </p:cNvPr>
          <p:cNvSpPr txBox="1"/>
          <p:nvPr/>
        </p:nvSpPr>
        <p:spPr bwMode="gray">
          <a:xfrm>
            <a:off x="-3787956" y="237067"/>
            <a:ext cx="37064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If required, edit the section under ‘Format/Crop ’.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A10962-7562-45EF-9BCC-CF8E4A8ECDD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AECE506-6F2F-463F-BA9B-04D9040E80BB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EDF0250-D30F-4BC8-BDE1-DB1BD325237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8F0E3FB-E27A-4457-B526-B2D2906906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pic>
        <p:nvPicPr>
          <p:cNvPr id="23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FC53F5D-C099-4AB8-BEA0-0C0599C54F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6729" y="1029491"/>
            <a:ext cx="517191" cy="787908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71BF95A1-C507-454F-AD5B-C1AE17A76F07}"/>
              </a:ext>
            </a:extLst>
          </p:cNvPr>
          <p:cNvGrpSpPr/>
          <p:nvPr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34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355A07BF-0F32-412A-AAD2-48911D07B2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B2564D52-B4AC-4D61-B46E-BE3CE7851C95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36" name="Rechteck">
            <a:extLst>
              <a:ext uri="{FF2B5EF4-FFF2-40B4-BE49-F238E27FC236}">
                <a16:creationId xmlns:a16="http://schemas.microsoft.com/office/drawing/2014/main" id="{9A38222B-6179-4D47-87DD-F77D00C82A5F}"/>
              </a:ext>
            </a:extLst>
          </p:cNvPr>
          <p:cNvSpPr/>
          <p:nvPr/>
        </p:nvSpPr>
        <p:spPr bwMode="gray">
          <a:xfrm>
            <a:off x="10040048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SolaimanLipi" panose="03000600000000000000" pitchFamily="66" charset="0"/>
            </a:endParaRPr>
          </a:p>
        </p:txBody>
      </p:sp>
      <p:cxnSp>
        <p:nvCxnSpPr>
          <p:cNvPr id="20" name="Gerade Verbindung mit Pfeil 5">
            <a:extLst>
              <a:ext uri="{FF2B5EF4-FFF2-40B4-BE49-F238E27FC236}">
                <a16:creationId xmlns:a16="http://schemas.microsoft.com/office/drawing/2014/main" id="{32904A7B-DABA-7141-BB4F-56D3AB03D4E9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reieck">
            <a:extLst>
              <a:ext uri="{FF2B5EF4-FFF2-40B4-BE49-F238E27FC236}">
                <a16:creationId xmlns:a16="http://schemas.microsoft.com/office/drawing/2014/main" id="{5EF7FD87-4F20-DA49-B427-4E56338D8F85}"/>
              </a:ext>
            </a:extLst>
          </p:cNvPr>
          <p:cNvSpPr/>
          <p:nvPr userDrawn="1"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SolaimanLipi" panose="03000600000000000000" pitchFamily="66" charset="0"/>
            </a:endParaRPr>
          </a:p>
        </p:txBody>
      </p:sp>
      <p:pic>
        <p:nvPicPr>
          <p:cNvPr id="22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7719C533-D668-6449-9CCF-A16B0481E1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  <p:sp>
        <p:nvSpPr>
          <p:cNvPr id="24" name="1.">
            <a:extLst>
              <a:ext uri="{FF2B5EF4-FFF2-40B4-BE49-F238E27FC236}">
                <a16:creationId xmlns:a16="http://schemas.microsoft.com/office/drawing/2014/main" id="{9D4DF6F9-85E9-F844-A2FA-C75083B9602D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1. Click on this icon to insert a new photo.</a:t>
            </a:r>
          </a:p>
        </p:txBody>
      </p:sp>
      <p:sp>
        <p:nvSpPr>
          <p:cNvPr id="25" name="2.">
            <a:extLst>
              <a:ext uri="{FF2B5EF4-FFF2-40B4-BE49-F238E27FC236}">
                <a16:creationId xmlns:a16="http://schemas.microsoft.com/office/drawing/2014/main" id="{F3D6F7D6-6C23-B34B-A572-FC868E163EC0}"/>
              </a:ext>
            </a:extLst>
          </p:cNvPr>
          <p:cNvSpPr/>
          <p:nvPr userDrawn="1"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2. Reset the slide.</a:t>
            </a:r>
          </a:p>
        </p:txBody>
      </p:sp>
      <p:sp>
        <p:nvSpPr>
          <p:cNvPr id="27" name="3.">
            <a:extLst>
              <a:ext uri="{FF2B5EF4-FFF2-40B4-BE49-F238E27FC236}">
                <a16:creationId xmlns:a16="http://schemas.microsoft.com/office/drawing/2014/main" id="{CEB25132-977B-A442-99AF-1FF2A41790B1}"/>
              </a:ext>
            </a:extLst>
          </p:cNvPr>
          <p:cNvSpPr/>
          <p:nvPr userDrawn="1"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3. Where necessary, change the section using the ‘Crop’ function.</a:t>
            </a:r>
          </a:p>
        </p:txBody>
      </p:sp>
      <p:sp>
        <p:nvSpPr>
          <p:cNvPr id="37" name="how">
            <a:extLst>
              <a:ext uri="{FF2B5EF4-FFF2-40B4-BE49-F238E27FC236}">
                <a16:creationId xmlns:a16="http://schemas.microsoft.com/office/drawing/2014/main" id="{636F0749-1645-604F-B2A1-02511CA86790}"/>
              </a:ext>
            </a:extLst>
          </p:cNvPr>
          <p:cNvSpPr txBox="1"/>
          <p:nvPr userDrawn="1"/>
        </p:nvSpPr>
        <p:spPr bwMode="gray">
          <a:xfrm>
            <a:off x="-3787956" y="237067"/>
            <a:ext cx="37064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If required, edit the section under ‘Format/Crop ’.</a:t>
            </a:r>
          </a:p>
        </p:txBody>
      </p:sp>
      <p:pic>
        <p:nvPicPr>
          <p:cNvPr id="38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91A23377-428F-4A48-AB18-378523A7A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6729" y="1029491"/>
            <a:ext cx="517191" cy="787908"/>
          </a:xfrm>
          <a:prstGeom prst="rect">
            <a:avLst/>
          </a:prstGeom>
        </p:spPr>
      </p:pic>
      <p:grpSp>
        <p:nvGrpSpPr>
          <p:cNvPr id="39" name="Gruppieren 32">
            <a:extLst>
              <a:ext uri="{FF2B5EF4-FFF2-40B4-BE49-F238E27FC236}">
                <a16:creationId xmlns:a16="http://schemas.microsoft.com/office/drawing/2014/main" id="{FF4C6D0E-EABA-2A40-88C0-F2D0E5FD70E2}"/>
              </a:ext>
            </a:extLst>
          </p:cNvPr>
          <p:cNvGrpSpPr/>
          <p:nvPr userDrawn="1"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40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46EF4ADC-95F7-E341-B75C-DF9FE7CB1A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41" name="Rechteck 34">
              <a:extLst>
                <a:ext uri="{FF2B5EF4-FFF2-40B4-BE49-F238E27FC236}">
                  <a16:creationId xmlns:a16="http://schemas.microsoft.com/office/drawing/2014/main" id="{D70C8527-A5AF-A043-A2DE-6D6AD938C4E3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42" name="Rechteck">
            <a:extLst>
              <a:ext uri="{FF2B5EF4-FFF2-40B4-BE49-F238E27FC236}">
                <a16:creationId xmlns:a16="http://schemas.microsoft.com/office/drawing/2014/main" id="{D8972386-8D3D-A540-9875-233132DE47DF}"/>
              </a:ext>
            </a:extLst>
          </p:cNvPr>
          <p:cNvSpPr/>
          <p:nvPr userDrawn="1"/>
        </p:nvSpPr>
        <p:spPr bwMode="gray">
          <a:xfrm>
            <a:off x="10040048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693053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tar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Section start slide</a:t>
            </a:r>
            <a:br>
              <a:rPr lang="en-GB" dirty="0"/>
            </a:br>
            <a:r>
              <a:rPr lang="en-GB" dirty="0"/>
              <a:t>This may also have two lines</a:t>
            </a:r>
          </a:p>
        </p:txBody>
      </p:sp>
      <p:grpSp>
        <p:nvGrpSpPr>
          <p:cNvPr id="8" name="Key Visual">
            <a:extLst>
              <a:ext uri="{FF2B5EF4-FFF2-40B4-BE49-F238E27FC236}">
                <a16:creationId xmlns:a16="http://schemas.microsoft.com/office/drawing/2014/main" id="{1E0F1E1C-CA23-484C-B4BB-7C7FB71D6C86}"/>
              </a:ext>
            </a:extLst>
          </p:cNvPr>
          <p:cNvGrpSpPr/>
          <p:nvPr/>
        </p:nvGrpSpPr>
        <p:grpSpPr bwMode="gray">
          <a:xfrm>
            <a:off x="164181" y="165101"/>
            <a:ext cx="5044017" cy="1340924"/>
            <a:chOff x="4846637" y="119557"/>
            <a:chExt cx="3783013" cy="1005693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361BEDD0-CC28-449C-8AF8-28ECB9820DCA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AF78ACF-6170-47AC-80E0-F6021AD8B19F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5BAE5611-256D-4234-B00F-EB779B3EA9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D32235C7-71CD-4034-844A-03FD0D112CE2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717CA073-D9FE-4EFD-801F-27AB9308B31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D88D0E22-2017-4208-9ADC-47A2FAF1D43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EA3DBE1-22B9-4209-B4C9-BE4F45B9680D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9F9B96F-E57D-429A-9EB5-D561A8B62E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AA07C4F-927A-4ADF-8F4E-0E641F59E17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grpSp>
        <p:nvGrpSpPr>
          <p:cNvPr id="13" name="Key Visual">
            <a:extLst>
              <a:ext uri="{FF2B5EF4-FFF2-40B4-BE49-F238E27FC236}">
                <a16:creationId xmlns:a16="http://schemas.microsoft.com/office/drawing/2014/main" id="{691E0DBD-FA16-4944-9907-B6473DDBA0CA}"/>
              </a:ext>
            </a:extLst>
          </p:cNvPr>
          <p:cNvGrpSpPr/>
          <p:nvPr userDrawn="1"/>
        </p:nvGrpSpPr>
        <p:grpSpPr bwMode="gray">
          <a:xfrm>
            <a:off x="164181" y="165101"/>
            <a:ext cx="5044017" cy="1340924"/>
            <a:chOff x="4846637" y="119557"/>
            <a:chExt cx="3783013" cy="1005693"/>
          </a:xfrm>
        </p:grpSpPr>
        <p:sp>
          <p:nvSpPr>
            <p:cNvPr id="15" name="Freihandform: Form 8">
              <a:extLst>
                <a:ext uri="{FF2B5EF4-FFF2-40B4-BE49-F238E27FC236}">
                  <a16:creationId xmlns:a16="http://schemas.microsoft.com/office/drawing/2014/main" id="{18C906B4-1EEE-BB4B-B5F2-F2B51D0C6A2D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7" name="Freihandform: Form 10">
              <a:extLst>
                <a:ext uri="{FF2B5EF4-FFF2-40B4-BE49-F238E27FC236}">
                  <a16:creationId xmlns:a16="http://schemas.microsoft.com/office/drawing/2014/main" id="{792BF46D-FB6E-134C-B4C8-D7ACEFFA84D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8" name="Freihandform: Form 11">
              <a:extLst>
                <a:ext uri="{FF2B5EF4-FFF2-40B4-BE49-F238E27FC236}">
                  <a16:creationId xmlns:a16="http://schemas.microsoft.com/office/drawing/2014/main" id="{81626776-3379-DD41-8385-86CEEFB77914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20" name="Freihandform: Form 13">
              <a:extLst>
                <a:ext uri="{FF2B5EF4-FFF2-40B4-BE49-F238E27FC236}">
                  <a16:creationId xmlns:a16="http://schemas.microsoft.com/office/drawing/2014/main" id="{C7152C38-AEAC-E142-A6D3-C050AA89B7E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21" name="Freihandform: Form 15">
              <a:extLst>
                <a:ext uri="{FF2B5EF4-FFF2-40B4-BE49-F238E27FC236}">
                  <a16:creationId xmlns:a16="http://schemas.microsoft.com/office/drawing/2014/main" id="{82183409-3337-9445-9D4A-52302EF5F19C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3231561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mediate slide, b/w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latin typeface="SolaimanLipi" panose="03000600000000000000" pitchFamily="66" charset="0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Intermediate slide</a:t>
            </a:r>
            <a:endParaRPr lang="en-GB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0132F28-06B2-4221-9B40-46373C4BF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84DF-D98C-4886-A264-FFEC2B9243B8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1382050-2B79-493B-95AA-DBF7B8349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291D8C-7803-47D0-8143-6798277D7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pic>
        <p:nvPicPr>
          <p:cNvPr id="10" name="Grafik 17">
            <a:extLst>
              <a:ext uri="{FF2B5EF4-FFF2-40B4-BE49-F238E27FC236}">
                <a16:creationId xmlns:a16="http://schemas.microsoft.com/office/drawing/2014/main" id="{93B675C9-C874-AE42-9C54-8BBA43B95A9E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11" name="Rechteck 5">
            <a:extLst>
              <a:ext uri="{FF2B5EF4-FFF2-40B4-BE49-F238E27FC236}">
                <a16:creationId xmlns:a16="http://schemas.microsoft.com/office/drawing/2014/main" id="{045DCDBA-87F5-094B-A9AE-4C435F452B8D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latin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401369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mediate slid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Intermediate slide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4858B5A-3D9C-44AE-ADA7-B7DF2E935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6445F-3BDF-4645-9EA4-6A16D596B747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743612B-9303-4BD1-8570-21C327D0D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4C8BC3-F5EC-4CDC-BEF6-A683BD9DD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138952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mediate slide, whit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Intermediate slide</a:t>
            </a:r>
            <a:endParaRPr lang="en-GB" dirty="0"/>
          </a:p>
        </p:txBody>
      </p:sp>
      <p:grpSp>
        <p:nvGrpSpPr>
          <p:cNvPr id="12" name="Key Visual">
            <a:extLst>
              <a:ext uri="{FF2B5EF4-FFF2-40B4-BE49-F238E27FC236}">
                <a16:creationId xmlns:a16="http://schemas.microsoft.com/office/drawing/2014/main" id="{D9D8699C-EAEE-4654-9DB5-5DBEA94DFD69}"/>
              </a:ext>
            </a:extLst>
          </p:cNvPr>
          <p:cNvGrpSpPr/>
          <p:nvPr/>
        </p:nvGrpSpPr>
        <p:grpSpPr bwMode="gray">
          <a:xfrm flipV="1">
            <a:off x="164179" y="4525210"/>
            <a:ext cx="6050711" cy="1608548"/>
            <a:chOff x="4846637" y="119557"/>
            <a:chExt cx="3783013" cy="1005693"/>
          </a:xfrm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57ACA972-95E7-4330-A959-68C656E58B90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EF93F907-303A-4592-848E-F1A7AFDDDD4A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C8AAE6CE-CD01-4233-9E65-D495D92CF1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1AAC9A52-2206-4D16-A752-9C733CC5CB7F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8D075FE9-0EDA-4BE2-B2C1-22DF2B8842B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</p:grpSp>
      <p:grpSp>
        <p:nvGrpSpPr>
          <p:cNvPr id="36" name="Key Visual">
            <a:extLst>
              <a:ext uri="{FF2B5EF4-FFF2-40B4-BE49-F238E27FC236}">
                <a16:creationId xmlns:a16="http://schemas.microsoft.com/office/drawing/2014/main" id="{C7D69FF2-A45A-405D-BC43-69B4E925551F}"/>
              </a:ext>
            </a:extLst>
          </p:cNvPr>
          <p:cNvGrpSpPr/>
          <p:nvPr/>
        </p:nvGrpSpPr>
        <p:grpSpPr bwMode="gray">
          <a:xfrm flipH="1">
            <a:off x="8934717" y="165100"/>
            <a:ext cx="3087951" cy="820915"/>
            <a:chOff x="4846637" y="119557"/>
            <a:chExt cx="3783013" cy="1005693"/>
          </a:xfrm>
        </p:grpSpPr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67E195A5-1DB2-4051-897C-B5E84120B476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9234AB9A-5088-479E-92C2-4F81972E1E55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5FBB400A-FFCE-4E88-B1BF-846AC7A46F8E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4A214495-DB26-435D-9164-4A350ECF007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AD46CA09-12E7-4803-A8A0-CC8821A2FBF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D7087B2-841C-4578-8D4C-FD96605E1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0AEC-476F-4DFA-95DA-ED967A04DDA0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812E5FB-AE5B-45DE-A139-9BF8C60A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C4834F1-8AA0-4335-9A3C-58D358314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grpSp>
        <p:nvGrpSpPr>
          <p:cNvPr id="18" name="Key Visual">
            <a:extLst>
              <a:ext uri="{FF2B5EF4-FFF2-40B4-BE49-F238E27FC236}">
                <a16:creationId xmlns:a16="http://schemas.microsoft.com/office/drawing/2014/main" id="{E3173516-484D-5240-973D-5DC79ACECA93}"/>
              </a:ext>
            </a:extLst>
          </p:cNvPr>
          <p:cNvGrpSpPr/>
          <p:nvPr userDrawn="1"/>
        </p:nvGrpSpPr>
        <p:grpSpPr bwMode="gray">
          <a:xfrm flipV="1">
            <a:off x="164179" y="4525210"/>
            <a:ext cx="6050711" cy="1608548"/>
            <a:chOff x="4846637" y="119557"/>
            <a:chExt cx="3783013" cy="1005693"/>
          </a:xfrm>
        </p:grpSpPr>
        <p:sp>
          <p:nvSpPr>
            <p:cNvPr id="19" name="Freihandform: Form 12">
              <a:extLst>
                <a:ext uri="{FF2B5EF4-FFF2-40B4-BE49-F238E27FC236}">
                  <a16:creationId xmlns:a16="http://schemas.microsoft.com/office/drawing/2014/main" id="{78BAFC1C-2BC9-544A-8E74-4F51C9C50449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20" name="Freihandform: Form 13">
              <a:extLst>
                <a:ext uri="{FF2B5EF4-FFF2-40B4-BE49-F238E27FC236}">
                  <a16:creationId xmlns:a16="http://schemas.microsoft.com/office/drawing/2014/main" id="{FA54944A-5BB9-4146-A336-7D0DE15D1E4D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21" name="Freihandform: Form 14">
              <a:extLst>
                <a:ext uri="{FF2B5EF4-FFF2-40B4-BE49-F238E27FC236}">
                  <a16:creationId xmlns:a16="http://schemas.microsoft.com/office/drawing/2014/main" id="{064C66C9-3C51-F747-AF5C-CE6F38F86F00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22" name="Freihandform: Form 15">
              <a:extLst>
                <a:ext uri="{FF2B5EF4-FFF2-40B4-BE49-F238E27FC236}">
                  <a16:creationId xmlns:a16="http://schemas.microsoft.com/office/drawing/2014/main" id="{F63224BF-720B-034D-9A91-EF80CA7DD980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23" name="Freihandform: Form 16">
              <a:extLst>
                <a:ext uri="{FF2B5EF4-FFF2-40B4-BE49-F238E27FC236}">
                  <a16:creationId xmlns:a16="http://schemas.microsoft.com/office/drawing/2014/main" id="{6348F1E9-A221-EB45-95DC-A9B3DFAF5DC0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</p:grpSp>
      <p:grpSp>
        <p:nvGrpSpPr>
          <p:cNvPr id="24" name="Key Visual">
            <a:extLst>
              <a:ext uri="{FF2B5EF4-FFF2-40B4-BE49-F238E27FC236}">
                <a16:creationId xmlns:a16="http://schemas.microsoft.com/office/drawing/2014/main" id="{EC478561-FCE0-AF4D-81A1-E13256CBEF35}"/>
              </a:ext>
            </a:extLst>
          </p:cNvPr>
          <p:cNvGrpSpPr/>
          <p:nvPr userDrawn="1"/>
        </p:nvGrpSpPr>
        <p:grpSpPr bwMode="gray">
          <a:xfrm flipH="1">
            <a:off x="8934717" y="165100"/>
            <a:ext cx="3087951" cy="820915"/>
            <a:chOff x="4846637" y="119557"/>
            <a:chExt cx="3783013" cy="1005693"/>
          </a:xfrm>
        </p:grpSpPr>
        <p:sp>
          <p:nvSpPr>
            <p:cNvPr id="25" name="Freihandform: Form 36">
              <a:extLst>
                <a:ext uri="{FF2B5EF4-FFF2-40B4-BE49-F238E27FC236}">
                  <a16:creationId xmlns:a16="http://schemas.microsoft.com/office/drawing/2014/main" id="{5388B15F-A451-0040-9A67-133965A957C3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26" name="Freihandform: Form 37">
              <a:extLst>
                <a:ext uri="{FF2B5EF4-FFF2-40B4-BE49-F238E27FC236}">
                  <a16:creationId xmlns:a16="http://schemas.microsoft.com/office/drawing/2014/main" id="{7782A4FB-8B4A-B349-BA06-786BBB1D39FC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27" name="Freihandform: Form 38">
              <a:extLst>
                <a:ext uri="{FF2B5EF4-FFF2-40B4-BE49-F238E27FC236}">
                  <a16:creationId xmlns:a16="http://schemas.microsoft.com/office/drawing/2014/main" id="{9EBC2E89-4501-F444-B37C-7480308BF0D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28" name="Freihandform: Form 39">
              <a:extLst>
                <a:ext uri="{FF2B5EF4-FFF2-40B4-BE49-F238E27FC236}">
                  <a16:creationId xmlns:a16="http://schemas.microsoft.com/office/drawing/2014/main" id="{AF0004BC-B0EC-A54D-96CD-CA2A68195ECA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29" name="Freihandform: Form 40">
              <a:extLst>
                <a:ext uri="{FF2B5EF4-FFF2-40B4-BE49-F238E27FC236}">
                  <a16:creationId xmlns:a16="http://schemas.microsoft.com/office/drawing/2014/main" id="{6DBAFE14-C535-D44C-A728-7EFDE178F8D1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7779342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mediate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00000" bIns="684000" anchor="b">
            <a:noAutofit/>
          </a:bodyPr>
          <a:lstStyle>
            <a:lvl1pPr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Intermediate slide, photo</a:t>
            </a:r>
            <a:br>
              <a:rPr lang="en-GB" dirty="0"/>
            </a:br>
            <a:r>
              <a:rPr lang="en-GB" dirty="0"/>
              <a:t>(interchangeable)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  <p:sp>
        <p:nvSpPr>
          <p:cNvPr id="28" name="1.">
            <a:extLst>
              <a:ext uri="{FF2B5EF4-FFF2-40B4-BE49-F238E27FC236}">
                <a16:creationId xmlns:a16="http://schemas.microsoft.com/office/drawing/2014/main" id="{0BCFDBF6-0C4F-4BA9-84EB-ED3466065719}"/>
              </a:ext>
            </a:extLst>
          </p:cNvPr>
          <p:cNvSpPr/>
          <p:nvPr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1. Click on this icon to insert a new photo.</a:t>
            </a:r>
          </a:p>
        </p:txBody>
      </p:sp>
      <p:sp>
        <p:nvSpPr>
          <p:cNvPr id="29" name="2.">
            <a:extLst>
              <a:ext uri="{FF2B5EF4-FFF2-40B4-BE49-F238E27FC236}">
                <a16:creationId xmlns:a16="http://schemas.microsoft.com/office/drawing/2014/main" id="{918BC469-7392-45B5-882F-1B971DBE17B2}"/>
              </a:ext>
            </a:extLst>
          </p:cNvPr>
          <p:cNvSpPr/>
          <p:nvPr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2. Reset the slide.</a:t>
            </a:r>
          </a:p>
        </p:txBody>
      </p:sp>
      <p:sp>
        <p:nvSpPr>
          <p:cNvPr id="30" name="3.">
            <a:extLst>
              <a:ext uri="{FF2B5EF4-FFF2-40B4-BE49-F238E27FC236}">
                <a16:creationId xmlns:a16="http://schemas.microsoft.com/office/drawing/2014/main" id="{431D4BE7-4DC0-4A8D-8A4E-899AB39C9BFA}"/>
              </a:ext>
            </a:extLst>
          </p:cNvPr>
          <p:cNvSpPr/>
          <p:nvPr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3. Where necessary, change the section using the ‘Crop’ function.</a:t>
            </a:r>
          </a:p>
        </p:txBody>
      </p:sp>
      <p:sp>
        <p:nvSpPr>
          <p:cNvPr id="31" name="how">
            <a:extLst>
              <a:ext uri="{FF2B5EF4-FFF2-40B4-BE49-F238E27FC236}">
                <a16:creationId xmlns:a16="http://schemas.microsoft.com/office/drawing/2014/main" id="{CFE17404-D559-410E-817A-BE37032A4EC8}"/>
              </a:ext>
            </a:extLst>
          </p:cNvPr>
          <p:cNvSpPr txBox="1"/>
          <p:nvPr/>
        </p:nvSpPr>
        <p:spPr bwMode="gray">
          <a:xfrm>
            <a:off x="-3787956" y="237067"/>
            <a:ext cx="37064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If required, edit the section under ‘Format/Crop ’.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5D92098-BA3C-4707-8ABA-0C27A011DB6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2C23E41-9A2C-4456-A821-E6ADA70F5715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45C6D00-0E00-4289-836D-A87919E2F94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45153B9-0A46-4ECF-876F-E46153C49C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pic>
        <p:nvPicPr>
          <p:cNvPr id="19" name="Grafik 1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90E96F9-8FB8-41D7-9257-7179FD053D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6729" y="1029491"/>
            <a:ext cx="517191" cy="787908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67BCCCE2-341A-478B-A3EC-6046F8A5D497}"/>
              </a:ext>
            </a:extLst>
          </p:cNvPr>
          <p:cNvGrpSpPr/>
          <p:nvPr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32" name="Grafik 31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78A59224-4957-4C08-BE65-D8BD25A23E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D3A98BB7-764F-4350-BD71-C6758C885B37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34" name="Rechteck">
            <a:extLst>
              <a:ext uri="{FF2B5EF4-FFF2-40B4-BE49-F238E27FC236}">
                <a16:creationId xmlns:a16="http://schemas.microsoft.com/office/drawing/2014/main" id="{C2B577D0-C8DA-42B1-BF4C-EE3ACF0A05FC}"/>
              </a:ext>
            </a:extLst>
          </p:cNvPr>
          <p:cNvSpPr/>
          <p:nvPr/>
        </p:nvSpPr>
        <p:spPr bwMode="gray">
          <a:xfrm>
            <a:off x="10040048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SolaimanLipi" panose="03000600000000000000" pitchFamily="66" charset="0"/>
            </a:endParaRPr>
          </a:p>
        </p:txBody>
      </p:sp>
      <p:cxnSp>
        <p:nvCxnSpPr>
          <p:cNvPr id="18" name="Gerade Verbindung mit Pfeil 5">
            <a:extLst>
              <a:ext uri="{FF2B5EF4-FFF2-40B4-BE49-F238E27FC236}">
                <a16:creationId xmlns:a16="http://schemas.microsoft.com/office/drawing/2014/main" id="{B6DF5EFF-F168-A442-9AAB-131D8A2341B2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EFBF0728-E934-C34A-A5E6-117A826A80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  <p:sp>
        <p:nvSpPr>
          <p:cNvPr id="21" name="1.">
            <a:extLst>
              <a:ext uri="{FF2B5EF4-FFF2-40B4-BE49-F238E27FC236}">
                <a16:creationId xmlns:a16="http://schemas.microsoft.com/office/drawing/2014/main" id="{1E88471B-F381-264F-B2E8-35C22E8DB04C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1. Click on this icon to insert a new photo.</a:t>
            </a:r>
          </a:p>
        </p:txBody>
      </p:sp>
      <p:sp>
        <p:nvSpPr>
          <p:cNvPr id="22" name="2.">
            <a:extLst>
              <a:ext uri="{FF2B5EF4-FFF2-40B4-BE49-F238E27FC236}">
                <a16:creationId xmlns:a16="http://schemas.microsoft.com/office/drawing/2014/main" id="{D51405C2-9031-764F-8C59-45B7BD0D2863}"/>
              </a:ext>
            </a:extLst>
          </p:cNvPr>
          <p:cNvSpPr/>
          <p:nvPr userDrawn="1"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2. Reset the slide.</a:t>
            </a:r>
          </a:p>
        </p:txBody>
      </p:sp>
      <p:sp>
        <p:nvSpPr>
          <p:cNvPr id="24" name="3.">
            <a:extLst>
              <a:ext uri="{FF2B5EF4-FFF2-40B4-BE49-F238E27FC236}">
                <a16:creationId xmlns:a16="http://schemas.microsoft.com/office/drawing/2014/main" id="{E3E5FD2C-9063-B34D-8B6B-6BE8410F86F4}"/>
              </a:ext>
            </a:extLst>
          </p:cNvPr>
          <p:cNvSpPr/>
          <p:nvPr userDrawn="1"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3. Where necessary, change the section using the ‘Crop’ function.</a:t>
            </a:r>
          </a:p>
        </p:txBody>
      </p:sp>
      <p:sp>
        <p:nvSpPr>
          <p:cNvPr id="25" name="how">
            <a:extLst>
              <a:ext uri="{FF2B5EF4-FFF2-40B4-BE49-F238E27FC236}">
                <a16:creationId xmlns:a16="http://schemas.microsoft.com/office/drawing/2014/main" id="{377C00B1-F071-B24C-A412-8B51FABEE5F3}"/>
              </a:ext>
            </a:extLst>
          </p:cNvPr>
          <p:cNvSpPr txBox="1"/>
          <p:nvPr userDrawn="1"/>
        </p:nvSpPr>
        <p:spPr bwMode="gray">
          <a:xfrm>
            <a:off x="-3787956" y="237067"/>
            <a:ext cx="37064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If required, edit the section under ‘Format/Crop ’.</a:t>
            </a:r>
          </a:p>
        </p:txBody>
      </p:sp>
      <p:pic>
        <p:nvPicPr>
          <p:cNvPr id="27" name="Grafik 1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A1B8019-957F-0C40-BA9C-B0D85F40F6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6729" y="1029491"/>
            <a:ext cx="517191" cy="787908"/>
          </a:xfrm>
          <a:prstGeom prst="rect">
            <a:avLst/>
          </a:prstGeom>
        </p:spPr>
      </p:pic>
      <p:grpSp>
        <p:nvGrpSpPr>
          <p:cNvPr id="35" name="Gruppieren 22">
            <a:extLst>
              <a:ext uri="{FF2B5EF4-FFF2-40B4-BE49-F238E27FC236}">
                <a16:creationId xmlns:a16="http://schemas.microsoft.com/office/drawing/2014/main" id="{182E7992-CAC4-9146-A54C-9814EDA05E17}"/>
              </a:ext>
            </a:extLst>
          </p:cNvPr>
          <p:cNvGrpSpPr/>
          <p:nvPr userDrawn="1"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36" name="Grafik 31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D6114D4C-F587-CC41-AB84-7B3FF564B0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7" name="Rechteck 32">
              <a:extLst>
                <a:ext uri="{FF2B5EF4-FFF2-40B4-BE49-F238E27FC236}">
                  <a16:creationId xmlns:a16="http://schemas.microsoft.com/office/drawing/2014/main" id="{20D8405D-4CF0-D048-A90D-B695145C153D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38" name="Rechteck">
            <a:extLst>
              <a:ext uri="{FF2B5EF4-FFF2-40B4-BE49-F238E27FC236}">
                <a16:creationId xmlns:a16="http://schemas.microsoft.com/office/drawing/2014/main" id="{52D485D5-62BE-724B-9815-D33FBEE7BFE2}"/>
              </a:ext>
            </a:extLst>
          </p:cNvPr>
          <p:cNvSpPr/>
          <p:nvPr userDrawn="1"/>
        </p:nvSpPr>
        <p:spPr bwMode="gray">
          <a:xfrm>
            <a:off x="10040048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492064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403C02B-EA48-4260-811D-43CCEC0F65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0F53ABA-2048-4F97-B4CF-BC97D309ACC8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572318F-C167-4A9B-9214-245E7E1B67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A6A7C1-5347-4031-950E-FE89F744C1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577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text slide with sub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726EAD89-A3DC-4500-9071-F28C7DB87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52037"/>
            <a:ext cx="11422911" cy="36075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7BDDDF81-EBEA-4C88-AA55-681A5710CA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99018" y="774701"/>
            <a:ext cx="11423649" cy="501651"/>
          </a:xfrm>
        </p:spPr>
        <p:txBody>
          <a:bodyPr vert="horz" lIns="0" tIns="0" rIns="72000" bIns="0" rtlCol="0" anchor="t">
            <a:noAutofit/>
          </a:bodyPr>
          <a:lstStyle>
            <a:lvl1pPr>
              <a:defRPr lang="de-DE" sz="1867" b="0" cap="none" baseline="0" smtClean="0">
                <a:latin typeface="SolaimanLipi" panose="03000600000000000000" pitchFamily="66" charset="0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GB" dirty="0"/>
              <a:t>Click to add sub-line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9563577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B548EA6-0BD4-4DE9-880C-9051257B828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9565F19-FE1D-44AC-9FA6-3EE6A7C3B0A1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3E7CC3B-6035-4291-B04F-DE018A6C968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D360B5D-15C8-4DDF-99B9-68062FEA37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56754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11DA8-FC30-4561-A090-86BCB2DEF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F4E20-8331-4A0F-BBA4-63E71F6EE5C1}" type="datetime1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B318F-EF27-46E0-9D41-9CAB8B245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CF7A-2558-4323-AE7F-190462489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43F07-F266-464C-AA26-C366EEC084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7998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2"/>
            <a:ext cx="9563579" cy="378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grpSp>
        <p:nvGrpSpPr>
          <p:cNvPr id="20" name="Key Visual">
            <a:extLst>
              <a:ext uri="{FF2B5EF4-FFF2-40B4-BE49-F238E27FC236}">
                <a16:creationId xmlns:a16="http://schemas.microsoft.com/office/drawing/2014/main" id="{BCBD8A78-7D69-4DFD-B354-CF36A84705CB}"/>
              </a:ext>
            </a:extLst>
          </p:cNvPr>
          <p:cNvGrpSpPr/>
          <p:nvPr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E45BEDC0-179F-43C1-A606-AFD62A6A063E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6CCD5CC-5505-4485-9297-BB0A34EBB2F6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18541086-C56A-406D-91E6-D3E933CF7BA3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1B8A9566-A588-4E4A-8143-1CBDC9C30D67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6FDDC1A6-3462-4813-8D80-9E642D6179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312137B-7817-4520-A9FF-87A20B391AA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DF3BE5A-957E-4616-AAD4-94882CA9AB3B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F93DA6A-ABDD-4D0F-AFE3-FF43762B7FB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905C91D-31F5-4E80-9F76-6D372B3A16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grpSp>
        <p:nvGrpSpPr>
          <p:cNvPr id="13" name="Key Visual">
            <a:extLst>
              <a:ext uri="{FF2B5EF4-FFF2-40B4-BE49-F238E27FC236}">
                <a16:creationId xmlns:a16="http://schemas.microsoft.com/office/drawing/2014/main" id="{61345AA7-CC33-414E-8C20-353705D8A514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14" name="Freihandform: Form 20">
              <a:extLst>
                <a:ext uri="{FF2B5EF4-FFF2-40B4-BE49-F238E27FC236}">
                  <a16:creationId xmlns:a16="http://schemas.microsoft.com/office/drawing/2014/main" id="{DC7DAE1C-AB61-F446-BFE8-C88F88D556EE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5" name="Freihandform: Form 21">
              <a:extLst>
                <a:ext uri="{FF2B5EF4-FFF2-40B4-BE49-F238E27FC236}">
                  <a16:creationId xmlns:a16="http://schemas.microsoft.com/office/drawing/2014/main" id="{FBFCEC1C-F876-C342-8C71-06325A6DA63F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6" name="Freihandform: Form 22">
              <a:extLst>
                <a:ext uri="{FF2B5EF4-FFF2-40B4-BE49-F238E27FC236}">
                  <a16:creationId xmlns:a16="http://schemas.microsoft.com/office/drawing/2014/main" id="{9329820D-B736-464D-84B7-FC5FABD5DBF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7" name="Freihandform: Form 23">
              <a:extLst>
                <a:ext uri="{FF2B5EF4-FFF2-40B4-BE49-F238E27FC236}">
                  <a16:creationId xmlns:a16="http://schemas.microsoft.com/office/drawing/2014/main" id="{CA4C6610-78B0-9043-89F5-F3EB4F64B2D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8" name="Freihandform: Form 24">
              <a:extLst>
                <a:ext uri="{FF2B5EF4-FFF2-40B4-BE49-F238E27FC236}">
                  <a16:creationId xmlns:a16="http://schemas.microsoft.com/office/drawing/2014/main" id="{815C9F31-5966-9D45-875A-7C0C10D1E847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9795494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5179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4E7BC60-DC17-4952-AA54-E728E1C62BD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B6D73F7-CB7C-40B2-A7EE-56D24C533E36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16123A0-A869-46F1-9E20-A4CCE7F665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9EFEB5C-119E-416E-84F6-79F25273C8C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425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with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2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2EA4DEB-4859-40BB-BA0A-9D4E262D701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43773BD-30B8-4B9B-8D0A-95AA57BE581F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FE8A212-1664-4A14-896F-DC3AE0C13F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3C8D80-6BFD-4466-8E36-54C951F12D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2580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845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tIns="1440000"/>
          <a:lstStyle>
            <a:lvl1pPr algn="ctr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EA27159-D449-4E61-9234-12331EF258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AF2015D-9762-47AA-9BD6-3FA6CCC0648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FEE0BFE-5E65-46BD-8E4E-328C259B328B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0DC7F6F-F5EA-41B6-BA59-091605C586C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6AA5DDD-B7D2-44C4-84F6-785C251D3F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15766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1 photo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grpSp>
        <p:nvGrpSpPr>
          <p:cNvPr id="9" name="Key Visual">
            <a:extLst>
              <a:ext uri="{FF2B5EF4-FFF2-40B4-BE49-F238E27FC236}">
                <a16:creationId xmlns:a16="http://schemas.microsoft.com/office/drawing/2014/main" id="{0AED28BE-BD58-4C37-99C9-6DDD5906BC8A}"/>
              </a:ext>
            </a:extLst>
          </p:cNvPr>
          <p:cNvGrpSpPr/>
          <p:nvPr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C779D39-D9BE-456C-932C-90157753B82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50BB92C-06E3-4F21-96E2-B587EED5161E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55BC612-A565-4995-974E-DBAC4B729050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44462D1D-D151-4AD3-A2DA-8257376E401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07239E2B-B3C5-44BB-B6DD-DB8BC01E6601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22" name="Titel 1">
            <a:extLst>
              <a:ext uri="{FF2B5EF4-FFF2-40B4-BE49-F238E27FC236}">
                <a16:creationId xmlns:a16="http://schemas.microsoft.com/office/drawing/2014/main" id="{7204390B-3D37-494E-81FF-E1335F27C2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B9F79D6-321B-4922-9CB8-D52F509ACE0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C2E08E3-9FC7-4F03-971C-2756C9E70BD4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DD2BC95-CDE0-4C78-A9D8-EB3D9A577DF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96B41DE-2A1A-4BF8-A471-7AFD62750A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grpSp>
        <p:nvGrpSpPr>
          <p:cNvPr id="16" name="Key Visual">
            <a:extLst>
              <a:ext uri="{FF2B5EF4-FFF2-40B4-BE49-F238E27FC236}">
                <a16:creationId xmlns:a16="http://schemas.microsoft.com/office/drawing/2014/main" id="{5C64936C-DCB2-D941-8688-68C569FFBE79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17" name="Freihandform: Form 9">
              <a:extLst>
                <a:ext uri="{FF2B5EF4-FFF2-40B4-BE49-F238E27FC236}">
                  <a16:creationId xmlns:a16="http://schemas.microsoft.com/office/drawing/2014/main" id="{7DE27528-9847-8A43-A45E-55811D9B4A47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8" name="Freihandform: Form 10">
              <a:extLst>
                <a:ext uri="{FF2B5EF4-FFF2-40B4-BE49-F238E27FC236}">
                  <a16:creationId xmlns:a16="http://schemas.microsoft.com/office/drawing/2014/main" id="{8DC3CF73-A684-7443-B81C-2E61D756DBE9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9" name="Freihandform: Form 12">
              <a:extLst>
                <a:ext uri="{FF2B5EF4-FFF2-40B4-BE49-F238E27FC236}">
                  <a16:creationId xmlns:a16="http://schemas.microsoft.com/office/drawing/2014/main" id="{171E451F-F4C4-EB40-878C-58A9FD20D538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20" name="Freihandform: Form 13">
              <a:extLst>
                <a:ext uri="{FF2B5EF4-FFF2-40B4-BE49-F238E27FC236}">
                  <a16:creationId xmlns:a16="http://schemas.microsoft.com/office/drawing/2014/main" id="{478A409D-4D20-CB4D-B7C4-0C6C23831F29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21" name="Freihandform: Form 14">
              <a:extLst>
                <a:ext uri="{FF2B5EF4-FFF2-40B4-BE49-F238E27FC236}">
                  <a16:creationId xmlns:a16="http://schemas.microsoft.com/office/drawing/2014/main" id="{90405091-2766-D842-8C03-A091E38BF905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1932454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2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5771484-3E18-42CC-9FC0-9F82AA9D780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09770A9-2278-4366-8359-CB9FA3C1D508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5F12524-47B7-4E4B-A82D-4A982EC622B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1F91BAF-4218-480C-87A8-87D4B1CDDF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864383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2 photos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grpSp>
        <p:nvGrpSpPr>
          <p:cNvPr id="9" name="Key Visual">
            <a:extLst>
              <a:ext uri="{FF2B5EF4-FFF2-40B4-BE49-F238E27FC236}">
                <a16:creationId xmlns:a16="http://schemas.microsoft.com/office/drawing/2014/main" id="{0AED28BE-BD58-4C37-99C9-6DDD5906BC8A}"/>
              </a:ext>
            </a:extLst>
          </p:cNvPr>
          <p:cNvGrpSpPr/>
          <p:nvPr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C779D39-D9BE-456C-932C-90157753B82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50BB92C-06E3-4F21-96E2-B587EED5161E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55BC612-A565-4995-974E-DBAC4B729050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44462D1D-D151-4AD3-A2DA-8257376E401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07239E2B-B3C5-44BB-B6DD-DB8BC01E6601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DB39AEE-4D7E-4227-8B8B-6259DA49F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227D3D8-FEBD-4AD0-9F71-6844E987B7B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D344162-4AF7-4BD6-9E7F-352B91743FDB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EBC020C-FAD6-4991-9B68-DFC84964773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2ED17441-C804-4576-8739-5227CF2486C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grpSp>
        <p:nvGrpSpPr>
          <p:cNvPr id="17" name="Key Visual">
            <a:extLst>
              <a:ext uri="{FF2B5EF4-FFF2-40B4-BE49-F238E27FC236}">
                <a16:creationId xmlns:a16="http://schemas.microsoft.com/office/drawing/2014/main" id="{A69888DA-9A64-DA4C-AA65-584BDE6C8830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19" name="Freihandform: Form 9">
              <a:extLst>
                <a:ext uri="{FF2B5EF4-FFF2-40B4-BE49-F238E27FC236}">
                  <a16:creationId xmlns:a16="http://schemas.microsoft.com/office/drawing/2014/main" id="{1E25859E-9F9C-6248-A6E3-664B450C6B28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20" name="Freihandform: Form 10">
              <a:extLst>
                <a:ext uri="{FF2B5EF4-FFF2-40B4-BE49-F238E27FC236}">
                  <a16:creationId xmlns:a16="http://schemas.microsoft.com/office/drawing/2014/main" id="{5BB7A9FF-1314-314D-95E1-4A73540A6E28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21" name="Freihandform: Form 12">
              <a:extLst>
                <a:ext uri="{FF2B5EF4-FFF2-40B4-BE49-F238E27FC236}">
                  <a16:creationId xmlns:a16="http://schemas.microsoft.com/office/drawing/2014/main" id="{7CBC469F-59AC-5E44-B4A3-20A150CE909A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22" name="Freihandform: Form 13">
              <a:extLst>
                <a:ext uri="{FF2B5EF4-FFF2-40B4-BE49-F238E27FC236}">
                  <a16:creationId xmlns:a16="http://schemas.microsoft.com/office/drawing/2014/main" id="{C1C116BA-2744-A545-83EA-8D1A47F0417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23" name="Freihandform: Form 14">
              <a:extLst>
                <a:ext uri="{FF2B5EF4-FFF2-40B4-BE49-F238E27FC236}">
                  <a16:creationId xmlns:a16="http://schemas.microsoft.com/office/drawing/2014/main" id="{5498212F-0876-D548-966E-7E23CE6D9F2D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5041323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2 photos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304207" y="3259668"/>
            <a:ext cx="5718460" cy="2874091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64179" y="3259668"/>
            <a:ext cx="5718460" cy="2874091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3"/>
            <a:ext cx="5282881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headline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740977" y="1361293"/>
            <a:ext cx="5273223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2043D58-AA3C-40BE-BEAB-11A19348439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ACB18B6-2A06-4854-907F-7F4EDCEDFC80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195C9E7-AD30-401E-97F1-ECD1F6426F9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3D02F96E-9198-496A-A4B1-6804F455A11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7782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3 photos,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187824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64180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23402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AB38192C-6783-4C98-AB15-3A38EFFC1B0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211467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DED8696E-3F6E-4312-8474-D7B6C988FD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647046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F501F9B-7E1C-4D10-BFA8-F160A61CBB4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69AEF506-5CF5-4730-8B8A-7EF5A1AE81E5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4AC48705-A504-41C9-A7C4-A310E36C3CF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A0DBE614-6EA1-4B61-BE6D-D779C0E5AD8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3173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13833" y="4150517"/>
            <a:ext cx="3526768" cy="1983583"/>
          </a:xfrm>
          <a:solidFill>
            <a:schemeClr val="bg2"/>
          </a:solidFill>
        </p:spPr>
        <p:txBody>
          <a:bodyPr vert="horz" lIns="36000" tIns="1152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FE0F192-365F-4B9B-9AE5-A8DCD077B27C}"/>
              </a:ext>
            </a:extLst>
          </p:cNvPr>
          <p:cNvSpPr/>
          <p:nvPr/>
        </p:nvSpPr>
        <p:spPr bwMode="gray">
          <a:xfrm>
            <a:off x="613832" y="1294229"/>
            <a:ext cx="3526368" cy="1853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latin typeface="SolaimanLipi" panose="03000600000000000000" pitchFamily="66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D20B6CE-6FB5-47BE-ACA3-1FADB18A5F9F}"/>
              </a:ext>
            </a:extLst>
          </p:cNvPr>
          <p:cNvSpPr/>
          <p:nvPr/>
        </p:nvSpPr>
        <p:spPr bwMode="gray">
          <a:xfrm>
            <a:off x="613832" y="3228948"/>
            <a:ext cx="3526368" cy="8458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latin typeface="SolaimanLipi" panose="03000600000000000000" pitchFamily="66" charset="0"/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3832" y="3223373"/>
            <a:ext cx="3526368" cy="282675"/>
          </a:xfrm>
          <a:noFill/>
        </p:spPr>
        <p:txBody>
          <a:bodyPr vert="horz" lIns="72000" tIns="36000" rIns="72000" bIns="36000" rtlCol="0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333" b="1" baseline="0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en-GB" dirty="0"/>
            </a:lvl3pPr>
          </a:lstStyle>
          <a:p>
            <a:r>
              <a:rPr lang="en-GB" dirty="0"/>
              <a:t>Name of partner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Project text slide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40AE37FF-8E79-4DC2-894F-409F5F1424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13832" y="3532554"/>
            <a:ext cx="3526368" cy="525937"/>
          </a:xfrm>
          <a:noFill/>
        </p:spPr>
        <p:txBody>
          <a:bodyPr lIns="72000" anchor="t"/>
          <a:lstStyle>
            <a:lvl1pPr>
              <a:lnSpc>
                <a:spcPct val="100000"/>
              </a:lnSpc>
              <a:spcBef>
                <a:spcPts val="0"/>
              </a:spcBef>
              <a:defRPr sz="1067" b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MM/YYYY – MM/YYYY</a:t>
            </a:r>
            <a:br>
              <a:rPr lang="en-GB" dirty="0"/>
            </a:br>
            <a:r>
              <a:rPr lang="en-GB" dirty="0"/>
              <a:t>Volume: EUR 00 million</a:t>
            </a:r>
            <a:br>
              <a:rPr lang="en-GB" dirty="0"/>
            </a:br>
            <a:r>
              <a:rPr lang="en-GB" dirty="0"/>
              <a:t>Public contribution: EUR 000,000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133FB7B2-F1B0-4BE4-A9A1-2AA5AD68E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13832" y="1295081"/>
            <a:ext cx="3526368" cy="362396"/>
          </a:xfrm>
          <a:noFill/>
        </p:spPr>
        <p:txBody>
          <a:bodyPr lIns="72000" tIns="36000" bIns="36000" anchor="ctr"/>
          <a:lstStyle>
            <a:lvl1pPr>
              <a:defRPr sz="1467" b="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Name of country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50874649-3395-4A9D-A057-03A867415B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13832" y="1657477"/>
            <a:ext cx="3526368" cy="1490155"/>
          </a:xfrm>
          <a:noFill/>
        </p:spPr>
        <p:txBody>
          <a:bodyPr lIns="72000" tIns="0" bIns="36000" anchor="t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333" b="0" kern="1200" baseline="0" dirty="0" smtClean="0">
                <a:solidFill>
                  <a:schemeClr val="tx1"/>
                </a:solidFill>
                <a:latin typeface="SolaimanLipi" panose="03000600000000000000" pitchFamily="66" charset="0"/>
                <a:ea typeface="+mn-ea"/>
                <a:cs typeface="+mn-cs"/>
              </a:defRPr>
            </a:lvl1pPr>
          </a:lstStyle>
          <a:p>
            <a:r>
              <a:rPr lang="en-GB" dirty="0"/>
              <a:t>Text containing the name of the country.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7B8F238-9E4D-4367-BF20-CAA4F4E82F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414129" y="1361017"/>
            <a:ext cx="7623355" cy="47730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7C48950-E750-4312-A454-A82F556734D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AB423B48-560C-4DD1-A925-2ECB67A39BFE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6784B76-6A40-447C-A5C8-AA9E24FA612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A7D98D1-5D4C-4CA4-ACFE-BE4E7462CAA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17" name="Rechteck 17">
            <a:extLst>
              <a:ext uri="{FF2B5EF4-FFF2-40B4-BE49-F238E27FC236}">
                <a16:creationId xmlns:a16="http://schemas.microsoft.com/office/drawing/2014/main" id="{4B3D9E3D-830A-DD49-BB73-26CF434CF40D}"/>
              </a:ext>
            </a:extLst>
          </p:cNvPr>
          <p:cNvSpPr/>
          <p:nvPr userDrawn="1"/>
        </p:nvSpPr>
        <p:spPr bwMode="gray">
          <a:xfrm>
            <a:off x="613832" y="1294229"/>
            <a:ext cx="3526368" cy="1853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latin typeface="SolaimanLipi" panose="03000600000000000000" pitchFamily="66" charset="0"/>
            </a:endParaRPr>
          </a:p>
        </p:txBody>
      </p:sp>
      <p:sp>
        <p:nvSpPr>
          <p:cNvPr id="20" name="Rechteck 11">
            <a:extLst>
              <a:ext uri="{FF2B5EF4-FFF2-40B4-BE49-F238E27FC236}">
                <a16:creationId xmlns:a16="http://schemas.microsoft.com/office/drawing/2014/main" id="{FDC17699-A5E1-0546-8959-4255BF881DD2}"/>
              </a:ext>
            </a:extLst>
          </p:cNvPr>
          <p:cNvSpPr/>
          <p:nvPr userDrawn="1"/>
        </p:nvSpPr>
        <p:spPr bwMode="gray">
          <a:xfrm>
            <a:off x="613832" y="3228948"/>
            <a:ext cx="3526368" cy="8458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latin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04046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70DDB-AE7E-474C-8C49-A0E5D83CB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34CCE-6D80-463B-9B06-BFF378D0B75C}" type="datetime1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B861D-B431-4690-9E4C-595E6A0AD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9353E-5CBF-4F44-94DB-DDFEF3451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F1603-26C4-4A9B-9831-A46478EA92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354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latin typeface="SolaimanLipi" panose="03000600000000000000" pitchFamily="66" charset="0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11123323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Contact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853713" y="2760959"/>
            <a:ext cx="4492748" cy="136671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en-GB" dirty="0"/>
              <a:t>givenname.familyname@giz.de 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2853713" y="1857148"/>
            <a:ext cx="4492748" cy="235035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2853713" y="2181304"/>
            <a:ext cx="4492748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99755" y="1857148"/>
            <a:ext cx="1957439" cy="227052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A45E5920-77D2-4E1E-832E-8A215D8A1078}"/>
              </a:ext>
            </a:extLst>
          </p:cNvPr>
          <p:cNvSpPr txBox="1"/>
          <p:nvPr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www.giz.de</a:t>
            </a:r>
          </a:p>
        </p:txBody>
      </p:sp>
      <p:pic>
        <p:nvPicPr>
          <p:cNvPr id="38" name="Grafik 37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95D3B85-8F61-41B8-939D-6F7806BB04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E3F751BB-E4FA-4732-80BD-F94670E22B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58EDDA33-F3A1-4081-87DD-3B5C06FD4DD3}"/>
              </a:ext>
            </a:extLst>
          </p:cNvPr>
          <p:cNvGrpSpPr/>
          <p:nvPr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29CE574A-E366-49FD-9460-14AADB765FE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38A2A830-AF34-4C5B-87EB-D628018EE3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EF5B3A25-E6A5-43A3-AFD2-A4D64B803FEB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456DF07A-687E-4C5E-A327-5581E21105CD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A1EFA999-3BA8-4B1E-B6F4-0A44A111E24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</p:grpSp>
      <p:sp>
        <p:nvSpPr>
          <p:cNvPr id="46" name="TextBox 7">
            <a:extLst>
              <a:ext uri="{FF2B5EF4-FFF2-40B4-BE49-F238E27FC236}">
                <a16:creationId xmlns:a16="http://schemas.microsoft.com/office/drawing/2014/main" id="{AB1D21B3-5EA8-4583-8B39-5C5D45B4127F}"/>
              </a:ext>
            </a:extLst>
          </p:cNvPr>
          <p:cNvSpPr txBox="1"/>
          <p:nvPr/>
        </p:nvSpPr>
        <p:spPr bwMode="gray">
          <a:xfrm>
            <a:off x="3496266" y="5403596"/>
            <a:ext cx="239360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https://twitter.com/giz_gmbh</a:t>
            </a:r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id="{143F2906-482C-48A6-8D87-67C6BCEBAF88}"/>
              </a:ext>
            </a:extLst>
          </p:cNvPr>
          <p:cNvSpPr txBox="1"/>
          <p:nvPr/>
        </p:nvSpPr>
        <p:spPr bwMode="gray">
          <a:xfrm>
            <a:off x="7004908" y="5403596"/>
            <a:ext cx="304282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https://www.facebook.com/gizprofile/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391187D-9F65-4A30-8974-4A449DE89BF0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F83E3E0E-CDB5-43DB-B34C-FE5D17B16158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6C4DFAD-A99C-4092-9FAE-D03CBD68A1FC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8F52293-BD85-4DFE-A73D-98ECA199365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pic>
        <p:nvPicPr>
          <p:cNvPr id="23" name="Grafik 17">
            <a:extLst>
              <a:ext uri="{FF2B5EF4-FFF2-40B4-BE49-F238E27FC236}">
                <a16:creationId xmlns:a16="http://schemas.microsoft.com/office/drawing/2014/main" id="{79BD5F74-7D5E-CD47-997C-0BEB08979AA4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24" name="Rechteck 5">
            <a:extLst>
              <a:ext uri="{FF2B5EF4-FFF2-40B4-BE49-F238E27FC236}">
                <a16:creationId xmlns:a16="http://schemas.microsoft.com/office/drawing/2014/main" id="{EAA8E2B7-58D6-C640-9FC7-20343D38289B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latin typeface="SolaimanLipi" panose="03000600000000000000" pitchFamily="66" charset="0"/>
            </a:endParaRP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6BE2E0EE-68BC-0A46-93A1-582B5B695939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www.giz.de</a:t>
            </a:r>
          </a:p>
        </p:txBody>
      </p:sp>
      <p:pic>
        <p:nvPicPr>
          <p:cNvPr id="26" name="Grafik 37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9F533D96-B498-B449-859D-5E77AA7D81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27" name="Grafik 38">
            <a:extLst>
              <a:ext uri="{FF2B5EF4-FFF2-40B4-BE49-F238E27FC236}">
                <a16:creationId xmlns:a16="http://schemas.microsoft.com/office/drawing/2014/main" id="{296313BC-BD4C-EA4E-BF98-7C9EBED7D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28" name="Gruppieren 39">
            <a:extLst>
              <a:ext uri="{FF2B5EF4-FFF2-40B4-BE49-F238E27FC236}">
                <a16:creationId xmlns:a16="http://schemas.microsoft.com/office/drawing/2014/main" id="{DDD31EE3-C1DD-C949-A347-AA1E08104120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93FBD06E-B298-454B-B74D-D3780653973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C50BADD9-1F9E-A348-8502-82A865CEEEE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ED9C0673-D845-9140-9A99-9163D1E5A020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D1C0EF85-F890-C249-A802-7CB6850462A0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7C1AB671-3AD0-A445-8EDB-4966E7F28BE4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</p:grpSp>
      <p:sp>
        <p:nvSpPr>
          <p:cNvPr id="34" name="TextBox 7">
            <a:extLst>
              <a:ext uri="{FF2B5EF4-FFF2-40B4-BE49-F238E27FC236}">
                <a16:creationId xmlns:a16="http://schemas.microsoft.com/office/drawing/2014/main" id="{884A0793-4026-0D4D-9A40-130D787146FA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9360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https://twitter.com/giz_gmbh</a:t>
            </a:r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2FD62061-EF1E-5243-9F84-81EECF2D1EEF}"/>
              </a:ext>
            </a:extLst>
          </p:cNvPr>
          <p:cNvSpPr txBox="1"/>
          <p:nvPr userDrawn="1"/>
        </p:nvSpPr>
        <p:spPr bwMode="gray">
          <a:xfrm>
            <a:off x="7004908" y="5403596"/>
            <a:ext cx="304282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https://www.facebook.com/gizprofile/</a:t>
            </a:r>
          </a:p>
        </p:txBody>
      </p:sp>
    </p:spTree>
    <p:extLst>
      <p:ext uri="{BB962C8B-B14F-4D97-AF65-F5344CB8AC3E}">
        <p14:creationId xmlns:p14="http://schemas.microsoft.com/office/powerpoint/2010/main" val="3175504386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latin typeface="SolaimanLipi" panose="03000600000000000000" pitchFamily="66" charset="0"/>
            </a:endParaRPr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0ACBC6BD-AF1C-4AC3-B989-7C0851FD4A36}"/>
              </a:ext>
            </a:extLst>
          </p:cNvPr>
          <p:cNvSpPr txBox="1"/>
          <p:nvPr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www.giz.de</a:t>
            </a:r>
          </a:p>
        </p:txBody>
      </p:sp>
      <p:pic>
        <p:nvPicPr>
          <p:cNvPr id="43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409F6AC-26EC-4924-85C7-7C52829EA0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95D9641D-18D8-4757-B59C-824BED8ECD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C7EA8DE-E5C0-4542-A14B-2F893BDFC8D1}"/>
              </a:ext>
            </a:extLst>
          </p:cNvPr>
          <p:cNvGrpSpPr/>
          <p:nvPr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5EE60F5-13C7-4FF2-87FA-B42FCFE9CC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AA2DC66-D523-4725-9384-AA70E4C61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575115B3-4C7D-4A6F-93E9-3A63D5591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CFB7063B-0DFA-4BB9-957F-7F068926E5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131A025F-51C1-46B8-8513-E958EFF86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D24B1108-EDD6-417B-A36D-F3867011F0AB}"/>
              </a:ext>
            </a:extLst>
          </p:cNvPr>
          <p:cNvSpPr txBox="1"/>
          <p:nvPr/>
        </p:nvSpPr>
        <p:spPr bwMode="gray">
          <a:xfrm>
            <a:off x="3496266" y="5403596"/>
            <a:ext cx="239360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https://twitter.com/giz_gmbh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D1A27A20-93C4-43EC-9799-1798AF93C848}"/>
              </a:ext>
            </a:extLst>
          </p:cNvPr>
          <p:cNvSpPr txBox="1"/>
          <p:nvPr/>
        </p:nvSpPr>
        <p:spPr bwMode="gray">
          <a:xfrm>
            <a:off x="7004908" y="5403596"/>
            <a:ext cx="304282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https://www.facebook.com/gizprofile/</a:t>
            </a:r>
          </a:p>
        </p:txBody>
      </p:sp>
      <p:sp>
        <p:nvSpPr>
          <p:cNvPr id="31" name="Textplatzhalter 16">
            <a:extLst>
              <a:ext uri="{FF2B5EF4-FFF2-40B4-BE49-F238E27FC236}">
                <a16:creationId xmlns:a16="http://schemas.microsoft.com/office/drawing/2014/main" id="{99BAFDF9-B477-4EAA-888B-B283B996F1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12084" y="2760959"/>
            <a:ext cx="3426913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45476593-F938-4100-B13C-38D8379BF2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2612084" y="1857148"/>
            <a:ext cx="3426913" cy="235035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33" name="Textplatzhalter 30">
            <a:extLst>
              <a:ext uri="{FF2B5EF4-FFF2-40B4-BE49-F238E27FC236}">
                <a16:creationId xmlns:a16="http://schemas.microsoft.com/office/drawing/2014/main" id="{01D00CFF-DFE3-4530-913B-A7058396109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2612084" y="2181304"/>
            <a:ext cx="3426913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4" name="Bildplatzhalter 6">
            <a:extLst>
              <a:ext uri="{FF2B5EF4-FFF2-40B4-BE49-F238E27FC236}">
                <a16:creationId xmlns:a16="http://schemas.microsoft.com/office/drawing/2014/main" id="{E73BDD7E-D6A6-482B-9D61-5276F4F4997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99758" y="1857149"/>
            <a:ext cx="1789353" cy="207555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53" name="Textplatzhalter 16">
            <a:extLst>
              <a:ext uri="{FF2B5EF4-FFF2-40B4-BE49-F238E27FC236}">
                <a16:creationId xmlns:a16="http://schemas.microsoft.com/office/drawing/2014/main" id="{D4C3F840-A666-4D4F-B080-E849549C17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323537" y="2760959"/>
            <a:ext cx="3562099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en-GB" dirty="0"/>
              <a:t>givenname.familyname@giz.de 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54" name="Textplatzhalter 29">
            <a:extLst>
              <a:ext uri="{FF2B5EF4-FFF2-40B4-BE49-F238E27FC236}">
                <a16:creationId xmlns:a16="http://schemas.microsoft.com/office/drawing/2014/main" id="{1183BB15-4C0C-49C5-B0B2-4418E3FD55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8323537" y="1857148"/>
            <a:ext cx="3562099" cy="235035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55" name="Textplatzhalter 30">
            <a:extLst>
              <a:ext uri="{FF2B5EF4-FFF2-40B4-BE49-F238E27FC236}">
                <a16:creationId xmlns:a16="http://schemas.microsoft.com/office/drawing/2014/main" id="{0C6CA511-61C0-47B0-A071-DE19417241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8323537" y="2181304"/>
            <a:ext cx="3562099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56" name="Bildplatzhalter 6">
            <a:extLst>
              <a:ext uri="{FF2B5EF4-FFF2-40B4-BE49-F238E27FC236}">
                <a16:creationId xmlns:a16="http://schemas.microsoft.com/office/drawing/2014/main" id="{B0EA41BA-7C5A-4545-A1DA-71964B045D1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6311212" y="1857149"/>
            <a:ext cx="1789353" cy="207555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2DD72F4F-E3F2-49DC-BBAE-681D615ED4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1128588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Contact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86030D-586C-4CC7-A485-8B94480B0077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fld id="{F2E87668-B45A-461F-A173-2F90DCA1D20A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EBD3BE4-6430-4C29-8496-67F818CF60BF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79D4F2A6-2371-4DC2-B09B-12DDA2F8FC28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pic>
        <p:nvPicPr>
          <p:cNvPr id="27" name="Grafik 17">
            <a:extLst>
              <a:ext uri="{FF2B5EF4-FFF2-40B4-BE49-F238E27FC236}">
                <a16:creationId xmlns:a16="http://schemas.microsoft.com/office/drawing/2014/main" id="{21978E28-E6F4-5B4E-9B54-86F78B5142A3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28" name="Rechteck 5">
            <a:extLst>
              <a:ext uri="{FF2B5EF4-FFF2-40B4-BE49-F238E27FC236}">
                <a16:creationId xmlns:a16="http://schemas.microsoft.com/office/drawing/2014/main" id="{8BDB34C2-A41D-AD47-B858-E4FA4A6F6CD9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latin typeface="SolaimanLipi" panose="03000600000000000000" pitchFamily="66" charset="0"/>
            </a:endParaRP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D4BC8907-7BF1-8F4B-A781-CE26D4FE1E63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www.giz.de</a:t>
            </a:r>
          </a:p>
        </p:txBody>
      </p:sp>
      <p:pic>
        <p:nvPicPr>
          <p:cNvPr id="30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039F10DC-21CB-444A-81A0-BBEA98C222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35" name="Grafik 43">
            <a:extLst>
              <a:ext uri="{FF2B5EF4-FFF2-40B4-BE49-F238E27FC236}">
                <a16:creationId xmlns:a16="http://schemas.microsoft.com/office/drawing/2014/main" id="{E3313669-7249-6747-94BE-27C3CE55C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36" name="Gruppieren 44">
            <a:extLst>
              <a:ext uri="{FF2B5EF4-FFF2-40B4-BE49-F238E27FC236}">
                <a16:creationId xmlns:a16="http://schemas.microsoft.com/office/drawing/2014/main" id="{BE1118DD-E7BB-1344-B162-910B75326870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BD6A8734-9A57-5041-9707-29D9C32D3DE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F9F7645A-D5A3-AC4C-8610-03E144F817C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4B0A57CC-5D45-9D4D-B9A4-4BB4B6C1A7A5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A02770DB-75F2-DD4C-A8A4-605B68A8D5F4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30F277F1-15C0-D04C-BBE5-491676632B54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</p:grpSp>
      <p:sp>
        <p:nvSpPr>
          <p:cNvPr id="57" name="TextBox 7">
            <a:extLst>
              <a:ext uri="{FF2B5EF4-FFF2-40B4-BE49-F238E27FC236}">
                <a16:creationId xmlns:a16="http://schemas.microsoft.com/office/drawing/2014/main" id="{3DAAD94F-CB9E-2548-B385-37C143BE541F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9360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https://twitter.com/giz_gmbh</a:t>
            </a:r>
          </a:p>
        </p:txBody>
      </p:sp>
      <p:sp>
        <p:nvSpPr>
          <p:cNvPr id="59" name="TextBox 7">
            <a:extLst>
              <a:ext uri="{FF2B5EF4-FFF2-40B4-BE49-F238E27FC236}">
                <a16:creationId xmlns:a16="http://schemas.microsoft.com/office/drawing/2014/main" id="{F8EC622D-925B-BE4E-89F1-9865346B3153}"/>
              </a:ext>
            </a:extLst>
          </p:cNvPr>
          <p:cNvSpPr txBox="1"/>
          <p:nvPr userDrawn="1"/>
        </p:nvSpPr>
        <p:spPr bwMode="gray">
          <a:xfrm>
            <a:off x="7004908" y="5403596"/>
            <a:ext cx="304282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https://www.facebook.com/gizprofile/</a:t>
            </a:r>
          </a:p>
        </p:txBody>
      </p:sp>
    </p:spTree>
    <p:extLst>
      <p:ext uri="{BB962C8B-B14F-4D97-AF65-F5344CB8AC3E}">
        <p14:creationId xmlns:p14="http://schemas.microsoft.com/office/powerpoint/2010/main" val="2206901298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/>
        </p:nvSpPr>
        <p:spPr bwMode="gray">
          <a:xfrm>
            <a:off x="177802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latin typeface="SolaimanLipi" panose="03000600000000000000" pitchFamily="66" charset="0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Contact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99756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99756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99756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99757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23" name="Textplatzhalter 16">
            <a:extLst>
              <a:ext uri="{FF2B5EF4-FFF2-40B4-BE49-F238E27FC236}">
                <a16:creationId xmlns:a16="http://schemas.microsoft.com/office/drawing/2014/main" id="{A3959264-4C48-474A-BB44-B8C103D1F2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464610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4" name="Textplatzhalter 29">
            <a:extLst>
              <a:ext uri="{FF2B5EF4-FFF2-40B4-BE49-F238E27FC236}">
                <a16:creationId xmlns:a16="http://schemas.microsoft.com/office/drawing/2014/main" id="{37C5BE72-A50D-4E1F-A698-7239B19ED5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4464610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5" name="Textplatzhalter 30">
            <a:extLst>
              <a:ext uri="{FF2B5EF4-FFF2-40B4-BE49-F238E27FC236}">
                <a16:creationId xmlns:a16="http://schemas.microsoft.com/office/drawing/2014/main" id="{BBC5F177-59CC-4E2C-8920-EF6014FA21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464610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6" name="Bildplatzhalter 6">
            <a:extLst>
              <a:ext uri="{FF2B5EF4-FFF2-40B4-BE49-F238E27FC236}">
                <a16:creationId xmlns:a16="http://schemas.microsoft.com/office/drawing/2014/main" id="{BB2B85DB-7C09-47DD-8B78-3BE26DF1732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4464612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800" dirty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Photo</a:t>
            </a:r>
          </a:p>
        </p:txBody>
      </p:sp>
      <p:sp>
        <p:nvSpPr>
          <p:cNvPr id="37" name="Textplatzhalter 16">
            <a:extLst>
              <a:ext uri="{FF2B5EF4-FFF2-40B4-BE49-F238E27FC236}">
                <a16:creationId xmlns:a16="http://schemas.microsoft.com/office/drawing/2014/main" id="{C376165A-CE76-4372-91C7-F6C54DEAFE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8329465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12DC0B08-9C2F-4A20-8D25-AB673DE13D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8329465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39" name="Textplatzhalter 30">
            <a:extLst>
              <a:ext uri="{FF2B5EF4-FFF2-40B4-BE49-F238E27FC236}">
                <a16:creationId xmlns:a16="http://schemas.microsoft.com/office/drawing/2014/main" id="{7DB1B252-5879-4206-BDF8-0A22178C04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8329465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40" name="Bildplatzhalter 6">
            <a:extLst>
              <a:ext uri="{FF2B5EF4-FFF2-40B4-BE49-F238E27FC236}">
                <a16:creationId xmlns:a16="http://schemas.microsoft.com/office/drawing/2014/main" id="{DD64FA03-A54F-412F-96FC-EE4E88E5DD5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 bwMode="gray">
          <a:xfrm>
            <a:off x="8329467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0ACBC6BD-AF1C-4AC3-B989-7C0851FD4A36}"/>
              </a:ext>
            </a:extLst>
          </p:cNvPr>
          <p:cNvSpPr txBox="1"/>
          <p:nvPr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www.giz.de</a:t>
            </a:r>
          </a:p>
        </p:txBody>
      </p:sp>
      <p:pic>
        <p:nvPicPr>
          <p:cNvPr id="43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409F6AC-26EC-4924-85C7-7C52829EA0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95D9641D-18D8-4757-B59C-824BED8ECD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C7EA8DE-E5C0-4542-A14B-2F893BDFC8D1}"/>
              </a:ext>
            </a:extLst>
          </p:cNvPr>
          <p:cNvGrpSpPr/>
          <p:nvPr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5EE60F5-13C7-4FF2-87FA-B42FCFE9CC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AA2DC66-D523-4725-9384-AA70E4C61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575115B3-4C7D-4A6F-93E9-3A63D5591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CFB7063B-0DFA-4BB9-957F-7F068926E5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131A025F-51C1-46B8-8513-E958EFF86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D24B1108-EDD6-417B-A36D-F3867011F0AB}"/>
              </a:ext>
            </a:extLst>
          </p:cNvPr>
          <p:cNvSpPr txBox="1"/>
          <p:nvPr/>
        </p:nvSpPr>
        <p:spPr bwMode="gray">
          <a:xfrm>
            <a:off x="3496266" y="5403596"/>
            <a:ext cx="239360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https://twitter.com/giz_gmbh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D1A27A20-93C4-43EC-9799-1798AF93C848}"/>
              </a:ext>
            </a:extLst>
          </p:cNvPr>
          <p:cNvSpPr txBox="1"/>
          <p:nvPr/>
        </p:nvSpPr>
        <p:spPr bwMode="gray">
          <a:xfrm>
            <a:off x="7004908" y="5403596"/>
            <a:ext cx="304282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https://www.facebook.com/gizprofile/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1D138DF-0689-42A1-BBDF-4599B8C4F19A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7526B7B8-83E0-4C55-B2B0-E36AF325AFCB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48531D5-774B-43B2-BF9F-942049A2E30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567733F-77B6-4DB6-99E1-00F2DD5496BA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pic>
        <p:nvPicPr>
          <p:cNvPr id="31" name="Grafik 17">
            <a:extLst>
              <a:ext uri="{FF2B5EF4-FFF2-40B4-BE49-F238E27FC236}">
                <a16:creationId xmlns:a16="http://schemas.microsoft.com/office/drawing/2014/main" id="{D1A34F1D-6DA2-2D4C-BA50-6B334988FE66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32" name="Rechteck 5">
            <a:extLst>
              <a:ext uri="{FF2B5EF4-FFF2-40B4-BE49-F238E27FC236}">
                <a16:creationId xmlns:a16="http://schemas.microsoft.com/office/drawing/2014/main" id="{B01AD020-A843-D549-9AEF-7C1388902742}"/>
              </a:ext>
            </a:extLst>
          </p:cNvPr>
          <p:cNvSpPr>
            <a:spLocks/>
          </p:cNvSpPr>
          <p:nvPr userDrawn="1"/>
        </p:nvSpPr>
        <p:spPr bwMode="gray">
          <a:xfrm>
            <a:off x="177802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latin typeface="SolaimanLipi" panose="03000600000000000000" pitchFamily="66" charset="0"/>
            </a:endParaRP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72A36DBA-2019-104F-B7E2-C4AE6E800100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www.giz.de</a:t>
            </a:r>
          </a:p>
        </p:txBody>
      </p:sp>
      <p:pic>
        <p:nvPicPr>
          <p:cNvPr id="34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B044EEEC-1556-EA4F-8995-B9B72A738C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41" name="Grafik 43">
            <a:extLst>
              <a:ext uri="{FF2B5EF4-FFF2-40B4-BE49-F238E27FC236}">
                <a16:creationId xmlns:a16="http://schemas.microsoft.com/office/drawing/2014/main" id="{F7A7E907-834A-BC49-AA2E-D9186F6D5A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53" name="Gruppieren 44">
            <a:extLst>
              <a:ext uri="{FF2B5EF4-FFF2-40B4-BE49-F238E27FC236}">
                <a16:creationId xmlns:a16="http://schemas.microsoft.com/office/drawing/2014/main" id="{379A2EFA-F5E3-EF41-822C-A77E03447FDF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00EC07C0-1C8E-E647-A65E-F59114F6964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id="{DE0F3F2E-916A-7F4D-8851-8A1C05D0376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779FC57D-1524-3A44-BBFA-533EB41C5FA7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857A375C-C83E-C744-9057-B0203012A44D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EC6382F4-4CA7-D243-B2E8-BD979713EC57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</p:grpSp>
      <p:sp>
        <p:nvSpPr>
          <p:cNvPr id="59" name="TextBox 7">
            <a:extLst>
              <a:ext uri="{FF2B5EF4-FFF2-40B4-BE49-F238E27FC236}">
                <a16:creationId xmlns:a16="http://schemas.microsoft.com/office/drawing/2014/main" id="{C1FCCB1C-5627-C546-8846-FCB29FD29F92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9360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https://twitter.com/giz_gmbh</a:t>
            </a:r>
          </a:p>
        </p:txBody>
      </p:sp>
      <p:sp>
        <p:nvSpPr>
          <p:cNvPr id="60" name="TextBox 7">
            <a:extLst>
              <a:ext uri="{FF2B5EF4-FFF2-40B4-BE49-F238E27FC236}">
                <a16:creationId xmlns:a16="http://schemas.microsoft.com/office/drawing/2014/main" id="{F0D51A19-F1D7-4C43-872C-745D89178B97}"/>
              </a:ext>
            </a:extLst>
          </p:cNvPr>
          <p:cNvSpPr txBox="1"/>
          <p:nvPr userDrawn="1"/>
        </p:nvSpPr>
        <p:spPr bwMode="gray">
          <a:xfrm>
            <a:off x="7004908" y="5403596"/>
            <a:ext cx="304282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https://www.facebook.com/gizprofile/</a:t>
            </a:r>
          </a:p>
        </p:txBody>
      </p:sp>
    </p:spTree>
    <p:extLst>
      <p:ext uri="{BB962C8B-B14F-4D97-AF65-F5344CB8AC3E}">
        <p14:creationId xmlns:p14="http://schemas.microsoft.com/office/powerpoint/2010/main" val="3956050932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headline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E92EAB6-E800-4824-9AA6-CF3265D2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B356B-61F2-43EB-A627-E7F1D31D12BF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C747616-D15A-4B76-A750-E3C2CAEDF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01D67F9-3FD2-4133-A359-8B5B09878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5838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headlin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id="{77156747-85E7-4ED4-B2ED-42ABA70FA613}"/>
              </a:ext>
            </a:extLst>
          </p:cNvPr>
          <p:cNvGrpSpPr/>
          <p:nvPr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E6C23C4-9083-4866-858D-0C04644D965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FB0BB156-07F2-4B83-B5A7-E91DE0017F5B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6502DB2-D1D5-44BB-955E-FA20933B0C5A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25DFF6E-FE1D-49A8-A873-770951547FF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8E38456C-C414-4CEB-A953-0F72775B0C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947CAD9D-1855-4034-B38A-24703C6CD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C7D9-5E8D-4978-AACE-99893173DBDD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5310A70C-D8B8-42A6-B5C9-447FBE8EE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66669E51-E04F-47E9-8734-AABE57CE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grpSp>
        <p:nvGrpSpPr>
          <p:cNvPr id="15" name="Key Visual">
            <a:extLst>
              <a:ext uri="{FF2B5EF4-FFF2-40B4-BE49-F238E27FC236}">
                <a16:creationId xmlns:a16="http://schemas.microsoft.com/office/drawing/2014/main" id="{8A6A9AEB-BD1A-0B4D-A16E-DDF5FF1B3020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16" name="Freihandform: Form 6">
              <a:extLst>
                <a:ext uri="{FF2B5EF4-FFF2-40B4-BE49-F238E27FC236}">
                  <a16:creationId xmlns:a16="http://schemas.microsoft.com/office/drawing/2014/main" id="{023E7DC9-1CFC-914E-B157-38F2824DA520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7" name="Freihandform: Form 7">
              <a:extLst>
                <a:ext uri="{FF2B5EF4-FFF2-40B4-BE49-F238E27FC236}">
                  <a16:creationId xmlns:a16="http://schemas.microsoft.com/office/drawing/2014/main" id="{33DAA107-E66E-0F41-BDDA-1EAB6519BF3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8" name="Freihandform: Form 8">
              <a:extLst>
                <a:ext uri="{FF2B5EF4-FFF2-40B4-BE49-F238E27FC236}">
                  <a16:creationId xmlns:a16="http://schemas.microsoft.com/office/drawing/2014/main" id="{9C49C3F2-992C-9746-8513-B4AF5D635F14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9" name="Freihandform: Form 9">
              <a:extLst>
                <a:ext uri="{FF2B5EF4-FFF2-40B4-BE49-F238E27FC236}">
                  <a16:creationId xmlns:a16="http://schemas.microsoft.com/office/drawing/2014/main" id="{49070C29-C8CD-144D-80FC-59C42E4F26C9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20" name="Freihandform: Form 10">
              <a:extLst>
                <a:ext uri="{FF2B5EF4-FFF2-40B4-BE49-F238E27FC236}">
                  <a16:creationId xmlns:a16="http://schemas.microsoft.com/office/drawing/2014/main" id="{FF7FE33A-52B9-0047-9153-229A79EA39AA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olaimanLipi" panose="030006000000000000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83504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blicatio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790F769E-F4C9-44EF-9773-070A28E48E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99757" y="431341"/>
            <a:ext cx="5765996" cy="574260"/>
          </a:xfrm>
        </p:spPr>
        <p:txBody>
          <a:bodyPr wrap="square"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33" b="1">
                <a:solidFill>
                  <a:schemeClr val="accent1"/>
                </a:solidFill>
                <a:latin typeface="SolaimanLipi" panose="03000600000000000000" pitchFamily="66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 for publication details:</a:t>
            </a:r>
            <a:b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 adapt/delete placeholder texts (project/programme name, address, email, etc.) as required.</a:t>
            </a:r>
            <a:b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Delete the placeholder for the cooperation partner if it is not appropriate.</a:t>
            </a:r>
            <a:b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(This note is not visible in presentation mode and will also not be printed.)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EF3C373-F3E5-423E-B3C3-C5E1BD203F77}"/>
              </a:ext>
            </a:extLst>
          </p:cNvPr>
          <p:cNvSpPr/>
          <p:nvPr/>
        </p:nvSpPr>
        <p:spPr bwMode="gray">
          <a:xfrm>
            <a:off x="600661" y="1475896"/>
            <a:ext cx="4286015" cy="1688283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As a federally owned enterprise, GIZ supports the German Government in achieving its objectives in the field of international cooperation for sustainable development.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kumimoji="0" lang="de-DE" sz="10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Published</a:t>
            </a:r>
            <a:r>
              <a:rPr kumimoji="0" lang="de-DE" sz="10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kumimoji="0" lang="de-DE" sz="10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by</a:t>
            </a:r>
            <a:r>
              <a:rPr kumimoji="0" lang="de-DE" sz="10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: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Deutsche Gesellschaft </a:t>
            </a:r>
            <a:r>
              <a:rPr kumimoji="0" lang="de-DE" sz="10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für</a:t>
            </a:r>
            <a:endParaRPr kumimoji="0" lang="de-DE" sz="10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Internationale Zusammenarbeit (GIZ) GmbH</a:t>
            </a:r>
            <a:b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</a:br>
            <a:b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Registered </a:t>
            </a:r>
            <a:r>
              <a:rPr kumimoji="0" lang="de-DE" sz="10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offices</a:t>
            </a:r>
            <a:endParaRPr kumimoji="0" lang="de-DE" sz="10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Bonn and Eschborn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00660" y="3397146"/>
            <a:ext cx="4619229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CF011E25-18E3-408D-87A2-25C927E6C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848718" y="1475895"/>
            <a:ext cx="4570903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10B78A-21F5-4CD5-A798-9F28BEF0EA2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A2F4801-FDD3-4C8D-BF26-651B0C2D4FF3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89B8326-D6A7-4E0B-A320-27E8F32582F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829CD0F-D162-4EFA-8033-3557250F441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2896FF-98FC-4945-B272-264E311FE7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48351" y="4276011"/>
            <a:ext cx="1075837" cy="147733"/>
          </a:xfrm>
        </p:spPr>
        <p:txBody>
          <a:bodyPr wrap="none" lIns="0">
            <a:spAutoFit/>
          </a:bodyPr>
          <a:lstStyle>
            <a:lvl1pPr>
              <a:defRPr lang="de-DE" sz="1067" smtClean="0">
                <a:solidFill>
                  <a:prstClr val="black"/>
                </a:solidFill>
              </a:defRPr>
            </a:lvl1pPr>
            <a:lvl2pPr>
              <a:defRPr lang="de-DE" sz="1800" smtClean="0"/>
            </a:lvl2pPr>
            <a:lvl3pPr>
              <a:defRPr lang="de-DE" sz="1800" smtClean="0"/>
            </a:lvl3pPr>
            <a:lvl4pPr>
              <a:defRPr lang="de-DE" smtClean="0"/>
            </a:lvl4pPr>
            <a:lvl5pPr>
              <a:defRPr lang="fr-FR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fr-FR" dirty="0"/>
          </a:p>
        </p:txBody>
      </p:sp>
      <p:sp>
        <p:nvSpPr>
          <p:cNvPr id="11" name="Rechteck 9">
            <a:extLst>
              <a:ext uri="{FF2B5EF4-FFF2-40B4-BE49-F238E27FC236}">
                <a16:creationId xmlns:a16="http://schemas.microsoft.com/office/drawing/2014/main" id="{887B842E-1B4E-004F-946E-B7EC0E85BE5F}"/>
              </a:ext>
            </a:extLst>
          </p:cNvPr>
          <p:cNvSpPr/>
          <p:nvPr userDrawn="1"/>
        </p:nvSpPr>
        <p:spPr bwMode="gray">
          <a:xfrm>
            <a:off x="600661" y="1475896"/>
            <a:ext cx="4286015" cy="1688283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As a federally owned enterprise, GIZ supports the German Government in achieving its objectives in the field of international cooperation for sustainable development.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kumimoji="0" lang="de-DE" sz="10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Published</a:t>
            </a:r>
            <a:r>
              <a:rPr kumimoji="0" lang="de-DE" sz="10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kumimoji="0" lang="de-DE" sz="10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by</a:t>
            </a:r>
            <a:r>
              <a:rPr kumimoji="0" lang="de-DE" sz="10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: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Deutsche Gesellschaft </a:t>
            </a:r>
            <a:r>
              <a:rPr kumimoji="0" lang="de-DE" sz="10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für</a:t>
            </a:r>
            <a:endParaRPr kumimoji="0" lang="de-DE" sz="10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Internationale Zusammenarbeit (GIZ) GmbH</a:t>
            </a:r>
            <a:b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</a:br>
            <a:b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Registered </a:t>
            </a:r>
            <a:r>
              <a:rPr kumimoji="0" lang="de-DE" sz="10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offices</a:t>
            </a:r>
            <a:endParaRPr kumimoji="0" lang="de-DE" sz="10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Bonn and Eschborn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242321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credits and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00660" y="1475895"/>
            <a:ext cx="9563579" cy="4626708"/>
          </a:xfrm>
        </p:spPr>
        <p:txBody>
          <a:bodyPr numCol="2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add text</a:t>
            </a:r>
          </a:p>
          <a:p>
            <a:pPr lvl="0"/>
            <a:endParaRPr lang="en-GB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BCACD76-7CB8-457E-9434-C57DB9E23AA9}"/>
              </a:ext>
            </a:extLst>
          </p:cNvPr>
          <p:cNvSpPr/>
          <p:nvPr/>
        </p:nvSpPr>
        <p:spPr bwMode="gray">
          <a:xfrm>
            <a:off x="1036949" y="6535917"/>
            <a:ext cx="1445444" cy="213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latin typeface="SolaimanLipi" panose="03000600000000000000" pitchFamily="66" charset="0"/>
            </a:endParaRP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7C271A97-CC1D-481E-9972-CE4AD69C28AD}"/>
              </a:ext>
            </a:extLst>
          </p:cNvPr>
          <p:cNvSpPr txBox="1">
            <a:spLocks/>
          </p:cNvSpPr>
          <p:nvPr/>
        </p:nvSpPr>
        <p:spPr bwMode="gray">
          <a:xfrm>
            <a:off x="599757" y="320283"/>
            <a:ext cx="9020495" cy="720725"/>
          </a:xfrm>
          <a:prstGeom prst="rect">
            <a:avLst/>
          </a:prstGeom>
        </p:spPr>
        <p:txBody>
          <a:bodyPr vert="horz" lIns="0" tIns="0" rIns="9600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latin typeface="SolaimanLipi" panose="03000600000000000000" pitchFamily="66" charset="0"/>
              </a:rPr>
              <a:t>Photo credits/sources</a:t>
            </a:r>
            <a:endParaRPr lang="en-GB" sz="2400" dirty="0">
              <a:latin typeface="SolaimanLipi" panose="03000600000000000000" pitchFamily="66" charset="0"/>
            </a:endParaRPr>
          </a:p>
        </p:txBody>
      </p:sp>
      <p:sp>
        <p:nvSpPr>
          <p:cNvPr id="5" name="Rechteck 10">
            <a:extLst>
              <a:ext uri="{FF2B5EF4-FFF2-40B4-BE49-F238E27FC236}">
                <a16:creationId xmlns:a16="http://schemas.microsoft.com/office/drawing/2014/main" id="{E2DB890F-9599-7849-92B1-028818BD6EC2}"/>
              </a:ext>
            </a:extLst>
          </p:cNvPr>
          <p:cNvSpPr/>
          <p:nvPr userDrawn="1"/>
        </p:nvSpPr>
        <p:spPr bwMode="gray">
          <a:xfrm>
            <a:off x="1036949" y="6535917"/>
            <a:ext cx="1445444" cy="213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latin typeface="SolaimanLipi" panose="03000600000000000000" pitchFamily="66" charset="0"/>
            </a:endParaRP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D152672B-D183-AD42-8FC2-84A58DE5533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99757" y="320283"/>
            <a:ext cx="9020495" cy="720725"/>
          </a:xfrm>
          <a:prstGeom prst="rect">
            <a:avLst/>
          </a:prstGeom>
        </p:spPr>
        <p:txBody>
          <a:bodyPr vert="horz" lIns="0" tIns="0" rIns="9600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latin typeface="SolaimanLipi" panose="03000600000000000000" pitchFamily="66" charset="0"/>
              </a:rPr>
              <a:t>Photo credits/sources</a:t>
            </a:r>
            <a:endParaRPr lang="en-GB" sz="2400" dirty="0">
              <a:latin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155644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Kette enthält.&#10;&#10;Automatisch generierte Beschreibung">
            <a:extLst>
              <a:ext uri="{FF2B5EF4-FFF2-40B4-BE49-F238E27FC236}">
                <a16:creationId xmlns:a16="http://schemas.microsoft.com/office/drawing/2014/main" id="{D27820A7-D571-4E28-A8CF-ADB17402AE97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1"/>
            <a:ext cx="11858487" cy="5444047"/>
          </a:xfrm>
          <a:prstGeom prst="rect">
            <a:avLst/>
          </a:prstGeom>
        </p:spPr>
      </p:pic>
      <p:pic>
        <p:nvPicPr>
          <p:cNvPr id="12" name="Grafik 11" descr="Ein Bild, das Säge enthält.&#10;&#10;Automatisch generierte Beschreibung">
            <a:extLst>
              <a:ext uri="{FF2B5EF4-FFF2-40B4-BE49-F238E27FC236}">
                <a16:creationId xmlns:a16="http://schemas.microsoft.com/office/drawing/2014/main" id="{D33A00EE-9ACF-4636-BD82-6CF5E7FCB9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61865" y="821728"/>
            <a:ext cx="11860800" cy="5214544"/>
          </a:xfrm>
          <a:prstGeom prst="rect">
            <a:avLst/>
          </a:prstGeom>
        </p:spPr>
      </p:pic>
      <p:sp>
        <p:nvSpPr>
          <p:cNvPr id="14" name="Bar">
            <a:extLst>
              <a:ext uri="{FF2B5EF4-FFF2-40B4-BE49-F238E27FC236}">
                <a16:creationId xmlns:a16="http://schemas.microsoft.com/office/drawing/2014/main" id="{CAE61038-067C-47CF-8DDC-5ED6CDAC4AEE}"/>
              </a:ext>
            </a:extLst>
          </p:cNvPr>
          <p:cNvSpPr/>
          <p:nvPr/>
        </p:nvSpPr>
        <p:spPr bwMode="gray">
          <a:xfrm>
            <a:off x="8815753" y="5609147"/>
            <a:ext cx="3206913" cy="19590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950B203-064F-443F-94A9-C002DAAE8F83}"/>
              </a:ext>
            </a:extLst>
          </p:cNvPr>
          <p:cNvSpPr/>
          <p:nvPr/>
        </p:nvSpPr>
        <p:spPr bwMode="gray">
          <a:xfrm>
            <a:off x="1620789" y="2077320"/>
            <a:ext cx="4705732" cy="3027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Deutsche Gesellschaft </a:t>
            </a:r>
            <a:r>
              <a:rPr kumimoji="0" lang="en-GB" sz="14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für</a:t>
            </a:r>
            <a:br>
              <a:rPr kumimoji="0" lang="en-GB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kumimoji="0" lang="en-GB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Internationale </a:t>
            </a:r>
            <a:r>
              <a:rPr kumimoji="0" lang="en-GB" sz="14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Zusammenarbeit</a:t>
            </a:r>
            <a:r>
              <a:rPr kumimoji="0" lang="en-GB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 (GIZ) GmbH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Registered offices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Bonn and </a:t>
            </a:r>
            <a:r>
              <a:rPr kumimoji="0" lang="en-US" sz="14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Eschborn</a:t>
            </a:r>
            <a:endParaRPr kumimoji="0" lang="en-US" sz="14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Friedrich-Ebert-Allee 32 + 36</a:t>
            </a:r>
            <a:b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53113 Bonn, Germany</a:t>
            </a:r>
            <a:b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T  +49  228  44 60 - 0</a:t>
            </a:r>
            <a:b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F  +49  228  44 60 - 17 66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E  info@giz.de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I   </a:t>
            </a:r>
            <a:r>
              <a:rPr kumimoji="0" lang="en-GB" sz="5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cs typeface="SolaimanLipi" panose="03000600000000000000" pitchFamily="66" charset="0"/>
              </a:rPr>
              <a:t>www.giz.de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7982854-A844-4D46-9BB7-0890F958ED69}"/>
              </a:ext>
            </a:extLst>
          </p:cNvPr>
          <p:cNvSpPr/>
          <p:nvPr/>
        </p:nvSpPr>
        <p:spPr bwMode="gray">
          <a:xfrm>
            <a:off x="4700586" y="3413820"/>
            <a:ext cx="4294717" cy="9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Dag-Hammarskjöld-</a:t>
            </a:r>
            <a:r>
              <a:rPr kumimoji="0" lang="en-GB" sz="14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Weg</a:t>
            </a: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 1 - 5</a:t>
            </a:r>
            <a:b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</a:b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65760 </a:t>
            </a:r>
            <a:r>
              <a:rPr kumimoji="0" lang="en-GB" sz="14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Eschborn</a:t>
            </a: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, Germany</a:t>
            </a:r>
            <a:b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</a:b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T  +49  61 96  79 - 0</a:t>
            </a:r>
            <a:b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</a:b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t>F  +49  61 96  79 - 11 15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89CFF6E4-F492-44F6-997D-92E15F612E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702220" y="5929845"/>
            <a:ext cx="2200291" cy="607280"/>
          </a:xfrm>
          <a:prstGeom prst="rect">
            <a:avLst/>
          </a:prstGeom>
        </p:spPr>
      </p:pic>
      <p:pic>
        <p:nvPicPr>
          <p:cNvPr id="9" name="Grafik 16" descr="Ein Bild, das Kette enthält.&#10;&#10;Automatisch generierte Beschreibung">
            <a:extLst>
              <a:ext uri="{FF2B5EF4-FFF2-40B4-BE49-F238E27FC236}">
                <a16:creationId xmlns:a16="http://schemas.microsoft.com/office/drawing/2014/main" id="{35F0EC2F-8ACE-4A4D-A94B-9FEC99919D24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1"/>
            <a:ext cx="11858487" cy="5444047"/>
          </a:xfrm>
          <a:prstGeom prst="rect">
            <a:avLst/>
          </a:prstGeom>
        </p:spPr>
      </p:pic>
      <p:pic>
        <p:nvPicPr>
          <p:cNvPr id="10" name="Grafik 11" descr="Ein Bild, das Säge enthält.&#10;&#10;Automatisch generierte Beschreibung">
            <a:extLst>
              <a:ext uri="{FF2B5EF4-FFF2-40B4-BE49-F238E27FC236}">
                <a16:creationId xmlns:a16="http://schemas.microsoft.com/office/drawing/2014/main" id="{67253BFB-7856-2543-9BE2-8A3D61C0FC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61865" y="821728"/>
            <a:ext cx="11860800" cy="5214544"/>
          </a:xfrm>
          <a:prstGeom prst="rect">
            <a:avLst/>
          </a:prstGeom>
        </p:spPr>
      </p:pic>
      <p:sp>
        <p:nvSpPr>
          <p:cNvPr id="11" name="Bar">
            <a:extLst>
              <a:ext uri="{FF2B5EF4-FFF2-40B4-BE49-F238E27FC236}">
                <a16:creationId xmlns:a16="http://schemas.microsoft.com/office/drawing/2014/main" id="{EC342C4F-F6BD-DB4C-8C8D-7C4A7C288811}"/>
              </a:ext>
            </a:extLst>
          </p:cNvPr>
          <p:cNvSpPr/>
          <p:nvPr userDrawn="1"/>
        </p:nvSpPr>
        <p:spPr bwMode="gray">
          <a:xfrm>
            <a:off x="8815753" y="5609147"/>
            <a:ext cx="3206913" cy="19590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13" name="Rechteck 18">
            <a:extLst>
              <a:ext uri="{FF2B5EF4-FFF2-40B4-BE49-F238E27FC236}">
                <a16:creationId xmlns:a16="http://schemas.microsoft.com/office/drawing/2014/main" id="{9357BFE0-0571-7F47-A979-0453277E03B9}"/>
              </a:ext>
            </a:extLst>
          </p:cNvPr>
          <p:cNvSpPr/>
          <p:nvPr userDrawn="1"/>
        </p:nvSpPr>
        <p:spPr bwMode="gray">
          <a:xfrm>
            <a:off x="1620789" y="2077320"/>
            <a:ext cx="4705732" cy="325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olaimanLipi" panose="03000600000000000000" pitchFamily="66" charset="0"/>
              </a:rPr>
              <a:t>Deutsche Gesellschaft </a:t>
            </a:r>
            <a:r>
              <a:rPr kumimoji="0" lang="en-GB" sz="14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olaimanLipi" panose="03000600000000000000" pitchFamily="66" charset="0"/>
              </a:rPr>
              <a:t>für</a:t>
            </a:r>
            <a:br>
              <a:rPr kumimoji="0" lang="en-GB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olaimanLipi" panose="03000600000000000000" pitchFamily="66" charset="0"/>
              </a:rPr>
            </a:br>
            <a:r>
              <a:rPr kumimoji="0" lang="en-GB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olaimanLipi" panose="03000600000000000000" pitchFamily="66" charset="0"/>
              </a:rPr>
              <a:t>Internationale </a:t>
            </a:r>
            <a:r>
              <a:rPr kumimoji="0" lang="en-GB" sz="14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olaimanLipi" panose="03000600000000000000" pitchFamily="66" charset="0"/>
              </a:rPr>
              <a:t>Zusammenarbeit</a:t>
            </a:r>
            <a:r>
              <a:rPr kumimoji="0" lang="en-GB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olaimanLipi" panose="03000600000000000000" pitchFamily="66" charset="0"/>
              </a:rPr>
              <a:t> (GIZ) GmbH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SolaimanLipi" panose="03000600000000000000" pitchFamily="66" charset="0"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olaimanLipi" panose="03000600000000000000" pitchFamily="66" charset="0"/>
              </a:rPr>
              <a:t>Registered offices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olaimanLipi" panose="03000600000000000000" pitchFamily="66" charset="0"/>
              </a:rPr>
              <a:t>Bonnand</a:t>
            </a:r>
            <a: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olaimanLipi" panose="03000600000000000000" pitchFamily="66" charset="0"/>
              </a:rPr>
              <a:t> </a:t>
            </a:r>
            <a:r>
              <a:rPr kumimoji="0" lang="en-US" sz="14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olaimanLipi" panose="03000600000000000000" pitchFamily="66" charset="0"/>
              </a:rPr>
              <a:t>Eschborn</a:t>
            </a:r>
            <a:endParaRPr kumimoji="0" lang="en-US" sz="14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SolaimanLipi" panose="03000600000000000000" pitchFamily="66" charset="0"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SolaimanLipi" panose="03000600000000000000" pitchFamily="66" charset="0"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olaimanLipi" panose="03000600000000000000" pitchFamily="66" charset="0"/>
              </a:rPr>
              <a:t> 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olaimanLipi" panose="03000600000000000000" pitchFamily="66" charset="0"/>
              </a:rPr>
              <a:t>GIZ Bangladesh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olaimanLipi" panose="03000600000000000000" pitchFamily="66" charset="0"/>
              </a:rPr>
              <a:t>PO Box 6091, Gulshan 1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olaimanLipi" panose="03000600000000000000" pitchFamily="66" charset="0"/>
              </a:rPr>
              <a:t>Dhaka 1212, Bangladesh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olaimanLipi" panose="03000600000000000000" pitchFamily="66" charset="0"/>
              </a:rPr>
              <a:t>T +880 2 5506 8744-52, +880 9666 701 000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olaimanLipi" panose="03000600000000000000" pitchFamily="66" charset="0"/>
              </a:rPr>
              <a:t>F +880 2 5506 8753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olaimanLipi" panose="03000600000000000000" pitchFamily="66" charset="0"/>
              </a:rPr>
              <a:t>E </a:t>
            </a: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olaimanLipi" panose="03000600000000000000" pitchFamily="66" charset="0"/>
                <a:hlinkClick r:id="rId6"/>
              </a:rPr>
              <a:t>giz-Bangladesh@giz.de</a:t>
            </a:r>
            <a:endParaRPr kumimoji="0" lang="en-GB" sz="14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SolaimanLipi" panose="03000600000000000000" pitchFamily="66" charset="0"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olaimanLipi" panose="03000600000000000000" pitchFamily="66" charset="0"/>
              </a:rPr>
              <a:t>I </a:t>
            </a: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olaimanLipi" panose="03000600000000000000" pitchFamily="66" charset="0"/>
                <a:hlinkClick r:id="rId7"/>
              </a:rPr>
              <a:t>www.giz.de/bangladesh</a:t>
            </a: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SolaimanLipi" panose="03000600000000000000" pitchFamily="66" charset="0"/>
              </a:rPr>
              <a:t> </a:t>
            </a:r>
            <a:endParaRPr kumimoji="0" lang="en-US" sz="14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SolaimanLipi" panose="03000600000000000000" pitchFamily="66" charset="0"/>
            </a:endParaRPr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2107EC11-975E-4742-B8DF-E96BE4285C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702220" y="5929845"/>
            <a:ext cx="2200291" cy="60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90071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foli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E84271F-43ED-44D3-BDF8-6841CFB334E5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1112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>
                <a:latin typeface="SolaimanLipi" panose="03000600000000000000" pitchFamily="66" charset="0"/>
              </a:defRPr>
            </a:lvl4pPr>
            <a:lvl5pPr>
              <a:defRPr>
                <a:latin typeface="SolaimanLipi" panose="03000600000000000000" pitchFamily="66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1998B-B053-C242-B42D-D89A1097B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A9391-E0ED-4D67-93DC-35C65E7BFCB8}" type="datetime1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F5505-D918-D84D-93AD-64FD658B6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ED9E2-E4B8-584B-A6D3-93BDF334C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D2825D28-5174-A046-AC6C-87EEA56DCCC5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33228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98229-9F0E-41BB-A485-66FF86B5C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F8B86-0990-43FE-B46C-DEBDEE613A9A}" type="datetime1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1FC7B-85CA-48D6-86D8-522280AC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C42AF-8A79-46A8-87D9-E5816D116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9465D-E685-4168-A6F4-AF15BE86C6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371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1D72E-1DD4-4D2B-BD09-F494C1708D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A510EA-EBD6-429B-8CDE-5D2E756167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9C9D9-CF09-40B7-A965-3B8233DFB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6150B-FCBB-4595-AE85-9D301885B3C9}" type="datetime1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E09DA-FDFE-4E97-94DF-A7AEE7684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A2FAD-F587-4536-AABD-33BA0FC03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A85D-93E6-421A-A986-A116317F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8721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35E82-F85F-4376-AA31-0B0D7AC4D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3D70C-3E56-4573-929B-4B6A33759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7BBBC-689E-4EBD-90CD-3EEEEE4F8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526A-B443-49A9-921D-D3AEC53CC85E}" type="datetime1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3E774-BA21-4BEE-8D0E-8A909A74A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943FE-357B-4253-ABE4-7B26A6209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A85D-93E6-421A-A986-A116317F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0032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E4D4B-038C-48BC-91B0-31FA24FD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CD55BB-69DD-4504-9372-60DF06DB5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E6A49-A0E0-4108-9D8E-3D2A291E3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9712B-6BF3-43BF-B1FB-172041A5C0C9}" type="datetime1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C7DD8-5F4A-4E1B-BBAF-A2368D915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27AE0-2E61-47FB-90DC-6C70CE847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A85D-93E6-421A-A986-A116317F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9093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859D3-6598-471A-8943-2880BB38C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55A16-A3BF-4928-AD88-54BAF7ECCD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FBB68F-80CE-4036-88B2-6E8AFAB20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FCA022-E326-417A-8CD5-36D56B015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6B44-C389-41E6-89B2-9782172FFFBE}" type="datetime1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F4533F-D7F6-40C8-BC23-552CB5E8E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90B01-34EE-4883-B0C3-7EF9B275B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A85D-93E6-421A-A986-A116317F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3040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4BE26-2173-40F2-AE3D-ADF86B77F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0DBC2-0B32-4EDF-9638-D2CD94F0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A178A8-2D92-47C5-B7CB-19CEED801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EA5CE-B59D-4B50-97CF-04AA6F843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27CDFF-50EA-4882-9F4D-7D3460EA36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D86CEB-F4DB-432F-B37C-63B298BAE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3B95-6707-4047-A8EF-226B9D746E21}" type="datetime1">
              <a:rPr lang="en-US" smtClean="0"/>
              <a:t>11/19/2022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CA5BB-2122-4951-9202-724FD1EC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35FFFF-5E03-466D-A147-455047DA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A85D-93E6-421A-A986-A116317F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2899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C5AB4-F2CD-4330-9F73-38DCED015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86B00F-CE58-452C-B08E-795E92983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B6FE-442E-4743-944D-F934FCA4719D}" type="datetime1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64067D-540D-4F1D-B607-949B526A5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D637DD-A1C6-41FF-8BF3-91BF2D93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A85D-93E6-421A-A986-A116317F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1846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9E4395-D7C4-4D30-AC86-1A5880338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81F73-0F06-4B3A-8F0F-CD4481BB5299}" type="datetime1">
              <a:rPr lang="en-US" smtClean="0"/>
              <a:t>11/19/2022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06078B-C5CB-427A-AFC3-17195CE4E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BAE01-70AD-4E1F-BA1C-58E40691E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A85D-93E6-421A-A986-A116317F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7102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FCBC1-7F2D-4C6E-8FBE-4640D61F9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002A4-5593-4E76-962A-D767F2A66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4A9C25-7FDF-4C86-8807-1E5A49FC0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08560E-724E-431F-9BA3-B9423D76B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47CA-8D7B-4305-BCEE-7B64625FDB82}" type="datetime1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BEB21-399D-494C-8B1A-79642D667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7447C-6F72-4EFE-9A58-1BC1270C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A85D-93E6-421A-A986-A116317F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06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441B7-C6E9-471B-AD94-8BE912877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8608C2-D03D-43B6-968F-9E4FDA449D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BF212F-B716-430A-B62B-CE21097EB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A231C-B992-4CA5-9E8C-C03DDA96B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989C5-A1A5-43AC-8689-A8D9EE53F44C}" type="datetime1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A3FFB-8BA9-49A4-AE3D-095B52E7A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C408D1-2C91-49A2-B0AE-29FB51414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A85D-93E6-421A-A986-A116317F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2384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BE3BB-46FE-476F-B255-CE03E2647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DB9A52-11B1-404D-B2A5-3D6654B4CD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BD1D1-6F56-4A42-9D42-0C804EEEF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25584-2F4F-4183-B44C-F7C11492C833}" type="datetime1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0F7D6-1EB9-430A-8118-FB5F9919B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C92FC-C46F-4E35-BF7B-8C780604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A85D-93E6-421A-A986-A116317F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9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BF5A8E-3BA5-44B8-B8B2-77FADC427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FBE68-6E9E-4148-B8F3-2544C8AB0195}" type="datetime1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5432B5-0440-472E-A731-F8FA7C238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CB6F20-679A-42AF-BD68-8205EAABA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89D97-7CA2-405A-B3E9-DE33BE957F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10674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400466-75DA-478B-8629-6E26E7FEB1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2E95B-F4CD-49C2-863A-FA614EB9C1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BEB2D-98FA-4613-B39C-18E6A591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AD38-C0B1-4078-A51B-4657E24CC2E0}" type="datetime1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83DE5-0021-4B4B-86A6-B1150CF22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OPTIMIZATION OF ETP OPERATIONS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B24A5-7245-4E7F-A053-80C6CB2E6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A85D-93E6-421A-A986-A116317F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6286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slide, 2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8" y="167507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9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7371928" y="3273374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7" y="320284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5771484-3E18-42CC-9FC0-9F82AA9D780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fld id="{FD354E17-DD75-42CC-BF9E-38DE68BDC185}" type="datetime1">
              <a:rPr lang="en-US" smtClean="0"/>
              <a:t>11/19/2022</a:t>
            </a:fld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5F12524-47B7-4E4B-A82D-4A982EC622B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1F91BAF-4218-480C-87A8-87D4B1CDDF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574344"/>
      </p:ext>
    </p:extLst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Kette enthält.&#10;&#10;Automatisch generierte Beschreibung">
            <a:extLst>
              <a:ext uri="{FF2B5EF4-FFF2-40B4-BE49-F238E27FC236}">
                <a16:creationId xmlns:a16="http://schemas.microsoft.com/office/drawing/2014/main" id="{82995FEF-F44E-4720-98FA-B2AE557B1183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2" y="165102"/>
            <a:ext cx="11858487" cy="4721860"/>
          </a:xfrm>
          <a:prstGeom prst="rect">
            <a:avLst/>
          </a:prstGeom>
        </p:spPr>
      </p:pic>
      <p:pic>
        <p:nvPicPr>
          <p:cNvPr id="18" name="Grafik 17" descr="Ein Bild, das Säge enthält.&#10;&#10;Automatisch generierte Beschreibung">
            <a:extLst>
              <a:ext uri="{FF2B5EF4-FFF2-40B4-BE49-F238E27FC236}">
                <a16:creationId xmlns:a16="http://schemas.microsoft.com/office/drawing/2014/main" id="{57A5703D-6864-419D-AAFF-48396C4B22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64180" y="846876"/>
            <a:ext cx="11860800" cy="4040085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9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/>
              <a:t>Title slide/headline</a:t>
            </a:r>
            <a:br>
              <a:rPr lang="en-GB"/>
            </a:br>
            <a:r>
              <a:rPr lang="en-GB"/>
              <a:t>with colour GIZ key visual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3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This is the sub-line</a:t>
            </a:r>
          </a:p>
          <a:p>
            <a:pPr lvl="0"/>
            <a:r>
              <a:rPr lang="en-GB"/>
              <a:t>Project name | Date</a:t>
            </a:r>
          </a:p>
        </p:txBody>
      </p:sp>
      <p:sp>
        <p:nvSpPr>
          <p:cNvPr id="13" name="Bar">
            <a:extLst>
              <a:ext uri="{FF2B5EF4-FFF2-40B4-BE49-F238E27FC236}">
                <a16:creationId xmlns:a16="http://schemas.microsoft.com/office/drawing/2014/main" id="{BD21318B-3022-42D5-AB5E-3CB62091D006}"/>
              </a:ext>
            </a:extLst>
          </p:cNvPr>
          <p:cNvSpPr/>
          <p:nvPr/>
        </p:nvSpPr>
        <p:spPr bwMode="gray">
          <a:xfrm>
            <a:off x="7158791" y="4886961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351" err="1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8" name="Grafik 20" descr="Ein Bild, das Kette enthält.&#10;&#10;Automatisch generierte Beschreibung">
            <a:extLst>
              <a:ext uri="{FF2B5EF4-FFF2-40B4-BE49-F238E27FC236}">
                <a16:creationId xmlns:a16="http://schemas.microsoft.com/office/drawing/2014/main" id="{F4E05922-7157-9D45-9062-8E2C0D8D8C93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2" y="165102"/>
            <a:ext cx="11858487" cy="4721860"/>
          </a:xfrm>
          <a:prstGeom prst="rect">
            <a:avLst/>
          </a:prstGeom>
        </p:spPr>
      </p:pic>
      <p:pic>
        <p:nvPicPr>
          <p:cNvPr id="9" name="Grafik 17" descr="Ein Bild, das Säge enthält.&#10;&#10;Automatisch generierte Beschreibung">
            <a:extLst>
              <a:ext uri="{FF2B5EF4-FFF2-40B4-BE49-F238E27FC236}">
                <a16:creationId xmlns:a16="http://schemas.microsoft.com/office/drawing/2014/main" id="{AB42FE0C-F198-2042-B6BF-293F4B010A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64180" y="846876"/>
            <a:ext cx="11860800" cy="4040085"/>
          </a:xfrm>
          <a:prstGeom prst="rect">
            <a:avLst/>
          </a:prstGeom>
        </p:spPr>
      </p:pic>
      <p:sp>
        <p:nvSpPr>
          <p:cNvPr id="11" name="Bar">
            <a:extLst>
              <a:ext uri="{FF2B5EF4-FFF2-40B4-BE49-F238E27FC236}">
                <a16:creationId xmlns:a16="http://schemas.microsoft.com/office/drawing/2014/main" id="{5F4952F5-4951-054F-87DB-B8F949C12BA6}"/>
              </a:ext>
            </a:extLst>
          </p:cNvPr>
          <p:cNvSpPr/>
          <p:nvPr/>
        </p:nvSpPr>
        <p:spPr bwMode="gray">
          <a:xfrm>
            <a:off x="7158791" y="4886961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351" err="1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539179"/>
      </p:ext>
    </p:extLst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b/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F0DB5C6-9E74-4378-9827-68473EFA35F3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2" y="165100"/>
            <a:ext cx="11858487" cy="4721861"/>
          </a:xfrm>
          <a:prstGeom prst="rect">
            <a:avLst/>
          </a:prstGeom>
        </p:spPr>
      </p:pic>
      <p:pic>
        <p:nvPicPr>
          <p:cNvPr id="15" name="Grafik 14" descr="Ein Bild, das Säge enthält.&#10;&#10;Automatisch generierte Beschreibung">
            <a:extLst>
              <a:ext uri="{FF2B5EF4-FFF2-40B4-BE49-F238E27FC236}">
                <a16:creationId xmlns:a16="http://schemas.microsoft.com/office/drawing/2014/main" id="{31687CA2-4830-4EA3-B6BE-4D04E1B836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64180" y="846876"/>
            <a:ext cx="11860800" cy="4040085"/>
          </a:xfrm>
          <a:prstGeom prst="rect">
            <a:avLst/>
          </a:prstGeom>
        </p:spPr>
      </p:pic>
      <p:pic>
        <p:nvPicPr>
          <p:cNvPr id="10" name="logo">
            <a:extLst>
              <a:ext uri="{FF2B5EF4-FFF2-40B4-BE49-F238E27FC236}">
                <a16:creationId xmlns:a16="http://schemas.microsoft.com/office/drawing/2014/main" id="{5020DAB1-6624-4F6F-85BE-D8BE78A1A5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8C59F0BE-E094-4F6F-B663-07A571A19A62}"/>
              </a:ext>
            </a:extLst>
          </p:cNvPr>
          <p:cNvSpPr/>
          <p:nvPr/>
        </p:nvSpPr>
        <p:spPr bwMode="gray">
          <a:xfrm>
            <a:off x="7158791" y="4886961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351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3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the sub-line</a:t>
            </a:r>
          </a:p>
          <a:p>
            <a:r>
              <a:rPr lang="en-GB"/>
              <a:t>Project name | Date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9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/>
              <a:t>Title slide/headline</a:t>
            </a:r>
            <a:br>
              <a:rPr lang="en-GB"/>
            </a:br>
            <a:r>
              <a:rPr lang="en-GB"/>
              <a:t>with b/w GIZ key visual</a:t>
            </a:r>
          </a:p>
        </p:txBody>
      </p:sp>
      <p:pic>
        <p:nvPicPr>
          <p:cNvPr id="8" name="Grafik 2">
            <a:extLst>
              <a:ext uri="{FF2B5EF4-FFF2-40B4-BE49-F238E27FC236}">
                <a16:creationId xmlns:a16="http://schemas.microsoft.com/office/drawing/2014/main" id="{C8B10F28-C8DC-5149-8D0C-F578535362C9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2" y="165100"/>
            <a:ext cx="11858487" cy="4721861"/>
          </a:xfrm>
          <a:prstGeom prst="rect">
            <a:avLst/>
          </a:prstGeom>
        </p:spPr>
      </p:pic>
      <p:pic>
        <p:nvPicPr>
          <p:cNvPr id="9" name="Grafik 14" descr="Ein Bild, das Säge enthält.&#10;&#10;Automatisch generierte Beschreibung">
            <a:extLst>
              <a:ext uri="{FF2B5EF4-FFF2-40B4-BE49-F238E27FC236}">
                <a16:creationId xmlns:a16="http://schemas.microsoft.com/office/drawing/2014/main" id="{0E935E87-82AB-B740-871C-06AC6A3F15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64180" y="846876"/>
            <a:ext cx="11860800" cy="4040085"/>
          </a:xfrm>
          <a:prstGeom prst="rect">
            <a:avLst/>
          </a:prstGeom>
        </p:spPr>
      </p:pic>
      <p:sp>
        <p:nvSpPr>
          <p:cNvPr id="11" name="Bar">
            <a:extLst>
              <a:ext uri="{FF2B5EF4-FFF2-40B4-BE49-F238E27FC236}">
                <a16:creationId xmlns:a16="http://schemas.microsoft.com/office/drawing/2014/main" id="{79F642FE-9A87-8E4A-91DB-D354E0FF5ED7}"/>
              </a:ext>
            </a:extLst>
          </p:cNvPr>
          <p:cNvSpPr/>
          <p:nvPr/>
        </p:nvSpPr>
        <p:spPr bwMode="gray">
          <a:xfrm>
            <a:off x="7158791" y="4886961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351" err="1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EB8CF0-8634-0448-9F32-37446218028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33" y="5000241"/>
            <a:ext cx="4100081" cy="160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15497"/>
      </p:ext>
    </p:extLst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B5BB38C-C268-430A-95D0-A4989E9A61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6730" y="1029491"/>
            <a:ext cx="517191" cy="787908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033EF87-771C-4B92-ADFE-7B13B36298B2}"/>
              </a:ext>
            </a:extLst>
          </p:cNvPr>
          <p:cNvGrpSpPr/>
          <p:nvPr/>
        </p:nvGrpSpPr>
        <p:grpSpPr>
          <a:xfrm>
            <a:off x="7472794" y="1034677"/>
            <a:ext cx="2117468" cy="866995"/>
            <a:chOff x="5604594" y="1459908"/>
            <a:chExt cx="1588101" cy="650246"/>
          </a:xfrm>
        </p:grpSpPr>
        <p:pic>
          <p:nvPicPr>
            <p:cNvPr id="4" name="Grafik 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819D2676-9436-4032-BE32-30435B740A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F4035884-6A0A-4E92-9DBD-74348932C0B3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1"/>
            </a:p>
          </p:txBody>
        </p:sp>
      </p:grpSp>
      <p:sp>
        <p:nvSpPr>
          <p:cNvPr id="25" name="Rechteck">
            <a:extLst>
              <a:ext uri="{FF2B5EF4-FFF2-40B4-BE49-F238E27FC236}">
                <a16:creationId xmlns:a16="http://schemas.microsoft.com/office/drawing/2014/main" id="{F2E38B50-980D-47A1-BF50-09C022DE3178}"/>
              </a:ext>
            </a:extLst>
          </p:cNvPr>
          <p:cNvSpPr/>
          <p:nvPr/>
        </p:nvSpPr>
        <p:spPr bwMode="gray">
          <a:xfrm>
            <a:off x="10040048" y="1279680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2" y="165102"/>
            <a:ext cx="11858487" cy="4721860"/>
          </a:xfrm>
          <a:noFill/>
        </p:spPr>
        <p:txBody>
          <a:bodyPr tIns="720000" rIns="0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en-GB"/>
              <a:t>.</a:t>
            </a:r>
          </a:p>
        </p:txBody>
      </p:sp>
      <p:sp>
        <p:nvSpPr>
          <p:cNvPr id="3" name="1.">
            <a:extLst>
              <a:ext uri="{FF2B5EF4-FFF2-40B4-BE49-F238E27FC236}">
                <a16:creationId xmlns:a16="http://schemas.microsoft.com/office/drawing/2014/main" id="{6C4143CA-4DB1-41D8-8702-2CD00961FDB5}"/>
              </a:ext>
            </a:extLst>
          </p:cNvPr>
          <p:cNvSpPr/>
          <p:nvPr/>
        </p:nvSpPr>
        <p:spPr bwMode="gray">
          <a:xfrm>
            <a:off x="5456991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16" name="2.">
            <a:extLst>
              <a:ext uri="{FF2B5EF4-FFF2-40B4-BE49-F238E27FC236}">
                <a16:creationId xmlns:a16="http://schemas.microsoft.com/office/drawing/2014/main" id="{8F222F02-A2DC-42E9-84D4-4ACEFEE70A4D}"/>
              </a:ext>
            </a:extLst>
          </p:cNvPr>
          <p:cNvSpPr/>
          <p:nvPr/>
        </p:nvSpPr>
        <p:spPr bwMode="gray">
          <a:xfrm>
            <a:off x="7335818" y="170889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23" name="3.">
            <a:extLst>
              <a:ext uri="{FF2B5EF4-FFF2-40B4-BE49-F238E27FC236}">
                <a16:creationId xmlns:a16="http://schemas.microsoft.com/office/drawing/2014/main" id="{C15972D1-066C-49B6-94E5-4A7A0A3B2587}"/>
              </a:ext>
            </a:extLst>
          </p:cNvPr>
          <p:cNvSpPr/>
          <p:nvPr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F8081F88-CBA8-4146-B984-924F5BAE43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7" name="Bar">
            <a:extLst>
              <a:ext uri="{FF2B5EF4-FFF2-40B4-BE49-F238E27FC236}">
                <a16:creationId xmlns:a16="http://schemas.microsoft.com/office/drawing/2014/main" id="{F01B0C4A-732E-4BC2-A2D7-A086E4E5403B}"/>
              </a:ext>
            </a:extLst>
          </p:cNvPr>
          <p:cNvSpPr/>
          <p:nvPr/>
        </p:nvSpPr>
        <p:spPr bwMode="gray">
          <a:xfrm>
            <a:off x="7158791" y="4886961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351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how">
            <a:extLst>
              <a:ext uri="{FF2B5EF4-FFF2-40B4-BE49-F238E27FC236}">
                <a16:creationId xmlns:a16="http://schemas.microsoft.com/office/drawing/2014/main" id="{B4432FF7-B852-4F03-B6BA-EEC7AD563D82}"/>
              </a:ext>
            </a:extLst>
          </p:cNvPr>
          <p:cNvSpPr txBox="1"/>
          <p:nvPr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2" y="846876"/>
            <a:ext cx="11858487" cy="4040085"/>
          </a:xfrm>
          <a:prstGeom prst="rect">
            <a:avLst/>
          </a:prstGeom>
          <a:blipFill dpi="0" rotWithShape="1">
            <a:blip r:embed="rId6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/>
              <a:t>Title slide/headline</a:t>
            </a:r>
            <a:br>
              <a:rPr lang="en-GB"/>
            </a:br>
            <a:r>
              <a:rPr lang="en-GB"/>
              <a:t>with background photo (interchangeable)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3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the sub-line</a:t>
            </a:r>
          </a:p>
          <a:p>
            <a:r>
              <a:rPr lang="en-GB"/>
              <a:t>Project name | Date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996032" y="1966807"/>
            <a:ext cx="1662545" cy="1147156"/>
          </a:xfrm>
          <a:prstGeom prst="rect">
            <a:avLst/>
          </a:prstGeom>
        </p:spPr>
      </p:pic>
      <p:pic>
        <p:nvPicPr>
          <p:cNvPr id="20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E6A7AB8B-9BB3-1A49-B39F-D0CD23D41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6730" y="1029491"/>
            <a:ext cx="517191" cy="787908"/>
          </a:xfrm>
          <a:prstGeom prst="rect">
            <a:avLst/>
          </a:prstGeom>
        </p:spPr>
      </p:pic>
      <p:cxnSp>
        <p:nvCxnSpPr>
          <p:cNvPr id="21" name="Gerade Verbindung mit Pfeil 5">
            <a:extLst>
              <a:ext uri="{FF2B5EF4-FFF2-40B4-BE49-F238E27FC236}">
                <a16:creationId xmlns:a16="http://schemas.microsoft.com/office/drawing/2014/main" id="{B0CA8B9A-9AB9-224F-A88B-1EF76D16033E}"/>
              </a:ext>
            </a:extLst>
          </p:cNvPr>
          <p:cNvCxnSpPr/>
          <p:nvPr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ieren 4">
            <a:extLst>
              <a:ext uri="{FF2B5EF4-FFF2-40B4-BE49-F238E27FC236}">
                <a16:creationId xmlns:a16="http://schemas.microsoft.com/office/drawing/2014/main" id="{CF78C8E5-C1FC-7C47-8008-5F959D826E72}"/>
              </a:ext>
            </a:extLst>
          </p:cNvPr>
          <p:cNvGrpSpPr/>
          <p:nvPr/>
        </p:nvGrpSpPr>
        <p:grpSpPr>
          <a:xfrm>
            <a:off x="7472794" y="1034677"/>
            <a:ext cx="2117468" cy="866995"/>
            <a:chOff x="5604594" y="1459908"/>
            <a:chExt cx="1588101" cy="650246"/>
          </a:xfrm>
        </p:grpSpPr>
        <p:pic>
          <p:nvPicPr>
            <p:cNvPr id="24" name="Grafik 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A2C9D4B1-5066-A94B-9B2E-FB36D8C0AB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27" name="Rechteck 27">
              <a:extLst>
                <a:ext uri="{FF2B5EF4-FFF2-40B4-BE49-F238E27FC236}">
                  <a16:creationId xmlns:a16="http://schemas.microsoft.com/office/drawing/2014/main" id="{ABC98CE4-5A0D-BD41-9AEF-BC837B381287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1"/>
            </a:p>
          </p:txBody>
        </p:sp>
      </p:grpSp>
      <p:sp>
        <p:nvSpPr>
          <p:cNvPr id="29" name="Rechteck">
            <a:extLst>
              <a:ext uri="{FF2B5EF4-FFF2-40B4-BE49-F238E27FC236}">
                <a16:creationId xmlns:a16="http://schemas.microsoft.com/office/drawing/2014/main" id="{77E4AAA3-837A-E341-8B83-C621CF0F330C}"/>
              </a:ext>
            </a:extLst>
          </p:cNvPr>
          <p:cNvSpPr/>
          <p:nvPr/>
        </p:nvSpPr>
        <p:spPr bwMode="gray">
          <a:xfrm>
            <a:off x="10040048" y="1279680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30" name="1.">
            <a:extLst>
              <a:ext uri="{FF2B5EF4-FFF2-40B4-BE49-F238E27FC236}">
                <a16:creationId xmlns:a16="http://schemas.microsoft.com/office/drawing/2014/main" id="{739092A5-F51D-A74F-BAD7-98EFEF5E9DA1}"/>
              </a:ext>
            </a:extLst>
          </p:cNvPr>
          <p:cNvSpPr/>
          <p:nvPr/>
        </p:nvSpPr>
        <p:spPr bwMode="gray">
          <a:xfrm>
            <a:off x="5456991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31" name="2.">
            <a:extLst>
              <a:ext uri="{FF2B5EF4-FFF2-40B4-BE49-F238E27FC236}">
                <a16:creationId xmlns:a16="http://schemas.microsoft.com/office/drawing/2014/main" id="{34F97F5B-B360-824D-B08B-4ABA68416AE1}"/>
              </a:ext>
            </a:extLst>
          </p:cNvPr>
          <p:cNvSpPr/>
          <p:nvPr/>
        </p:nvSpPr>
        <p:spPr bwMode="gray">
          <a:xfrm>
            <a:off x="7335818" y="170889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2" name="3.">
            <a:extLst>
              <a:ext uri="{FF2B5EF4-FFF2-40B4-BE49-F238E27FC236}">
                <a16:creationId xmlns:a16="http://schemas.microsoft.com/office/drawing/2014/main" id="{D58C7AE4-34FC-8747-A4DC-B71C3B4A4C8D}"/>
              </a:ext>
            </a:extLst>
          </p:cNvPr>
          <p:cNvSpPr/>
          <p:nvPr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3" name="Bar">
            <a:extLst>
              <a:ext uri="{FF2B5EF4-FFF2-40B4-BE49-F238E27FC236}">
                <a16:creationId xmlns:a16="http://schemas.microsoft.com/office/drawing/2014/main" id="{B7FE7AE0-EF70-CC44-85DC-D899CDC4B0C2}"/>
              </a:ext>
            </a:extLst>
          </p:cNvPr>
          <p:cNvSpPr/>
          <p:nvPr/>
        </p:nvSpPr>
        <p:spPr bwMode="gray">
          <a:xfrm>
            <a:off x="7158791" y="4886961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351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4" name="how">
            <a:extLst>
              <a:ext uri="{FF2B5EF4-FFF2-40B4-BE49-F238E27FC236}">
                <a16:creationId xmlns:a16="http://schemas.microsoft.com/office/drawing/2014/main" id="{96C1AAA8-747F-C24A-B769-7838F1B9F4A9}"/>
              </a:ext>
            </a:extLst>
          </p:cNvPr>
          <p:cNvSpPr txBox="1"/>
          <p:nvPr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35" name="Dreieck">
            <a:extLst>
              <a:ext uri="{FF2B5EF4-FFF2-40B4-BE49-F238E27FC236}">
                <a16:creationId xmlns:a16="http://schemas.microsoft.com/office/drawing/2014/main" id="{45CE3517-4DE7-394C-A4A7-EA87853A72D6}"/>
              </a:ext>
            </a:extLst>
          </p:cNvPr>
          <p:cNvSpPr/>
          <p:nvPr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05AA0E9-10F4-EC4D-96CA-CF545FDB89F2}"/>
              </a:ext>
            </a:extLst>
          </p:cNvPr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7280" y="5757334"/>
            <a:ext cx="1368215" cy="8401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638288"/>
      </p:ext>
    </p:extLst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aphic/free-form sel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ogo">
            <a:extLst>
              <a:ext uri="{FF2B5EF4-FFF2-40B4-BE49-F238E27FC236}">
                <a16:creationId xmlns:a16="http://schemas.microsoft.com/office/drawing/2014/main" id="{F8081F88-CBA8-4146-B984-924F5BAE43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7" name="Bar">
            <a:extLst>
              <a:ext uri="{FF2B5EF4-FFF2-40B4-BE49-F238E27FC236}">
                <a16:creationId xmlns:a16="http://schemas.microsoft.com/office/drawing/2014/main" id="{F01B0C4A-732E-4BC2-A2D7-A086E4E5403B}"/>
              </a:ext>
            </a:extLst>
          </p:cNvPr>
          <p:cNvSpPr/>
          <p:nvPr/>
        </p:nvSpPr>
        <p:spPr bwMode="gray">
          <a:xfrm>
            <a:off x="7158791" y="4886961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351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2" y="165102"/>
            <a:ext cx="11858487" cy="4721860"/>
          </a:xfrm>
          <a:noFill/>
        </p:spPr>
        <p:txBody>
          <a:bodyPr tIns="720000" rIns="0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en-GB"/>
              <a:t>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28" name="Headline">
            <a:extLst>
              <a:ext uri="{FF2B5EF4-FFF2-40B4-BE49-F238E27FC236}">
                <a16:creationId xmlns:a16="http://schemas.microsoft.com/office/drawing/2014/main" id="{813E0E27-07DF-4161-8BD6-EBA305CB51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2" y="846876"/>
            <a:ext cx="11858487" cy="404008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/>
              <a:t>Title slide for illustration/free-form selection</a:t>
            </a:r>
            <a:br>
              <a:rPr lang="en-GB"/>
            </a:br>
            <a:r>
              <a:rPr lang="en-GB"/>
              <a:t>with white background (interchangeable)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3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the sub-line</a:t>
            </a:r>
          </a:p>
          <a:p>
            <a:r>
              <a:rPr lang="en-GB"/>
              <a:t>Project name | Date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396672" y="1966807"/>
            <a:ext cx="1662545" cy="1147156"/>
          </a:xfrm>
          <a:prstGeom prst="rect">
            <a:avLst/>
          </a:prstGeom>
        </p:spPr>
      </p:pic>
      <p:sp>
        <p:nvSpPr>
          <p:cNvPr id="29" name="1.">
            <a:extLst>
              <a:ext uri="{FF2B5EF4-FFF2-40B4-BE49-F238E27FC236}">
                <a16:creationId xmlns:a16="http://schemas.microsoft.com/office/drawing/2014/main" id="{20B6CB06-5705-4A0C-80E4-F97390E0F331}"/>
              </a:ext>
            </a:extLst>
          </p:cNvPr>
          <p:cNvSpPr/>
          <p:nvPr/>
        </p:nvSpPr>
        <p:spPr bwMode="gray">
          <a:xfrm>
            <a:off x="5456991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30" name="2.">
            <a:extLst>
              <a:ext uri="{FF2B5EF4-FFF2-40B4-BE49-F238E27FC236}">
                <a16:creationId xmlns:a16="http://schemas.microsoft.com/office/drawing/2014/main" id="{D84EBA1A-4DAD-4862-AA4E-9880DC7763BC}"/>
              </a:ext>
            </a:extLst>
          </p:cNvPr>
          <p:cNvSpPr/>
          <p:nvPr/>
        </p:nvSpPr>
        <p:spPr bwMode="gray">
          <a:xfrm>
            <a:off x="7335818" y="170889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1" name="3.">
            <a:extLst>
              <a:ext uri="{FF2B5EF4-FFF2-40B4-BE49-F238E27FC236}">
                <a16:creationId xmlns:a16="http://schemas.microsoft.com/office/drawing/2014/main" id="{B2678BDE-5861-465F-B7A9-0C02CEA5146A}"/>
              </a:ext>
            </a:extLst>
          </p:cNvPr>
          <p:cNvSpPr/>
          <p:nvPr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2" name="how">
            <a:extLst>
              <a:ext uri="{FF2B5EF4-FFF2-40B4-BE49-F238E27FC236}">
                <a16:creationId xmlns:a16="http://schemas.microsoft.com/office/drawing/2014/main" id="{DD9A8E2A-61F9-4B3C-9A2B-7F7E505F0D6A}"/>
              </a:ext>
            </a:extLst>
          </p:cNvPr>
          <p:cNvSpPr txBox="1"/>
          <p:nvPr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pic>
        <p:nvPicPr>
          <p:cNvPr id="23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24386F1-94F3-4226-906F-12B82E9AA1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6671" y="1029491"/>
            <a:ext cx="517191" cy="787908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105A1CD3-65ED-4979-8ED3-C6C6D69CA36F}"/>
              </a:ext>
            </a:extLst>
          </p:cNvPr>
          <p:cNvGrpSpPr/>
          <p:nvPr/>
        </p:nvGrpSpPr>
        <p:grpSpPr>
          <a:xfrm>
            <a:off x="7472794" y="1034677"/>
            <a:ext cx="2117468" cy="866995"/>
            <a:chOff x="5604594" y="1459908"/>
            <a:chExt cx="1588101" cy="650246"/>
          </a:xfrm>
        </p:grpSpPr>
        <p:pic>
          <p:nvPicPr>
            <p:cNvPr id="34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51D59DA1-E2B0-4CDB-A12E-01AA9A73E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CA75C1DE-0310-44D2-BF9A-8AF0BB55C2BA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1"/>
            </a:p>
          </p:txBody>
        </p:sp>
      </p:grpSp>
      <p:sp>
        <p:nvSpPr>
          <p:cNvPr id="36" name="Rechteck">
            <a:extLst>
              <a:ext uri="{FF2B5EF4-FFF2-40B4-BE49-F238E27FC236}">
                <a16:creationId xmlns:a16="http://schemas.microsoft.com/office/drawing/2014/main" id="{E6AB41C2-B97C-4B5B-B3A7-980B47D8BCA4}"/>
              </a:ext>
            </a:extLst>
          </p:cNvPr>
          <p:cNvSpPr/>
          <p:nvPr/>
        </p:nvSpPr>
        <p:spPr bwMode="gray">
          <a:xfrm>
            <a:off x="10439991" y="1279680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18" name="Bar">
            <a:extLst>
              <a:ext uri="{FF2B5EF4-FFF2-40B4-BE49-F238E27FC236}">
                <a16:creationId xmlns:a16="http://schemas.microsoft.com/office/drawing/2014/main" id="{3B3360F5-A90A-6341-92D2-8076F52011AE}"/>
              </a:ext>
            </a:extLst>
          </p:cNvPr>
          <p:cNvSpPr/>
          <p:nvPr/>
        </p:nvSpPr>
        <p:spPr bwMode="gray">
          <a:xfrm>
            <a:off x="7158791" y="4886961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351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0" name="Dreieck">
            <a:extLst>
              <a:ext uri="{FF2B5EF4-FFF2-40B4-BE49-F238E27FC236}">
                <a16:creationId xmlns:a16="http://schemas.microsoft.com/office/drawing/2014/main" id="{0DCC5C2B-4A50-0A49-97E1-131D3E6AE1F7}"/>
              </a:ext>
            </a:extLst>
          </p:cNvPr>
          <p:cNvSpPr/>
          <p:nvPr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pic>
        <p:nvPicPr>
          <p:cNvPr id="21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538EBAE5-E86C-A641-A454-AE621967A9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396672" y="1966807"/>
            <a:ext cx="1662545" cy="1147156"/>
          </a:xfrm>
          <a:prstGeom prst="rect">
            <a:avLst/>
          </a:prstGeom>
        </p:spPr>
      </p:pic>
      <p:sp>
        <p:nvSpPr>
          <p:cNvPr id="22" name="1.">
            <a:extLst>
              <a:ext uri="{FF2B5EF4-FFF2-40B4-BE49-F238E27FC236}">
                <a16:creationId xmlns:a16="http://schemas.microsoft.com/office/drawing/2014/main" id="{EA70EC6D-B0B2-5A4E-9408-6C6407A9892F}"/>
              </a:ext>
            </a:extLst>
          </p:cNvPr>
          <p:cNvSpPr/>
          <p:nvPr/>
        </p:nvSpPr>
        <p:spPr bwMode="gray">
          <a:xfrm>
            <a:off x="5456991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24" name="2.">
            <a:extLst>
              <a:ext uri="{FF2B5EF4-FFF2-40B4-BE49-F238E27FC236}">
                <a16:creationId xmlns:a16="http://schemas.microsoft.com/office/drawing/2014/main" id="{13C023FB-F710-B842-B6FE-83FD43C35BCC}"/>
              </a:ext>
            </a:extLst>
          </p:cNvPr>
          <p:cNvSpPr/>
          <p:nvPr/>
        </p:nvSpPr>
        <p:spPr bwMode="gray">
          <a:xfrm>
            <a:off x="7335818" y="170889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25" name="3.">
            <a:extLst>
              <a:ext uri="{FF2B5EF4-FFF2-40B4-BE49-F238E27FC236}">
                <a16:creationId xmlns:a16="http://schemas.microsoft.com/office/drawing/2014/main" id="{1015321D-1BC8-1E49-B2CE-321DAABAE33E}"/>
              </a:ext>
            </a:extLst>
          </p:cNvPr>
          <p:cNvSpPr/>
          <p:nvPr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27" name="how">
            <a:extLst>
              <a:ext uri="{FF2B5EF4-FFF2-40B4-BE49-F238E27FC236}">
                <a16:creationId xmlns:a16="http://schemas.microsoft.com/office/drawing/2014/main" id="{EEE56F27-CC68-0E48-8E48-92769C65EC4B}"/>
              </a:ext>
            </a:extLst>
          </p:cNvPr>
          <p:cNvSpPr txBox="1"/>
          <p:nvPr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pic>
        <p:nvPicPr>
          <p:cNvPr id="37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E6564D08-3328-4A45-86F9-E8665E9971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6671" y="1029491"/>
            <a:ext cx="517191" cy="787908"/>
          </a:xfrm>
          <a:prstGeom prst="rect">
            <a:avLst/>
          </a:prstGeom>
        </p:spPr>
      </p:pic>
      <p:grpSp>
        <p:nvGrpSpPr>
          <p:cNvPr id="38" name="Gruppieren 32">
            <a:extLst>
              <a:ext uri="{FF2B5EF4-FFF2-40B4-BE49-F238E27FC236}">
                <a16:creationId xmlns:a16="http://schemas.microsoft.com/office/drawing/2014/main" id="{CF946039-1E11-2147-9388-321C40AC0780}"/>
              </a:ext>
            </a:extLst>
          </p:cNvPr>
          <p:cNvGrpSpPr/>
          <p:nvPr/>
        </p:nvGrpSpPr>
        <p:grpSpPr>
          <a:xfrm>
            <a:off x="7472794" y="1034677"/>
            <a:ext cx="2117468" cy="866995"/>
            <a:chOff x="5604594" y="1459908"/>
            <a:chExt cx="1588101" cy="650246"/>
          </a:xfrm>
        </p:grpSpPr>
        <p:pic>
          <p:nvPicPr>
            <p:cNvPr id="39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10A07FA0-B628-7B46-ACE1-1D85E7B6F4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40" name="Rechteck 34">
              <a:extLst>
                <a:ext uri="{FF2B5EF4-FFF2-40B4-BE49-F238E27FC236}">
                  <a16:creationId xmlns:a16="http://schemas.microsoft.com/office/drawing/2014/main" id="{12CE778E-727A-6846-8E5A-29785BA06CC6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1"/>
            </a:p>
          </p:txBody>
        </p:sp>
      </p:grpSp>
      <p:sp>
        <p:nvSpPr>
          <p:cNvPr id="41" name="Rechteck">
            <a:extLst>
              <a:ext uri="{FF2B5EF4-FFF2-40B4-BE49-F238E27FC236}">
                <a16:creationId xmlns:a16="http://schemas.microsoft.com/office/drawing/2014/main" id="{437A1757-CAB0-1645-9B79-4B74C00DBBC0}"/>
              </a:ext>
            </a:extLst>
          </p:cNvPr>
          <p:cNvSpPr/>
          <p:nvPr/>
        </p:nvSpPr>
        <p:spPr bwMode="gray">
          <a:xfrm>
            <a:off x="10439991" y="1279680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7AD174D-55A1-5242-9670-4604EB6CB36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33" y="5000241"/>
            <a:ext cx="4100081" cy="160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75356"/>
      </p:ext>
    </p:extLst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">
            <a:extLst>
              <a:ext uri="{FF2B5EF4-FFF2-40B4-BE49-F238E27FC236}">
                <a16:creationId xmlns:a16="http://schemas.microsoft.com/office/drawing/2014/main" id="{5020DAB1-6624-4F6F-85BE-D8BE78A1A5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8C59F0BE-E094-4F6F-B663-07A571A19A62}"/>
              </a:ext>
            </a:extLst>
          </p:cNvPr>
          <p:cNvSpPr/>
          <p:nvPr/>
        </p:nvSpPr>
        <p:spPr bwMode="gray">
          <a:xfrm>
            <a:off x="7158791" y="4886961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351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3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the sub-line</a:t>
            </a:r>
          </a:p>
          <a:p>
            <a:r>
              <a:rPr lang="en-GB"/>
              <a:t>Project name | Date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9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/>
              <a:t>Alternative title slide</a:t>
            </a:r>
            <a:br>
              <a:rPr lang="en-GB"/>
            </a:br>
            <a:r>
              <a:rPr lang="en-GB"/>
              <a:t>without photo</a:t>
            </a:r>
          </a:p>
        </p:txBody>
      </p:sp>
      <p:grpSp>
        <p:nvGrpSpPr>
          <p:cNvPr id="8" name="Key Visual">
            <a:extLst>
              <a:ext uri="{FF2B5EF4-FFF2-40B4-BE49-F238E27FC236}">
                <a16:creationId xmlns:a16="http://schemas.microsoft.com/office/drawing/2014/main" id="{1E0F1E1C-CA23-484C-B4BB-7C7FB71D6C86}"/>
              </a:ext>
            </a:extLst>
          </p:cNvPr>
          <p:cNvGrpSpPr/>
          <p:nvPr/>
        </p:nvGrpSpPr>
        <p:grpSpPr bwMode="gray">
          <a:xfrm>
            <a:off x="164182" y="165102"/>
            <a:ext cx="5044017" cy="1340924"/>
            <a:chOff x="4846637" y="119557"/>
            <a:chExt cx="3783013" cy="1005693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361BEDD0-CC28-449C-8AF8-28ECB9820DCA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AF78ACF-6170-47AC-80E0-F6021AD8B19F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5BAE5611-256D-4234-B00F-EB779B3EA9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D32235C7-71CD-4034-844A-03FD0D112CE2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717CA073-D9FE-4EFD-801F-27AB9308B31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</p:grpSp>
      <p:sp>
        <p:nvSpPr>
          <p:cNvPr id="15" name="Bar">
            <a:extLst>
              <a:ext uri="{FF2B5EF4-FFF2-40B4-BE49-F238E27FC236}">
                <a16:creationId xmlns:a16="http://schemas.microsoft.com/office/drawing/2014/main" id="{309E0D4B-785D-CD49-845F-8D6FC6A60169}"/>
              </a:ext>
            </a:extLst>
          </p:cNvPr>
          <p:cNvSpPr/>
          <p:nvPr/>
        </p:nvSpPr>
        <p:spPr bwMode="gray">
          <a:xfrm>
            <a:off x="7158791" y="4886961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351" err="1">
              <a:solidFill>
                <a:schemeClr val="tx2"/>
              </a:solidFill>
              <a:latin typeface="Arial" charset="0"/>
            </a:endParaRPr>
          </a:p>
        </p:txBody>
      </p:sp>
      <p:grpSp>
        <p:nvGrpSpPr>
          <p:cNvPr id="17" name="Key Visual">
            <a:extLst>
              <a:ext uri="{FF2B5EF4-FFF2-40B4-BE49-F238E27FC236}">
                <a16:creationId xmlns:a16="http://schemas.microsoft.com/office/drawing/2014/main" id="{65D19F7E-A138-084D-AB20-6C3C0C26E4E9}"/>
              </a:ext>
            </a:extLst>
          </p:cNvPr>
          <p:cNvGrpSpPr/>
          <p:nvPr/>
        </p:nvGrpSpPr>
        <p:grpSpPr bwMode="gray">
          <a:xfrm>
            <a:off x="164182" y="165102"/>
            <a:ext cx="5044017" cy="1340924"/>
            <a:chOff x="4846637" y="119557"/>
            <a:chExt cx="3783013" cy="1005693"/>
          </a:xfrm>
        </p:grpSpPr>
        <p:sp>
          <p:nvSpPr>
            <p:cNvPr id="18" name="Freihandform: Form 8">
              <a:extLst>
                <a:ext uri="{FF2B5EF4-FFF2-40B4-BE49-F238E27FC236}">
                  <a16:creationId xmlns:a16="http://schemas.microsoft.com/office/drawing/2014/main" id="{33323471-8095-0043-88AE-F83F9D8E05B8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20" name="Freihandform: Form 10">
              <a:extLst>
                <a:ext uri="{FF2B5EF4-FFF2-40B4-BE49-F238E27FC236}">
                  <a16:creationId xmlns:a16="http://schemas.microsoft.com/office/drawing/2014/main" id="{D1E37005-8619-9D42-89C3-00904B3F302C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21" name="Freihandform: Form 11">
              <a:extLst>
                <a:ext uri="{FF2B5EF4-FFF2-40B4-BE49-F238E27FC236}">
                  <a16:creationId xmlns:a16="http://schemas.microsoft.com/office/drawing/2014/main" id="{7EB071FF-0B84-114E-864F-6AF27BDBBFF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22" name="Freihandform: Form 13">
              <a:extLst>
                <a:ext uri="{FF2B5EF4-FFF2-40B4-BE49-F238E27FC236}">
                  <a16:creationId xmlns:a16="http://schemas.microsoft.com/office/drawing/2014/main" id="{00F17487-AB60-434F-A182-3D94E20F7B8F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23" name="Freihandform: Form 15">
              <a:extLst>
                <a:ext uri="{FF2B5EF4-FFF2-40B4-BE49-F238E27FC236}">
                  <a16:creationId xmlns:a16="http://schemas.microsoft.com/office/drawing/2014/main" id="{FECC9253-4E41-CC49-A2EB-2AB94992EBFB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E1DDD77-F5C6-3847-968C-0A1C62280C1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33" y="5000241"/>
            <a:ext cx="4100081" cy="160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34106"/>
      </p:ext>
    </p:extLst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7" y="320284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F0E6115A-0138-4831-8CBC-F3B86D466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4"/>
            <a:ext cx="9563579" cy="4660625"/>
          </a:xfrm>
        </p:spPr>
        <p:txBody>
          <a:bodyPr/>
          <a:lstStyle>
            <a:lvl1pPr marL="304784" indent="-304784">
              <a:spcBef>
                <a:spcPts val="24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452EF93-E523-4879-A016-E498F54384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0392208B-A136-4862-A7A0-8F778151C453}" type="datetime1">
              <a:rPr lang="en-US" smtClean="0"/>
              <a:t>11/19/2022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153431B-7D6D-4B55-A0DF-4377721478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190EEF8-EC05-4B47-999A-57A36EBAB7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6416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7" y="320284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id="{77156747-85E7-4ED4-B2ED-42ABA70FA613}"/>
              </a:ext>
            </a:extLst>
          </p:cNvPr>
          <p:cNvGrpSpPr/>
          <p:nvPr/>
        </p:nvGrpSpPr>
        <p:grpSpPr bwMode="gray">
          <a:xfrm flipV="1">
            <a:off x="164180" y="5311119"/>
            <a:ext cx="3094437" cy="822639"/>
            <a:chOff x="4846637" y="119557"/>
            <a:chExt cx="3783013" cy="1005693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E6C23C4-9083-4866-858D-0C04644D965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FB0BB156-07F2-4B83-B5A7-E91DE0017F5B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6502DB2-D1D5-44BB-955E-FA20933B0C5A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25DFF6E-FE1D-49A8-A873-770951547FF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8E38456C-C414-4CEB-A953-0F72775B0C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</p:grp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32E1886A-3475-4E66-B3BF-1AD48A203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4"/>
            <a:ext cx="9563579" cy="3746844"/>
          </a:xfr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304784" marR="0" lvl="0" indent="-304784" algn="l" defTabSz="914354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E5D8E01E-F49F-4D57-89D4-E949623D1DC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2F126219-3A15-48C8-8F61-692DE904CA09}" type="datetime1">
              <a:rPr lang="en-US" smtClean="0"/>
              <a:t>11/19/2022</a:t>
            </a:fld>
            <a:endParaRPr lang="en-US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BCF8D0CE-4095-4F50-924A-6E387AE4CF2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509B031-4623-4B3A-8E75-E14CEB8CCF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16" name="Key Visual">
            <a:extLst>
              <a:ext uri="{FF2B5EF4-FFF2-40B4-BE49-F238E27FC236}">
                <a16:creationId xmlns:a16="http://schemas.microsoft.com/office/drawing/2014/main" id="{BE5EFF56-7863-B142-B61C-91551B972C8B}"/>
              </a:ext>
            </a:extLst>
          </p:cNvPr>
          <p:cNvGrpSpPr/>
          <p:nvPr/>
        </p:nvGrpSpPr>
        <p:grpSpPr bwMode="gray">
          <a:xfrm flipV="1">
            <a:off x="164180" y="5311119"/>
            <a:ext cx="3094437" cy="822639"/>
            <a:chOff x="4846637" y="119557"/>
            <a:chExt cx="3783013" cy="1005693"/>
          </a:xfrm>
        </p:grpSpPr>
        <p:sp>
          <p:nvSpPr>
            <p:cNvPr id="17" name="Freihandform: Form 6">
              <a:extLst>
                <a:ext uri="{FF2B5EF4-FFF2-40B4-BE49-F238E27FC236}">
                  <a16:creationId xmlns:a16="http://schemas.microsoft.com/office/drawing/2014/main" id="{7D47F602-27BD-E641-89F2-AAC103C0449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8" name="Freihandform: Form 7">
              <a:extLst>
                <a:ext uri="{FF2B5EF4-FFF2-40B4-BE49-F238E27FC236}">
                  <a16:creationId xmlns:a16="http://schemas.microsoft.com/office/drawing/2014/main" id="{208B7519-5B4A-E942-A107-1AF2A8DF6456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19" name="Freihandform: Form 8">
              <a:extLst>
                <a:ext uri="{FF2B5EF4-FFF2-40B4-BE49-F238E27FC236}">
                  <a16:creationId xmlns:a16="http://schemas.microsoft.com/office/drawing/2014/main" id="{37585D42-4DBD-0A4F-82D1-AF3BA9010E6C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20" name="Freihandform: Form 9">
              <a:extLst>
                <a:ext uri="{FF2B5EF4-FFF2-40B4-BE49-F238E27FC236}">
                  <a16:creationId xmlns:a16="http://schemas.microsoft.com/office/drawing/2014/main" id="{5758D0C6-E488-CF48-979D-2F0806F1E0AF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21" name="Freihandform: Form 10">
              <a:extLst>
                <a:ext uri="{FF2B5EF4-FFF2-40B4-BE49-F238E27FC236}">
                  <a16:creationId xmlns:a16="http://schemas.microsoft.com/office/drawing/2014/main" id="{2199CADE-71AE-C14C-AC6E-95DADD6CEC99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</p:grpSp>
    </p:spTree>
    <p:extLst>
      <p:ext uri="{BB962C8B-B14F-4D97-AF65-F5344CB8AC3E}">
        <p14:creationId xmlns:p14="http://schemas.microsoft.com/office/powerpoint/2010/main" val="13423380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tart slide, b/w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2" y="165101"/>
            <a:ext cx="11858487" cy="5968659"/>
          </a:xfrm>
          <a:prstGeom prst="rect">
            <a:avLst/>
          </a:prstGeom>
        </p:spPr>
      </p:pic>
      <p:pic>
        <p:nvPicPr>
          <p:cNvPr id="20" name="Grafik 19" descr="Ein Bild, das Säge enthält.&#10;&#10;Automatisch generierte Beschreibung">
            <a:extLst>
              <a:ext uri="{FF2B5EF4-FFF2-40B4-BE49-F238E27FC236}">
                <a16:creationId xmlns:a16="http://schemas.microsoft.com/office/drawing/2014/main" id="{BCF144E3-F322-4496-87EE-8035011D1A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64180" y="2093675"/>
            <a:ext cx="11860800" cy="4040085"/>
          </a:xfrm>
          <a:prstGeom prst="rect">
            <a:avLst/>
          </a:prstGeom>
        </p:spPr>
      </p:pic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3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the sub-line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3793151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/>
              <a:t>Section start slide</a:t>
            </a:r>
            <a:br>
              <a:rPr lang="en-GB"/>
            </a:br>
            <a:r>
              <a:rPr lang="en-GB"/>
              <a:t>with b/w GIZ key visual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DC1FF66-9C6A-433E-8553-8083512E962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8D83ED06-3E92-41D2-9D4D-B036AE741FCA}" type="datetime1">
              <a:rPr lang="en-US" smtClean="0"/>
              <a:t>11/19/2022</a:t>
            </a:fld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F569824-8B73-4A2E-B4EF-29A198DE52A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40C7464-2E6B-420A-8943-567BDD6494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Grafik 17">
            <a:extLst>
              <a:ext uri="{FF2B5EF4-FFF2-40B4-BE49-F238E27FC236}">
                <a16:creationId xmlns:a16="http://schemas.microsoft.com/office/drawing/2014/main" id="{76B8F74D-AD44-A84D-970B-7E5D8B962132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2" y="165101"/>
            <a:ext cx="11858487" cy="5968659"/>
          </a:xfrm>
          <a:prstGeom prst="rect">
            <a:avLst/>
          </a:prstGeom>
        </p:spPr>
      </p:pic>
      <p:pic>
        <p:nvPicPr>
          <p:cNvPr id="10" name="Grafik 19" descr="Ein Bild, das Säge enthält.&#10;&#10;Automatisch generierte Beschreibung">
            <a:extLst>
              <a:ext uri="{FF2B5EF4-FFF2-40B4-BE49-F238E27FC236}">
                <a16:creationId xmlns:a16="http://schemas.microsoft.com/office/drawing/2014/main" id="{61FB2659-4379-094D-9F57-9462F9FFC9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64180" y="2093675"/>
            <a:ext cx="11860800" cy="404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9354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B0EA0EC-524E-443E-8DA0-1FE61ED89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57E3B-FC0E-4E5B-B602-326062182452}" type="datetime1">
              <a:rPr lang="en-US" smtClean="0"/>
              <a:t>11/19/2022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6B7F1C1-D0C9-4452-80B3-58D44C57F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D5E3E9-080A-4B20-9DDF-01B276B5B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C0BCF-7C89-4178-9E05-EFC182E512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38241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tart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2" y="165101"/>
            <a:ext cx="11858487" cy="5968659"/>
          </a:xfrm>
          <a:noFill/>
        </p:spPr>
        <p:txBody>
          <a:bodyPr tIns="720000" rIns="0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en-GB"/>
              <a:t>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2" y="2093675"/>
            <a:ext cx="11858487" cy="4040085"/>
          </a:xfrm>
          <a:prstGeom prst="rect">
            <a:avLst/>
          </a:pr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/>
              <a:t>Section start slide</a:t>
            </a:r>
            <a:br>
              <a:rPr lang="en-GB"/>
            </a:br>
            <a:r>
              <a:rPr lang="en-GB"/>
              <a:t>with background photo (interchangeable)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996032" y="1966807"/>
            <a:ext cx="1662545" cy="1147156"/>
          </a:xfrm>
          <a:prstGeom prst="rect">
            <a:avLst/>
          </a:prstGeom>
        </p:spPr>
      </p:pic>
      <p:sp>
        <p:nvSpPr>
          <p:cNvPr id="28" name="Subline">
            <a:extLst>
              <a:ext uri="{FF2B5EF4-FFF2-40B4-BE49-F238E27FC236}">
                <a16:creationId xmlns:a16="http://schemas.microsoft.com/office/drawing/2014/main" id="{6699B1E5-C447-4674-92BB-C2A1F3ADCF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3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the sub-line</a:t>
            </a:r>
          </a:p>
        </p:txBody>
      </p:sp>
      <p:sp>
        <p:nvSpPr>
          <p:cNvPr id="29" name="1.">
            <a:extLst>
              <a:ext uri="{FF2B5EF4-FFF2-40B4-BE49-F238E27FC236}">
                <a16:creationId xmlns:a16="http://schemas.microsoft.com/office/drawing/2014/main" id="{DF731E94-BC4E-4147-8280-79F13CCEF08B}"/>
              </a:ext>
            </a:extLst>
          </p:cNvPr>
          <p:cNvSpPr/>
          <p:nvPr/>
        </p:nvSpPr>
        <p:spPr bwMode="gray">
          <a:xfrm>
            <a:off x="5456991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30" name="2.">
            <a:extLst>
              <a:ext uri="{FF2B5EF4-FFF2-40B4-BE49-F238E27FC236}">
                <a16:creationId xmlns:a16="http://schemas.microsoft.com/office/drawing/2014/main" id="{6B919EA4-50E9-46C9-AC5A-76AC20E25106}"/>
              </a:ext>
            </a:extLst>
          </p:cNvPr>
          <p:cNvSpPr/>
          <p:nvPr/>
        </p:nvSpPr>
        <p:spPr bwMode="gray">
          <a:xfrm>
            <a:off x="7335818" y="170889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1" name="3.">
            <a:extLst>
              <a:ext uri="{FF2B5EF4-FFF2-40B4-BE49-F238E27FC236}">
                <a16:creationId xmlns:a16="http://schemas.microsoft.com/office/drawing/2014/main" id="{36FCB48E-A225-433E-9552-1EC05D2E90CB}"/>
              </a:ext>
            </a:extLst>
          </p:cNvPr>
          <p:cNvSpPr/>
          <p:nvPr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2" name="how">
            <a:extLst>
              <a:ext uri="{FF2B5EF4-FFF2-40B4-BE49-F238E27FC236}">
                <a16:creationId xmlns:a16="http://schemas.microsoft.com/office/drawing/2014/main" id="{308DC210-80AE-4E96-8C9E-08E1D0F3C4B1}"/>
              </a:ext>
            </a:extLst>
          </p:cNvPr>
          <p:cNvSpPr txBox="1"/>
          <p:nvPr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A10962-7562-45EF-9BCC-CF8E4A8ECDD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587552D6-7A2E-42FC-8761-3F06384684C1}" type="datetime1">
              <a:rPr lang="en-US" smtClean="0"/>
              <a:t>11/19/2022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EDF0250-D30F-4BC8-BDE1-DB1BD325237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8F0E3FB-E27A-4457-B526-B2D2906906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3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FC53F5D-C099-4AB8-BEA0-0C0599C54F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6730" y="1029491"/>
            <a:ext cx="517191" cy="787908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71BF95A1-C507-454F-AD5B-C1AE17A76F07}"/>
              </a:ext>
            </a:extLst>
          </p:cNvPr>
          <p:cNvGrpSpPr/>
          <p:nvPr/>
        </p:nvGrpSpPr>
        <p:grpSpPr>
          <a:xfrm>
            <a:off x="7472794" y="1034677"/>
            <a:ext cx="2117468" cy="866995"/>
            <a:chOff x="5604594" y="1459908"/>
            <a:chExt cx="1588101" cy="650246"/>
          </a:xfrm>
        </p:grpSpPr>
        <p:pic>
          <p:nvPicPr>
            <p:cNvPr id="34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355A07BF-0F32-412A-AAD2-48911D07B2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B2564D52-B4AC-4D61-B46E-BE3CE7851C95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1"/>
            </a:p>
          </p:txBody>
        </p:sp>
      </p:grpSp>
      <p:sp>
        <p:nvSpPr>
          <p:cNvPr id="36" name="Rechteck">
            <a:extLst>
              <a:ext uri="{FF2B5EF4-FFF2-40B4-BE49-F238E27FC236}">
                <a16:creationId xmlns:a16="http://schemas.microsoft.com/office/drawing/2014/main" id="{9A38222B-6179-4D47-87DD-F77D00C82A5F}"/>
              </a:ext>
            </a:extLst>
          </p:cNvPr>
          <p:cNvSpPr/>
          <p:nvPr/>
        </p:nvSpPr>
        <p:spPr bwMode="gray">
          <a:xfrm>
            <a:off x="10040048" y="1279680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cxnSp>
        <p:nvCxnSpPr>
          <p:cNvPr id="20" name="Gerade Verbindung mit Pfeil 5">
            <a:extLst>
              <a:ext uri="{FF2B5EF4-FFF2-40B4-BE49-F238E27FC236}">
                <a16:creationId xmlns:a16="http://schemas.microsoft.com/office/drawing/2014/main" id="{32904A7B-DABA-7141-BB4F-56D3AB03D4E9}"/>
              </a:ext>
            </a:extLst>
          </p:cNvPr>
          <p:cNvCxnSpPr/>
          <p:nvPr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reieck">
            <a:extLst>
              <a:ext uri="{FF2B5EF4-FFF2-40B4-BE49-F238E27FC236}">
                <a16:creationId xmlns:a16="http://schemas.microsoft.com/office/drawing/2014/main" id="{5EF7FD87-4F20-DA49-B427-4E56338D8F85}"/>
              </a:ext>
            </a:extLst>
          </p:cNvPr>
          <p:cNvSpPr/>
          <p:nvPr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pic>
        <p:nvPicPr>
          <p:cNvPr id="22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7719C533-D668-6449-9CCF-A16B0481E1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996032" y="1966807"/>
            <a:ext cx="1662545" cy="1147156"/>
          </a:xfrm>
          <a:prstGeom prst="rect">
            <a:avLst/>
          </a:prstGeom>
        </p:spPr>
      </p:pic>
      <p:sp>
        <p:nvSpPr>
          <p:cNvPr id="24" name="1.">
            <a:extLst>
              <a:ext uri="{FF2B5EF4-FFF2-40B4-BE49-F238E27FC236}">
                <a16:creationId xmlns:a16="http://schemas.microsoft.com/office/drawing/2014/main" id="{9D4DF6F9-85E9-F844-A2FA-C75083B9602D}"/>
              </a:ext>
            </a:extLst>
          </p:cNvPr>
          <p:cNvSpPr/>
          <p:nvPr/>
        </p:nvSpPr>
        <p:spPr bwMode="gray">
          <a:xfrm>
            <a:off x="5456991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25" name="2.">
            <a:extLst>
              <a:ext uri="{FF2B5EF4-FFF2-40B4-BE49-F238E27FC236}">
                <a16:creationId xmlns:a16="http://schemas.microsoft.com/office/drawing/2014/main" id="{F3D6F7D6-6C23-B34B-A572-FC868E163EC0}"/>
              </a:ext>
            </a:extLst>
          </p:cNvPr>
          <p:cNvSpPr/>
          <p:nvPr/>
        </p:nvSpPr>
        <p:spPr bwMode="gray">
          <a:xfrm>
            <a:off x="7335818" y="170889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27" name="3.">
            <a:extLst>
              <a:ext uri="{FF2B5EF4-FFF2-40B4-BE49-F238E27FC236}">
                <a16:creationId xmlns:a16="http://schemas.microsoft.com/office/drawing/2014/main" id="{CEB25132-977B-A442-99AF-1FF2A41790B1}"/>
              </a:ext>
            </a:extLst>
          </p:cNvPr>
          <p:cNvSpPr/>
          <p:nvPr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7" name="how">
            <a:extLst>
              <a:ext uri="{FF2B5EF4-FFF2-40B4-BE49-F238E27FC236}">
                <a16:creationId xmlns:a16="http://schemas.microsoft.com/office/drawing/2014/main" id="{636F0749-1645-604F-B2A1-02511CA86790}"/>
              </a:ext>
            </a:extLst>
          </p:cNvPr>
          <p:cNvSpPr txBox="1"/>
          <p:nvPr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pic>
        <p:nvPicPr>
          <p:cNvPr id="38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91A23377-428F-4A48-AB18-378523A7AE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6730" y="1029491"/>
            <a:ext cx="517191" cy="787908"/>
          </a:xfrm>
          <a:prstGeom prst="rect">
            <a:avLst/>
          </a:prstGeom>
        </p:spPr>
      </p:pic>
      <p:grpSp>
        <p:nvGrpSpPr>
          <p:cNvPr id="39" name="Gruppieren 32">
            <a:extLst>
              <a:ext uri="{FF2B5EF4-FFF2-40B4-BE49-F238E27FC236}">
                <a16:creationId xmlns:a16="http://schemas.microsoft.com/office/drawing/2014/main" id="{FF4C6D0E-EABA-2A40-88C0-F2D0E5FD70E2}"/>
              </a:ext>
            </a:extLst>
          </p:cNvPr>
          <p:cNvGrpSpPr/>
          <p:nvPr/>
        </p:nvGrpSpPr>
        <p:grpSpPr>
          <a:xfrm>
            <a:off x="7472794" y="1034677"/>
            <a:ext cx="2117468" cy="866995"/>
            <a:chOff x="5604594" y="1459908"/>
            <a:chExt cx="1588101" cy="650246"/>
          </a:xfrm>
        </p:grpSpPr>
        <p:pic>
          <p:nvPicPr>
            <p:cNvPr id="40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46EF4ADC-95F7-E341-B75C-DF9FE7CB1A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41" name="Rechteck 34">
              <a:extLst>
                <a:ext uri="{FF2B5EF4-FFF2-40B4-BE49-F238E27FC236}">
                  <a16:creationId xmlns:a16="http://schemas.microsoft.com/office/drawing/2014/main" id="{D70C8527-A5AF-A043-A2DE-6D6AD938C4E3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1"/>
            </a:p>
          </p:txBody>
        </p:sp>
      </p:grpSp>
      <p:sp>
        <p:nvSpPr>
          <p:cNvPr id="42" name="Rechteck">
            <a:extLst>
              <a:ext uri="{FF2B5EF4-FFF2-40B4-BE49-F238E27FC236}">
                <a16:creationId xmlns:a16="http://schemas.microsoft.com/office/drawing/2014/main" id="{D8972386-8D3D-A540-9875-233132DE47DF}"/>
              </a:ext>
            </a:extLst>
          </p:cNvPr>
          <p:cNvSpPr/>
          <p:nvPr/>
        </p:nvSpPr>
        <p:spPr bwMode="gray">
          <a:xfrm>
            <a:off x="10040048" y="1279680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</p:spTree>
    <p:extLst>
      <p:ext uri="{BB962C8B-B14F-4D97-AF65-F5344CB8AC3E}">
        <p14:creationId xmlns:p14="http://schemas.microsoft.com/office/powerpoint/2010/main" val="2292130374"/>
      </p:ext>
    </p:extLst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tar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3" y="3700611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the sub-line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9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/>
              <a:t>Section start slide</a:t>
            </a:r>
            <a:br>
              <a:rPr lang="en-GB"/>
            </a:br>
            <a:r>
              <a:rPr lang="en-GB"/>
              <a:t>This may also have two lines</a:t>
            </a:r>
          </a:p>
        </p:txBody>
      </p:sp>
      <p:grpSp>
        <p:nvGrpSpPr>
          <p:cNvPr id="8" name="Key Visual">
            <a:extLst>
              <a:ext uri="{FF2B5EF4-FFF2-40B4-BE49-F238E27FC236}">
                <a16:creationId xmlns:a16="http://schemas.microsoft.com/office/drawing/2014/main" id="{1E0F1E1C-CA23-484C-B4BB-7C7FB71D6C86}"/>
              </a:ext>
            </a:extLst>
          </p:cNvPr>
          <p:cNvGrpSpPr/>
          <p:nvPr/>
        </p:nvGrpSpPr>
        <p:grpSpPr bwMode="gray">
          <a:xfrm>
            <a:off x="164182" y="165102"/>
            <a:ext cx="5044017" cy="1340924"/>
            <a:chOff x="4846637" y="119557"/>
            <a:chExt cx="3783013" cy="1005693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361BEDD0-CC28-449C-8AF8-28ECB9820DCA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AF78ACF-6170-47AC-80E0-F6021AD8B19F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5BAE5611-256D-4234-B00F-EB779B3EA9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D32235C7-71CD-4034-844A-03FD0D112CE2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717CA073-D9FE-4EFD-801F-27AB9308B31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</p:grp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D88D0E22-2017-4208-9ADC-47A2FAF1D43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D306C26-AEC3-49DA-97F6-9967AC4373AD}" type="datetime1">
              <a:rPr lang="en-US" smtClean="0"/>
              <a:t>11/19/2022</a:t>
            </a:fld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9F9B96F-E57D-429A-9EB5-D561A8B62E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AA07C4F-927A-4ADF-8F4E-0E641F59E17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13" name="Key Visual">
            <a:extLst>
              <a:ext uri="{FF2B5EF4-FFF2-40B4-BE49-F238E27FC236}">
                <a16:creationId xmlns:a16="http://schemas.microsoft.com/office/drawing/2014/main" id="{691E0DBD-FA16-4944-9907-B6473DDBA0CA}"/>
              </a:ext>
            </a:extLst>
          </p:cNvPr>
          <p:cNvGrpSpPr/>
          <p:nvPr/>
        </p:nvGrpSpPr>
        <p:grpSpPr bwMode="gray">
          <a:xfrm>
            <a:off x="164182" y="165102"/>
            <a:ext cx="5044017" cy="1340924"/>
            <a:chOff x="4846637" y="119557"/>
            <a:chExt cx="3783013" cy="1005693"/>
          </a:xfrm>
        </p:grpSpPr>
        <p:sp>
          <p:nvSpPr>
            <p:cNvPr id="15" name="Freihandform: Form 8">
              <a:extLst>
                <a:ext uri="{FF2B5EF4-FFF2-40B4-BE49-F238E27FC236}">
                  <a16:creationId xmlns:a16="http://schemas.microsoft.com/office/drawing/2014/main" id="{18C906B4-1EEE-BB4B-B5F2-F2B51D0C6A2D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7" name="Freihandform: Form 10">
              <a:extLst>
                <a:ext uri="{FF2B5EF4-FFF2-40B4-BE49-F238E27FC236}">
                  <a16:creationId xmlns:a16="http://schemas.microsoft.com/office/drawing/2014/main" id="{792BF46D-FB6E-134C-B4C8-D7ACEFFA84D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18" name="Freihandform: Form 11">
              <a:extLst>
                <a:ext uri="{FF2B5EF4-FFF2-40B4-BE49-F238E27FC236}">
                  <a16:creationId xmlns:a16="http://schemas.microsoft.com/office/drawing/2014/main" id="{81626776-3379-DD41-8385-86CEEFB77914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20" name="Freihandform: Form 13">
              <a:extLst>
                <a:ext uri="{FF2B5EF4-FFF2-40B4-BE49-F238E27FC236}">
                  <a16:creationId xmlns:a16="http://schemas.microsoft.com/office/drawing/2014/main" id="{C7152C38-AEAC-E142-A6D3-C050AA89B7E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21" name="Freihandform: Form 15">
              <a:extLst>
                <a:ext uri="{FF2B5EF4-FFF2-40B4-BE49-F238E27FC236}">
                  <a16:creationId xmlns:a16="http://schemas.microsoft.com/office/drawing/2014/main" id="{82183409-3337-9445-9D4A-52302EF5F19C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</p:grpSp>
    </p:spTree>
    <p:extLst>
      <p:ext uri="{BB962C8B-B14F-4D97-AF65-F5344CB8AC3E}">
        <p14:creationId xmlns:p14="http://schemas.microsoft.com/office/powerpoint/2010/main" val="1967704609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mediate slide, b/w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2" y="165101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/>
        </p:nvSpPr>
        <p:spPr bwMode="gray">
          <a:xfrm>
            <a:off x="164182" y="165101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1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7" y="2737267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Intermediate slide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0132F28-06B2-4221-9B40-46373C4BF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6B3CB2-81D2-4324-AF93-5A1006E0A3BB}" type="datetime1">
              <a:rPr lang="en-US" smtClean="0"/>
              <a:t>11/19/2022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1382050-2B79-493B-95AA-DBF7B8349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291D8C-7803-47D0-8143-6798277D7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" name="Grafik 17">
            <a:extLst>
              <a:ext uri="{FF2B5EF4-FFF2-40B4-BE49-F238E27FC236}">
                <a16:creationId xmlns:a16="http://schemas.microsoft.com/office/drawing/2014/main" id="{93B675C9-C874-AE42-9C54-8BBA43B95A9E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2" y="165101"/>
            <a:ext cx="11858487" cy="5968659"/>
          </a:xfrm>
          <a:prstGeom prst="rect">
            <a:avLst/>
          </a:prstGeom>
        </p:spPr>
      </p:pic>
      <p:sp>
        <p:nvSpPr>
          <p:cNvPr id="11" name="Rechteck 5">
            <a:extLst>
              <a:ext uri="{FF2B5EF4-FFF2-40B4-BE49-F238E27FC236}">
                <a16:creationId xmlns:a16="http://schemas.microsoft.com/office/drawing/2014/main" id="{045DCDBA-87F5-094B-A9AE-4C435F452B8D}"/>
              </a:ext>
            </a:extLst>
          </p:cNvPr>
          <p:cNvSpPr>
            <a:spLocks/>
          </p:cNvSpPr>
          <p:nvPr/>
        </p:nvSpPr>
        <p:spPr bwMode="gray">
          <a:xfrm>
            <a:off x="164182" y="165101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1"/>
          </a:p>
        </p:txBody>
      </p:sp>
    </p:spTree>
    <p:extLst>
      <p:ext uri="{BB962C8B-B14F-4D97-AF65-F5344CB8AC3E}">
        <p14:creationId xmlns:p14="http://schemas.microsoft.com/office/powerpoint/2010/main" val="1520628861"/>
      </p:ext>
    </p:extLst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mediate slid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7" y="2737267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Intermediate slide</a:t>
            </a:r>
            <a:endParaRPr lang="en-GB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4858B5A-3D9C-44AE-ADA7-B7DF2E935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D3454F-8D50-4E88-A3C5-A5DCA27C6639}" type="datetime1">
              <a:rPr lang="en-US" smtClean="0"/>
              <a:t>11/19/2022</a:t>
            </a:fld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743612B-9303-4BD1-8570-21C327D0D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4C8BC3-F5EC-4CDC-BEF6-A683BD9DD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354030"/>
      </p:ext>
    </p:extLst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mediate slide, whit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7" y="2737267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Intermediate slide</a:t>
            </a:r>
            <a:endParaRPr lang="en-GB"/>
          </a:p>
        </p:txBody>
      </p:sp>
      <p:grpSp>
        <p:nvGrpSpPr>
          <p:cNvPr id="12" name="Key Visual">
            <a:extLst>
              <a:ext uri="{FF2B5EF4-FFF2-40B4-BE49-F238E27FC236}">
                <a16:creationId xmlns:a16="http://schemas.microsoft.com/office/drawing/2014/main" id="{D9D8699C-EAEE-4654-9DB5-5DBEA94DFD69}"/>
              </a:ext>
            </a:extLst>
          </p:cNvPr>
          <p:cNvGrpSpPr/>
          <p:nvPr/>
        </p:nvGrpSpPr>
        <p:grpSpPr bwMode="gray">
          <a:xfrm flipV="1">
            <a:off x="164181" y="4525211"/>
            <a:ext cx="6050711" cy="1608548"/>
            <a:chOff x="4846637" y="119557"/>
            <a:chExt cx="3783013" cy="1005693"/>
          </a:xfrm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57ACA972-95E7-4330-A959-68C656E58B90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EF93F907-303A-4592-848E-F1A7AFDDDD4A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C8AAE6CE-CD01-4233-9E65-D495D92CF1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1AAC9A52-2206-4D16-A752-9C733CC5CB7F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8D075FE9-0EDA-4BE2-B2C1-22DF2B8842B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</p:grpSp>
      <p:grpSp>
        <p:nvGrpSpPr>
          <p:cNvPr id="36" name="Key Visual">
            <a:extLst>
              <a:ext uri="{FF2B5EF4-FFF2-40B4-BE49-F238E27FC236}">
                <a16:creationId xmlns:a16="http://schemas.microsoft.com/office/drawing/2014/main" id="{C7D69FF2-A45A-405D-BC43-69B4E925551F}"/>
              </a:ext>
            </a:extLst>
          </p:cNvPr>
          <p:cNvGrpSpPr/>
          <p:nvPr/>
        </p:nvGrpSpPr>
        <p:grpSpPr bwMode="gray">
          <a:xfrm flipH="1">
            <a:off x="8934718" y="165101"/>
            <a:ext cx="3087951" cy="820915"/>
            <a:chOff x="4846637" y="119557"/>
            <a:chExt cx="3783013" cy="1005693"/>
          </a:xfrm>
        </p:grpSpPr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67E195A5-1DB2-4051-897C-B5E84120B476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9234AB9A-5088-479E-92C2-4F81972E1E55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5FBB400A-FFCE-4E88-B1BF-846AC7A46F8E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4A214495-DB26-435D-9164-4A350ECF007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AD46CA09-12E7-4803-A8A0-CC8821A2FBF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</p:grp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D7087B2-841C-4578-8D4C-FD96605E1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DC5AC1-3710-4979-ACF9-5795B962CAE4}" type="datetime1">
              <a:rPr lang="en-US" smtClean="0"/>
              <a:t>11/19/2022</a:t>
            </a:fld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812E5FB-AE5B-45DE-A139-9BF8C60A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C4834F1-8AA0-4335-9A3C-58D358314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18" name="Key Visual">
            <a:extLst>
              <a:ext uri="{FF2B5EF4-FFF2-40B4-BE49-F238E27FC236}">
                <a16:creationId xmlns:a16="http://schemas.microsoft.com/office/drawing/2014/main" id="{E3173516-484D-5240-973D-5DC79ACECA93}"/>
              </a:ext>
            </a:extLst>
          </p:cNvPr>
          <p:cNvGrpSpPr/>
          <p:nvPr/>
        </p:nvGrpSpPr>
        <p:grpSpPr bwMode="gray">
          <a:xfrm flipV="1">
            <a:off x="164181" y="4525211"/>
            <a:ext cx="6050711" cy="1608548"/>
            <a:chOff x="4846637" y="119557"/>
            <a:chExt cx="3783013" cy="1005693"/>
          </a:xfrm>
        </p:grpSpPr>
        <p:sp>
          <p:nvSpPr>
            <p:cNvPr id="19" name="Freihandform: Form 12">
              <a:extLst>
                <a:ext uri="{FF2B5EF4-FFF2-40B4-BE49-F238E27FC236}">
                  <a16:creationId xmlns:a16="http://schemas.microsoft.com/office/drawing/2014/main" id="{78BAFC1C-2BC9-544A-8E74-4F51C9C50449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20" name="Freihandform: Form 13">
              <a:extLst>
                <a:ext uri="{FF2B5EF4-FFF2-40B4-BE49-F238E27FC236}">
                  <a16:creationId xmlns:a16="http://schemas.microsoft.com/office/drawing/2014/main" id="{FA54944A-5BB9-4146-A336-7D0DE15D1E4D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21" name="Freihandform: Form 14">
              <a:extLst>
                <a:ext uri="{FF2B5EF4-FFF2-40B4-BE49-F238E27FC236}">
                  <a16:creationId xmlns:a16="http://schemas.microsoft.com/office/drawing/2014/main" id="{064C66C9-3C51-F747-AF5C-CE6F38F86F00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22" name="Freihandform: Form 15">
              <a:extLst>
                <a:ext uri="{FF2B5EF4-FFF2-40B4-BE49-F238E27FC236}">
                  <a16:creationId xmlns:a16="http://schemas.microsoft.com/office/drawing/2014/main" id="{F63224BF-720B-034D-9A91-EF80CA7DD980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23" name="Freihandform: Form 16">
              <a:extLst>
                <a:ext uri="{FF2B5EF4-FFF2-40B4-BE49-F238E27FC236}">
                  <a16:creationId xmlns:a16="http://schemas.microsoft.com/office/drawing/2014/main" id="{6348F1E9-A221-EB45-95DC-A9B3DFAF5DC0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</p:grpSp>
      <p:grpSp>
        <p:nvGrpSpPr>
          <p:cNvPr id="24" name="Key Visual">
            <a:extLst>
              <a:ext uri="{FF2B5EF4-FFF2-40B4-BE49-F238E27FC236}">
                <a16:creationId xmlns:a16="http://schemas.microsoft.com/office/drawing/2014/main" id="{EC478561-FCE0-AF4D-81A1-E13256CBEF35}"/>
              </a:ext>
            </a:extLst>
          </p:cNvPr>
          <p:cNvGrpSpPr/>
          <p:nvPr/>
        </p:nvGrpSpPr>
        <p:grpSpPr bwMode="gray">
          <a:xfrm flipH="1">
            <a:off x="8934718" y="165101"/>
            <a:ext cx="3087951" cy="820915"/>
            <a:chOff x="4846637" y="119557"/>
            <a:chExt cx="3783013" cy="1005693"/>
          </a:xfrm>
        </p:grpSpPr>
        <p:sp>
          <p:nvSpPr>
            <p:cNvPr id="25" name="Freihandform: Form 36">
              <a:extLst>
                <a:ext uri="{FF2B5EF4-FFF2-40B4-BE49-F238E27FC236}">
                  <a16:creationId xmlns:a16="http://schemas.microsoft.com/office/drawing/2014/main" id="{5388B15F-A451-0040-9A67-133965A957C3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26" name="Freihandform: Form 37">
              <a:extLst>
                <a:ext uri="{FF2B5EF4-FFF2-40B4-BE49-F238E27FC236}">
                  <a16:creationId xmlns:a16="http://schemas.microsoft.com/office/drawing/2014/main" id="{7782A4FB-8B4A-B349-BA06-786BBB1D39FC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27" name="Freihandform: Form 38">
              <a:extLst>
                <a:ext uri="{FF2B5EF4-FFF2-40B4-BE49-F238E27FC236}">
                  <a16:creationId xmlns:a16="http://schemas.microsoft.com/office/drawing/2014/main" id="{9EBC2E89-4501-F444-B37C-7480308BF0D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28" name="Freihandform: Form 39">
              <a:extLst>
                <a:ext uri="{FF2B5EF4-FFF2-40B4-BE49-F238E27FC236}">
                  <a16:creationId xmlns:a16="http://schemas.microsoft.com/office/drawing/2014/main" id="{AF0004BC-B0EC-A54D-96CD-CA2A68195ECA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29" name="Freihandform: Form 40">
              <a:extLst>
                <a:ext uri="{FF2B5EF4-FFF2-40B4-BE49-F238E27FC236}">
                  <a16:creationId xmlns:a16="http://schemas.microsoft.com/office/drawing/2014/main" id="{6DBAFE14-C535-D44C-A728-7EFDE178F8D1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</p:grpSp>
    </p:spTree>
    <p:extLst>
      <p:ext uri="{BB962C8B-B14F-4D97-AF65-F5344CB8AC3E}">
        <p14:creationId xmlns:p14="http://schemas.microsoft.com/office/powerpoint/2010/main" val="2234648463"/>
      </p:ext>
    </p:extLst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mediate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2" y="165101"/>
            <a:ext cx="11858487" cy="5968659"/>
          </a:xfrm>
          <a:noFill/>
        </p:spPr>
        <p:txBody>
          <a:bodyPr tIns="720000" rIns="0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en-GB"/>
              <a:t>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2" y="2093675"/>
            <a:ext cx="11858487" cy="4040085"/>
          </a:xfrm>
          <a:prstGeom prst="rect">
            <a:avLst/>
          </a:pr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" r="-10"/>
            </a:stretch>
          </a:blipFill>
        </p:spPr>
        <p:txBody>
          <a:bodyPr wrap="square" lIns="900000" bIns="684000" anchor="b">
            <a:noAutofit/>
          </a:bodyPr>
          <a:lstStyle>
            <a:lvl1pPr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/>
              <a:t>Intermediate slide, photo</a:t>
            </a:r>
            <a:br>
              <a:rPr lang="en-GB"/>
            </a:br>
            <a:r>
              <a:rPr lang="en-GB"/>
              <a:t>(interchangeable)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996032" y="1966807"/>
            <a:ext cx="1662545" cy="1147156"/>
          </a:xfrm>
          <a:prstGeom prst="rect">
            <a:avLst/>
          </a:prstGeom>
        </p:spPr>
      </p:pic>
      <p:sp>
        <p:nvSpPr>
          <p:cNvPr id="28" name="1.">
            <a:extLst>
              <a:ext uri="{FF2B5EF4-FFF2-40B4-BE49-F238E27FC236}">
                <a16:creationId xmlns:a16="http://schemas.microsoft.com/office/drawing/2014/main" id="{0BCFDBF6-0C4F-4BA9-84EB-ED3466065719}"/>
              </a:ext>
            </a:extLst>
          </p:cNvPr>
          <p:cNvSpPr/>
          <p:nvPr/>
        </p:nvSpPr>
        <p:spPr bwMode="gray">
          <a:xfrm>
            <a:off x="5456991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29" name="2.">
            <a:extLst>
              <a:ext uri="{FF2B5EF4-FFF2-40B4-BE49-F238E27FC236}">
                <a16:creationId xmlns:a16="http://schemas.microsoft.com/office/drawing/2014/main" id="{918BC469-7392-45B5-882F-1B971DBE17B2}"/>
              </a:ext>
            </a:extLst>
          </p:cNvPr>
          <p:cNvSpPr/>
          <p:nvPr/>
        </p:nvSpPr>
        <p:spPr bwMode="gray">
          <a:xfrm>
            <a:off x="7335818" y="170889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0" name="3.">
            <a:extLst>
              <a:ext uri="{FF2B5EF4-FFF2-40B4-BE49-F238E27FC236}">
                <a16:creationId xmlns:a16="http://schemas.microsoft.com/office/drawing/2014/main" id="{431D4BE7-4DC0-4A8D-8A4E-899AB39C9BFA}"/>
              </a:ext>
            </a:extLst>
          </p:cNvPr>
          <p:cNvSpPr/>
          <p:nvPr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1" name="how">
            <a:extLst>
              <a:ext uri="{FF2B5EF4-FFF2-40B4-BE49-F238E27FC236}">
                <a16:creationId xmlns:a16="http://schemas.microsoft.com/office/drawing/2014/main" id="{CFE17404-D559-410E-817A-BE37032A4EC8}"/>
              </a:ext>
            </a:extLst>
          </p:cNvPr>
          <p:cNvSpPr txBox="1"/>
          <p:nvPr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5D92098-BA3C-4707-8ABA-0C27A011DB6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5003707F-98E3-424E-AE4E-2F98597C8CCB}" type="datetime1">
              <a:rPr lang="en-US" smtClean="0"/>
              <a:t>11/19/2022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45C6D00-0E00-4289-836D-A87919E2F94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45153B9-0A46-4ECF-876F-E46153C49C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9" name="Grafik 1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90E96F9-8FB8-41D7-9257-7179FD053D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6730" y="1029491"/>
            <a:ext cx="517191" cy="787908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67BCCCE2-341A-478B-A3EC-6046F8A5D497}"/>
              </a:ext>
            </a:extLst>
          </p:cNvPr>
          <p:cNvGrpSpPr/>
          <p:nvPr/>
        </p:nvGrpSpPr>
        <p:grpSpPr>
          <a:xfrm>
            <a:off x="7472794" y="1034677"/>
            <a:ext cx="2117468" cy="866995"/>
            <a:chOff x="5604594" y="1459908"/>
            <a:chExt cx="1588101" cy="650246"/>
          </a:xfrm>
        </p:grpSpPr>
        <p:pic>
          <p:nvPicPr>
            <p:cNvPr id="32" name="Grafik 31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78A59224-4957-4C08-BE65-D8BD25A23E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D3A98BB7-764F-4350-BD71-C6758C885B37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1"/>
            </a:p>
          </p:txBody>
        </p:sp>
      </p:grpSp>
      <p:sp>
        <p:nvSpPr>
          <p:cNvPr id="34" name="Rechteck">
            <a:extLst>
              <a:ext uri="{FF2B5EF4-FFF2-40B4-BE49-F238E27FC236}">
                <a16:creationId xmlns:a16="http://schemas.microsoft.com/office/drawing/2014/main" id="{C2B577D0-C8DA-42B1-BF4C-EE3ACF0A05FC}"/>
              </a:ext>
            </a:extLst>
          </p:cNvPr>
          <p:cNvSpPr/>
          <p:nvPr/>
        </p:nvSpPr>
        <p:spPr bwMode="gray">
          <a:xfrm>
            <a:off x="10040048" y="1279680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cxnSp>
        <p:nvCxnSpPr>
          <p:cNvPr id="18" name="Gerade Verbindung mit Pfeil 5">
            <a:extLst>
              <a:ext uri="{FF2B5EF4-FFF2-40B4-BE49-F238E27FC236}">
                <a16:creationId xmlns:a16="http://schemas.microsoft.com/office/drawing/2014/main" id="{B6DF5EFF-F168-A442-9AAB-131D8A2341B2}"/>
              </a:ext>
            </a:extLst>
          </p:cNvPr>
          <p:cNvCxnSpPr/>
          <p:nvPr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EFBF0728-E934-C34A-A5E6-117A826A80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996032" y="1966807"/>
            <a:ext cx="1662545" cy="1147156"/>
          </a:xfrm>
          <a:prstGeom prst="rect">
            <a:avLst/>
          </a:prstGeom>
        </p:spPr>
      </p:pic>
      <p:sp>
        <p:nvSpPr>
          <p:cNvPr id="21" name="1.">
            <a:extLst>
              <a:ext uri="{FF2B5EF4-FFF2-40B4-BE49-F238E27FC236}">
                <a16:creationId xmlns:a16="http://schemas.microsoft.com/office/drawing/2014/main" id="{1E88471B-F381-264F-B2E8-35C22E8DB04C}"/>
              </a:ext>
            </a:extLst>
          </p:cNvPr>
          <p:cNvSpPr/>
          <p:nvPr/>
        </p:nvSpPr>
        <p:spPr bwMode="gray">
          <a:xfrm>
            <a:off x="5456991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22" name="2.">
            <a:extLst>
              <a:ext uri="{FF2B5EF4-FFF2-40B4-BE49-F238E27FC236}">
                <a16:creationId xmlns:a16="http://schemas.microsoft.com/office/drawing/2014/main" id="{D51405C2-9031-764F-8C59-45B7BD0D2863}"/>
              </a:ext>
            </a:extLst>
          </p:cNvPr>
          <p:cNvSpPr/>
          <p:nvPr/>
        </p:nvSpPr>
        <p:spPr bwMode="gray">
          <a:xfrm>
            <a:off x="7335818" y="170889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24" name="3.">
            <a:extLst>
              <a:ext uri="{FF2B5EF4-FFF2-40B4-BE49-F238E27FC236}">
                <a16:creationId xmlns:a16="http://schemas.microsoft.com/office/drawing/2014/main" id="{E3E5FD2C-9063-B34D-8B6B-6BE8410F86F4}"/>
              </a:ext>
            </a:extLst>
          </p:cNvPr>
          <p:cNvSpPr/>
          <p:nvPr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25" name="how">
            <a:extLst>
              <a:ext uri="{FF2B5EF4-FFF2-40B4-BE49-F238E27FC236}">
                <a16:creationId xmlns:a16="http://schemas.microsoft.com/office/drawing/2014/main" id="{377C00B1-F071-B24C-A412-8B51FABEE5F3}"/>
              </a:ext>
            </a:extLst>
          </p:cNvPr>
          <p:cNvSpPr txBox="1"/>
          <p:nvPr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2" marR="0" lvl="0" indent="-171442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pic>
        <p:nvPicPr>
          <p:cNvPr id="27" name="Grafik 1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A1B8019-957F-0C40-BA9C-B0D85F40F6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6730" y="1029491"/>
            <a:ext cx="517191" cy="787908"/>
          </a:xfrm>
          <a:prstGeom prst="rect">
            <a:avLst/>
          </a:prstGeom>
        </p:spPr>
      </p:pic>
      <p:grpSp>
        <p:nvGrpSpPr>
          <p:cNvPr id="35" name="Gruppieren 22">
            <a:extLst>
              <a:ext uri="{FF2B5EF4-FFF2-40B4-BE49-F238E27FC236}">
                <a16:creationId xmlns:a16="http://schemas.microsoft.com/office/drawing/2014/main" id="{182E7992-CAC4-9146-A54C-9814EDA05E17}"/>
              </a:ext>
            </a:extLst>
          </p:cNvPr>
          <p:cNvGrpSpPr/>
          <p:nvPr/>
        </p:nvGrpSpPr>
        <p:grpSpPr>
          <a:xfrm>
            <a:off x="7472794" y="1034677"/>
            <a:ext cx="2117468" cy="866995"/>
            <a:chOff x="5604594" y="1459908"/>
            <a:chExt cx="1588101" cy="650246"/>
          </a:xfrm>
        </p:grpSpPr>
        <p:pic>
          <p:nvPicPr>
            <p:cNvPr id="36" name="Grafik 31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D6114D4C-F587-CC41-AB84-7B3FF564B0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7" name="Rechteck 32">
              <a:extLst>
                <a:ext uri="{FF2B5EF4-FFF2-40B4-BE49-F238E27FC236}">
                  <a16:creationId xmlns:a16="http://schemas.microsoft.com/office/drawing/2014/main" id="{20D8405D-4CF0-D048-A90D-B695145C153D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1"/>
            </a:p>
          </p:txBody>
        </p:sp>
      </p:grpSp>
      <p:sp>
        <p:nvSpPr>
          <p:cNvPr id="38" name="Rechteck">
            <a:extLst>
              <a:ext uri="{FF2B5EF4-FFF2-40B4-BE49-F238E27FC236}">
                <a16:creationId xmlns:a16="http://schemas.microsoft.com/office/drawing/2014/main" id="{52D485D5-62BE-724B-9815-D33FBEE7BFE2}"/>
              </a:ext>
            </a:extLst>
          </p:cNvPr>
          <p:cNvSpPr/>
          <p:nvPr/>
        </p:nvSpPr>
        <p:spPr bwMode="gray">
          <a:xfrm>
            <a:off x="10040048" y="1279680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</p:spTree>
    <p:extLst>
      <p:ext uri="{BB962C8B-B14F-4D97-AF65-F5344CB8AC3E}">
        <p14:creationId xmlns:p14="http://schemas.microsoft.com/office/powerpoint/2010/main" val="2859053750"/>
      </p:ext>
    </p:extLst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4"/>
            <a:ext cx="9563579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7" y="320284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403C02B-EA48-4260-811D-43CCEC0F65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93AB36F7-325B-497E-88C0-E95AB00382AD}" type="datetime1">
              <a:rPr lang="en-US" smtClean="0"/>
              <a:t>11/19/2022</a:t>
            </a:fld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572318F-C167-4A9B-9214-245E7E1B67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A6A7C1-5347-4031-950E-FE89F744C1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37379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text slide with sub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726EAD89-A3DC-4500-9071-F28C7DB87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7" y="352038"/>
            <a:ext cx="11422911" cy="36075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7BDDDF81-EBEA-4C88-AA55-681A5710CA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99020" y="774701"/>
            <a:ext cx="11423649" cy="501651"/>
          </a:xfrm>
        </p:spPr>
        <p:txBody>
          <a:bodyPr vert="horz" lIns="0" tIns="0" rIns="72000" bIns="0" rtlCol="0" anchor="t">
            <a:noAutofit/>
          </a:bodyPr>
          <a:lstStyle>
            <a:lvl1pPr>
              <a:defRPr lang="de-DE" sz="1867" b="0" cap="none" baseline="0" smtClean="0"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GB"/>
              <a:t>Click to add sub-line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4"/>
            <a:ext cx="9563577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B548EA6-0BD4-4DE9-880C-9051257B828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AFE0BE65-9095-457F-B421-586013529F0D}" type="datetime1">
              <a:rPr lang="en-US" smtClean="0"/>
              <a:t>11/19/2022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3E7CC3B-6035-4291-B04F-DE018A6C968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D360B5D-15C8-4DDF-99B9-68062FEA37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44347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9563579" cy="378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7" y="320284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grpSp>
        <p:nvGrpSpPr>
          <p:cNvPr id="20" name="Key Visual">
            <a:extLst>
              <a:ext uri="{FF2B5EF4-FFF2-40B4-BE49-F238E27FC236}">
                <a16:creationId xmlns:a16="http://schemas.microsoft.com/office/drawing/2014/main" id="{BCBD8A78-7D69-4DFD-B354-CF36A84705CB}"/>
              </a:ext>
            </a:extLst>
          </p:cNvPr>
          <p:cNvGrpSpPr/>
          <p:nvPr/>
        </p:nvGrpSpPr>
        <p:grpSpPr bwMode="gray">
          <a:xfrm flipV="1">
            <a:off x="164180" y="5311119"/>
            <a:ext cx="3094437" cy="822639"/>
            <a:chOff x="4846637" y="119557"/>
            <a:chExt cx="3783013" cy="1005693"/>
          </a:xfrm>
        </p:grpSpPr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E45BEDC0-179F-43C1-A606-AFD62A6A063E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6CCD5CC-5505-4485-9297-BB0A34EBB2F6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18541086-C56A-406D-91E6-D3E933CF7BA3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1B8A9566-A588-4E4A-8143-1CBDC9C30D67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6FDDC1A6-3462-4813-8D80-9E642D6179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</p:grp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312137B-7817-4520-A9FF-87A20B391AA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92ED4FC4-501C-4166-8D6D-650093A6F811}" type="datetime1">
              <a:rPr lang="en-US" smtClean="0"/>
              <a:t>11/19/2022</a:t>
            </a:fld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F93DA6A-ABDD-4D0F-AFE3-FF43762B7FB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905C91D-31F5-4E80-9F76-6D372B3A16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13" name="Key Visual">
            <a:extLst>
              <a:ext uri="{FF2B5EF4-FFF2-40B4-BE49-F238E27FC236}">
                <a16:creationId xmlns:a16="http://schemas.microsoft.com/office/drawing/2014/main" id="{61345AA7-CC33-414E-8C20-353705D8A514}"/>
              </a:ext>
            </a:extLst>
          </p:cNvPr>
          <p:cNvGrpSpPr/>
          <p:nvPr/>
        </p:nvGrpSpPr>
        <p:grpSpPr bwMode="gray">
          <a:xfrm flipV="1">
            <a:off x="164180" y="5311119"/>
            <a:ext cx="3094437" cy="822639"/>
            <a:chOff x="4846637" y="119557"/>
            <a:chExt cx="3783013" cy="1005693"/>
          </a:xfrm>
        </p:grpSpPr>
        <p:sp>
          <p:nvSpPr>
            <p:cNvPr id="14" name="Freihandform: Form 20">
              <a:extLst>
                <a:ext uri="{FF2B5EF4-FFF2-40B4-BE49-F238E27FC236}">
                  <a16:creationId xmlns:a16="http://schemas.microsoft.com/office/drawing/2014/main" id="{DC7DAE1C-AB61-F446-BFE8-C88F88D556EE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5" name="Freihandform: Form 21">
              <a:extLst>
                <a:ext uri="{FF2B5EF4-FFF2-40B4-BE49-F238E27FC236}">
                  <a16:creationId xmlns:a16="http://schemas.microsoft.com/office/drawing/2014/main" id="{FBFCEC1C-F876-C342-8C71-06325A6DA63F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16" name="Freihandform: Form 22">
              <a:extLst>
                <a:ext uri="{FF2B5EF4-FFF2-40B4-BE49-F238E27FC236}">
                  <a16:creationId xmlns:a16="http://schemas.microsoft.com/office/drawing/2014/main" id="{9329820D-B736-464D-84B7-FC5FABD5DBF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17" name="Freihandform: Form 23">
              <a:extLst>
                <a:ext uri="{FF2B5EF4-FFF2-40B4-BE49-F238E27FC236}">
                  <a16:creationId xmlns:a16="http://schemas.microsoft.com/office/drawing/2014/main" id="{CA4C6610-78B0-9043-89F5-F3EB4F64B2D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18" name="Freihandform: Form 24">
              <a:extLst>
                <a:ext uri="{FF2B5EF4-FFF2-40B4-BE49-F238E27FC236}">
                  <a16:creationId xmlns:a16="http://schemas.microsoft.com/office/drawing/2014/main" id="{815C9F31-5966-9D45-875A-7C0C10D1E847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</p:grpSp>
    </p:spTree>
    <p:extLst>
      <p:ext uri="{BB962C8B-B14F-4D97-AF65-F5344CB8AC3E}">
        <p14:creationId xmlns:p14="http://schemas.microsoft.com/office/powerpoint/2010/main" val="3063331690"/>
      </p:ext>
    </p:extLst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4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4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517957" y="1361294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4E7BC60-DC17-4952-AA54-E728E1C62BD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854AE453-9EE4-4691-9D3B-726F3AD76477}" type="datetime1">
              <a:rPr lang="en-US" smtClean="0"/>
              <a:t>11/19/2022</a:t>
            </a:fld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16123A0-A869-46F1-9E20-A4CCE7F665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9EFEB5C-119E-416E-84F6-79F25273C8C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11514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E9D8C-260A-487A-8DFE-26280AFC7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17A12-04B7-4D09-9AC4-FA51954AC6C9}" type="datetime1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B623C-1B31-438F-A017-E90D7D411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2FB1A-A64E-4C19-9107-4D2A66189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CE7D0-6FF2-4A55-B8DB-6569538CDD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9828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7408640-B02C-4013-B68E-DD105B899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2E812-B192-441A-AAD8-9108F2E1F085}" type="datetime1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AF15436-DCFD-460D-950B-E02DBC90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B9D9BB7-B5A4-4B43-AE2E-1672D3186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D417F-44C1-4D82-A43E-985E925D6F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997708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with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7" y="320284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2EA4DEB-4859-40BB-BA0A-9D4E262D701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2422699E-DD2F-4A38-88A1-80A10A412353}" type="datetime1">
              <a:rPr lang="en-US" smtClean="0"/>
              <a:t>11/19/2022</a:t>
            </a:fld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FE8A212-1664-4A14-896F-DC3AE0C13F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3C8D80-6BFD-4466-8E36-54C951F12D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82788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845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8" y="167508"/>
            <a:ext cx="4653681" cy="5966593"/>
          </a:xfrm>
          <a:solidFill>
            <a:schemeClr val="bg2"/>
          </a:solidFill>
        </p:spPr>
        <p:txBody>
          <a:bodyPr tIns="1440000"/>
          <a:lstStyle>
            <a:lvl1pPr algn="ctr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9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EA27159-D449-4E61-9234-12331EF258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4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AF2015D-9762-47AA-9BD6-3FA6CCC0648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BD52E147-E4CC-4207-A98B-A369E739391E}" type="datetime1">
              <a:rPr lang="en-US" smtClean="0"/>
              <a:t>11/19/2022</a:t>
            </a:fld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0DC7F6F-F5EA-41B6-BA59-091605C586C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6AA5DDD-B7D2-44C4-84F6-785C251D3F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67047"/>
      </p:ext>
    </p:extLst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1 photo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8" y="167508"/>
            <a:ext cx="4653681" cy="5966593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9" y="1361292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grpSp>
        <p:nvGrpSpPr>
          <p:cNvPr id="9" name="Key Visual">
            <a:extLst>
              <a:ext uri="{FF2B5EF4-FFF2-40B4-BE49-F238E27FC236}">
                <a16:creationId xmlns:a16="http://schemas.microsoft.com/office/drawing/2014/main" id="{0AED28BE-BD58-4C37-99C9-6DDD5906BC8A}"/>
              </a:ext>
            </a:extLst>
          </p:cNvPr>
          <p:cNvGrpSpPr/>
          <p:nvPr/>
        </p:nvGrpSpPr>
        <p:grpSpPr bwMode="gray">
          <a:xfrm flipV="1">
            <a:off x="164180" y="5311119"/>
            <a:ext cx="3094437" cy="822639"/>
            <a:chOff x="4846637" y="119557"/>
            <a:chExt cx="3783013" cy="100569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C779D39-D9BE-456C-932C-90157753B82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50BB92C-06E3-4F21-96E2-B587EED5161E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55BC612-A565-4995-974E-DBAC4B729050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44462D1D-D151-4AD3-A2DA-8257376E401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07239E2B-B3C5-44BB-B6DD-DB8BC01E6601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</p:grpSp>
      <p:sp>
        <p:nvSpPr>
          <p:cNvPr id="22" name="Titel 1">
            <a:extLst>
              <a:ext uri="{FF2B5EF4-FFF2-40B4-BE49-F238E27FC236}">
                <a16:creationId xmlns:a16="http://schemas.microsoft.com/office/drawing/2014/main" id="{7204390B-3D37-494E-81FF-E1335F27C2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4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B9F79D6-321B-4922-9CB8-D52F509ACE0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9E27674D-A5BE-4780-A02B-638806B8B5BB}" type="datetime1">
              <a:rPr lang="en-US" smtClean="0"/>
              <a:t>11/19/2022</a:t>
            </a:fld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DD2BC95-CDE0-4C78-A9D8-EB3D9A577DF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96B41DE-2A1A-4BF8-A471-7AFD62750A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16" name="Key Visual">
            <a:extLst>
              <a:ext uri="{FF2B5EF4-FFF2-40B4-BE49-F238E27FC236}">
                <a16:creationId xmlns:a16="http://schemas.microsoft.com/office/drawing/2014/main" id="{5C64936C-DCB2-D941-8688-68C569FFBE79}"/>
              </a:ext>
            </a:extLst>
          </p:cNvPr>
          <p:cNvGrpSpPr/>
          <p:nvPr/>
        </p:nvGrpSpPr>
        <p:grpSpPr bwMode="gray">
          <a:xfrm flipV="1">
            <a:off x="164180" y="5311119"/>
            <a:ext cx="3094437" cy="822639"/>
            <a:chOff x="4846637" y="119557"/>
            <a:chExt cx="3783013" cy="1005693"/>
          </a:xfrm>
        </p:grpSpPr>
        <p:sp>
          <p:nvSpPr>
            <p:cNvPr id="17" name="Freihandform: Form 9">
              <a:extLst>
                <a:ext uri="{FF2B5EF4-FFF2-40B4-BE49-F238E27FC236}">
                  <a16:creationId xmlns:a16="http://schemas.microsoft.com/office/drawing/2014/main" id="{7DE27528-9847-8A43-A45E-55811D9B4A47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8" name="Freihandform: Form 10">
              <a:extLst>
                <a:ext uri="{FF2B5EF4-FFF2-40B4-BE49-F238E27FC236}">
                  <a16:creationId xmlns:a16="http://schemas.microsoft.com/office/drawing/2014/main" id="{8DC3CF73-A684-7443-B81C-2E61D756DBE9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19" name="Freihandform: Form 12">
              <a:extLst>
                <a:ext uri="{FF2B5EF4-FFF2-40B4-BE49-F238E27FC236}">
                  <a16:creationId xmlns:a16="http://schemas.microsoft.com/office/drawing/2014/main" id="{171E451F-F4C4-EB40-878C-58A9FD20D538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20" name="Freihandform: Form 13">
              <a:extLst>
                <a:ext uri="{FF2B5EF4-FFF2-40B4-BE49-F238E27FC236}">
                  <a16:creationId xmlns:a16="http://schemas.microsoft.com/office/drawing/2014/main" id="{478A409D-4D20-CB4D-B7C4-0C6C23831F29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21" name="Freihandform: Form 14">
              <a:extLst>
                <a:ext uri="{FF2B5EF4-FFF2-40B4-BE49-F238E27FC236}">
                  <a16:creationId xmlns:a16="http://schemas.microsoft.com/office/drawing/2014/main" id="{90405091-2766-D842-8C03-A091E38BF905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</p:grpSp>
    </p:spTree>
    <p:extLst>
      <p:ext uri="{BB962C8B-B14F-4D97-AF65-F5344CB8AC3E}">
        <p14:creationId xmlns:p14="http://schemas.microsoft.com/office/powerpoint/2010/main" val="2666392398"/>
      </p:ext>
    </p:extLst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2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8" y="167507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9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7371928" y="3273374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7" y="320284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5771484-3E18-42CC-9FC0-9F82AA9D780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fld id="{030CC25D-3AE8-4291-AD21-B58932DFE89F}" type="datetime1">
              <a:rPr lang="en-US" smtClean="0"/>
              <a:t>11/19/2022</a:t>
            </a:fld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5F12524-47B7-4E4B-A82D-4A982EC622B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1F91BAF-4218-480C-87A8-87D4B1CDDF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936024"/>
      </p:ext>
    </p:extLst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2 photos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8" y="167507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9" y="1361292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grpSp>
        <p:nvGrpSpPr>
          <p:cNvPr id="9" name="Key Visual">
            <a:extLst>
              <a:ext uri="{FF2B5EF4-FFF2-40B4-BE49-F238E27FC236}">
                <a16:creationId xmlns:a16="http://schemas.microsoft.com/office/drawing/2014/main" id="{0AED28BE-BD58-4C37-99C9-6DDD5906BC8A}"/>
              </a:ext>
            </a:extLst>
          </p:cNvPr>
          <p:cNvGrpSpPr/>
          <p:nvPr/>
        </p:nvGrpSpPr>
        <p:grpSpPr bwMode="gray">
          <a:xfrm flipV="1">
            <a:off x="164180" y="5311119"/>
            <a:ext cx="3094437" cy="822639"/>
            <a:chOff x="4846637" y="119557"/>
            <a:chExt cx="3783013" cy="100569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C779D39-D9BE-456C-932C-90157753B82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50BB92C-06E3-4F21-96E2-B587EED5161E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55BC612-A565-4995-974E-DBAC4B729050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44462D1D-D151-4AD3-A2DA-8257376E401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07239E2B-B3C5-44BB-B6DD-DB8BC01E6601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</p:grp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7371928" y="3273374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DB39AEE-4D7E-4227-8B8B-6259DA49F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4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227D3D8-FEBD-4AD0-9F71-6844E987B7B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fld id="{A702EFD5-8793-404D-888E-24B635AAD57A}" type="datetime1">
              <a:rPr lang="en-US" smtClean="0"/>
              <a:t>11/19/2022</a:t>
            </a:fld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EBC020C-FAD6-4991-9B68-DFC84964773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2ED17441-C804-4576-8739-5227CF2486C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17" name="Key Visual">
            <a:extLst>
              <a:ext uri="{FF2B5EF4-FFF2-40B4-BE49-F238E27FC236}">
                <a16:creationId xmlns:a16="http://schemas.microsoft.com/office/drawing/2014/main" id="{A69888DA-9A64-DA4C-AA65-584BDE6C8830}"/>
              </a:ext>
            </a:extLst>
          </p:cNvPr>
          <p:cNvGrpSpPr/>
          <p:nvPr/>
        </p:nvGrpSpPr>
        <p:grpSpPr bwMode="gray">
          <a:xfrm flipV="1">
            <a:off x="164180" y="5311119"/>
            <a:ext cx="3094437" cy="822639"/>
            <a:chOff x="4846637" y="119557"/>
            <a:chExt cx="3783013" cy="1005693"/>
          </a:xfrm>
        </p:grpSpPr>
        <p:sp>
          <p:nvSpPr>
            <p:cNvPr id="19" name="Freihandform: Form 9">
              <a:extLst>
                <a:ext uri="{FF2B5EF4-FFF2-40B4-BE49-F238E27FC236}">
                  <a16:creationId xmlns:a16="http://schemas.microsoft.com/office/drawing/2014/main" id="{1E25859E-9F9C-6248-A6E3-664B450C6B28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20" name="Freihandform: Form 10">
              <a:extLst>
                <a:ext uri="{FF2B5EF4-FFF2-40B4-BE49-F238E27FC236}">
                  <a16:creationId xmlns:a16="http://schemas.microsoft.com/office/drawing/2014/main" id="{5BB7A9FF-1314-314D-95E1-4A73540A6E28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21" name="Freihandform: Form 12">
              <a:extLst>
                <a:ext uri="{FF2B5EF4-FFF2-40B4-BE49-F238E27FC236}">
                  <a16:creationId xmlns:a16="http://schemas.microsoft.com/office/drawing/2014/main" id="{7CBC469F-59AC-5E44-B4A3-20A150CE909A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22" name="Freihandform: Form 13">
              <a:extLst>
                <a:ext uri="{FF2B5EF4-FFF2-40B4-BE49-F238E27FC236}">
                  <a16:creationId xmlns:a16="http://schemas.microsoft.com/office/drawing/2014/main" id="{C1C116BA-2744-A545-83EA-8D1A47F0417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23" name="Freihandform: Form 14">
              <a:extLst>
                <a:ext uri="{FF2B5EF4-FFF2-40B4-BE49-F238E27FC236}">
                  <a16:creationId xmlns:a16="http://schemas.microsoft.com/office/drawing/2014/main" id="{5498212F-0876-D548-966E-7E23CE6D9F2D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</p:grpSp>
    </p:spTree>
    <p:extLst>
      <p:ext uri="{BB962C8B-B14F-4D97-AF65-F5344CB8AC3E}">
        <p14:creationId xmlns:p14="http://schemas.microsoft.com/office/powerpoint/2010/main" val="2016001492"/>
      </p:ext>
    </p:extLst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2 photos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304207" y="3259669"/>
            <a:ext cx="5718460" cy="2874091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/>
              <a:t>Photo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64179" y="3259669"/>
            <a:ext cx="5718460" cy="2874091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60" y="1361294"/>
            <a:ext cx="5282881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4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740978" y="1361294"/>
            <a:ext cx="5273223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2043D58-AA3C-40BE-BEAB-11A19348439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fld id="{E8463AD9-DC9A-4A12-A20E-568DCCEAFD3A}" type="datetime1">
              <a:rPr lang="en-US" smtClean="0"/>
              <a:t>11/19/2022</a:t>
            </a:fld>
            <a:endParaRPr lang="en-US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195C9E7-AD30-401E-97F1-ECD1F6426F9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3D02F96E-9198-496A-A4B1-6804F455A11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90550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3 photos,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187824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64180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9" y="1361294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4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23403" y="1361294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AB38192C-6783-4C98-AB15-3A38EFFC1B0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211467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DED8696E-3F6E-4312-8474-D7B6C988FD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647047" y="1361294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F501F9B-7E1C-4D10-BFA8-F160A61CBB4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fld id="{37AC4068-FC8F-474C-AAE0-BEECE63E494B}" type="datetime1">
              <a:rPr lang="en-US" smtClean="0"/>
              <a:t>11/19/2022</a:t>
            </a:fld>
            <a:endParaRPr lang="en-US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4AC48705-A504-41C9-A7C4-A310E36C3CF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A0DBE614-6EA1-4B61-BE6D-D779C0E5AD8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47515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13833" y="4150518"/>
            <a:ext cx="3526768" cy="1983583"/>
          </a:xfrm>
          <a:solidFill>
            <a:schemeClr val="bg2"/>
          </a:solidFill>
        </p:spPr>
        <p:txBody>
          <a:bodyPr vert="horz" lIns="36000" tIns="1152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FE0F192-365F-4B9B-9AE5-A8DCD077B27C}"/>
              </a:ext>
            </a:extLst>
          </p:cNvPr>
          <p:cNvSpPr/>
          <p:nvPr/>
        </p:nvSpPr>
        <p:spPr bwMode="gray">
          <a:xfrm>
            <a:off x="613832" y="1294230"/>
            <a:ext cx="3526368" cy="1853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 err="1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D20B6CE-6FB5-47BE-ACA3-1FADB18A5F9F}"/>
              </a:ext>
            </a:extLst>
          </p:cNvPr>
          <p:cNvSpPr/>
          <p:nvPr/>
        </p:nvSpPr>
        <p:spPr bwMode="gray">
          <a:xfrm>
            <a:off x="613832" y="3228949"/>
            <a:ext cx="3526368" cy="8458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 err="1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3832" y="3223373"/>
            <a:ext cx="3526368" cy="282675"/>
          </a:xfrm>
          <a:noFill/>
        </p:spPr>
        <p:txBody>
          <a:bodyPr vert="horz" lIns="72000" tIns="36000" rIns="72000" bIns="36000" rtlCol="0" anchor="ctr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333" b="1" baseline="0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en-GB" dirty="0"/>
            </a:lvl3pPr>
          </a:lstStyle>
          <a:p>
            <a:r>
              <a:rPr lang="en-GB"/>
              <a:t>Name of partner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7" y="320284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Project text slide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40AE37FF-8E79-4DC2-894F-409F5F1424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13832" y="3532556"/>
            <a:ext cx="3526368" cy="525937"/>
          </a:xfrm>
          <a:noFill/>
        </p:spPr>
        <p:txBody>
          <a:bodyPr lIns="72000" anchor="t"/>
          <a:lstStyle>
            <a:lvl1pPr>
              <a:lnSpc>
                <a:spcPct val="100000"/>
              </a:lnSpc>
              <a:spcBef>
                <a:spcPts val="0"/>
              </a:spcBef>
              <a:defRPr sz="1067" b="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MM/YYYY – MM/YYYY</a:t>
            </a:r>
            <a:br>
              <a:rPr lang="en-GB"/>
            </a:br>
            <a:r>
              <a:rPr lang="en-GB"/>
              <a:t>Volume: EUR 00 million</a:t>
            </a:r>
            <a:br>
              <a:rPr lang="en-GB"/>
            </a:br>
            <a:r>
              <a:rPr lang="en-GB"/>
              <a:t>Public contribution: EUR 000,000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133FB7B2-F1B0-4BE4-A9A1-2AA5AD68E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13832" y="1295082"/>
            <a:ext cx="3526368" cy="362396"/>
          </a:xfrm>
          <a:noFill/>
        </p:spPr>
        <p:txBody>
          <a:bodyPr lIns="72000" tIns="36000" bIns="36000" anchor="ctr"/>
          <a:lstStyle>
            <a:lvl1pPr>
              <a:defRPr sz="1467" b="1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Name of country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50874649-3395-4A9D-A057-03A867415B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13832" y="1657477"/>
            <a:ext cx="3526368" cy="1490155"/>
          </a:xfrm>
          <a:noFill/>
        </p:spPr>
        <p:txBody>
          <a:bodyPr lIns="72000" tIns="0" bIns="36000" anchor="t"/>
          <a:lstStyle>
            <a:lvl1pPr marL="0" indent="0" algn="l" defTabSz="914354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333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Text containing the name of the country.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7B8F238-9E4D-4367-BF20-CAA4F4E82F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414129" y="1361017"/>
            <a:ext cx="7623355" cy="47730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7C48950-E750-4312-A454-A82F556734D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pPr>
              <a:defRPr/>
            </a:pPr>
            <a:fld id="{3442E1A7-6E6A-462B-A261-B30F467FDEDF}" type="datetime1">
              <a:rPr lang="en-US" smtClean="0"/>
              <a:t>11/19/2022</a:t>
            </a:fld>
            <a:endParaRPr lang="en-US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6784B76-6A40-447C-A5C8-AA9E24FA612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A7D98D1-5D4C-4CA4-ACFE-BE4E7462CAA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7" name="Rechteck 17">
            <a:extLst>
              <a:ext uri="{FF2B5EF4-FFF2-40B4-BE49-F238E27FC236}">
                <a16:creationId xmlns:a16="http://schemas.microsoft.com/office/drawing/2014/main" id="{4B3D9E3D-830A-DD49-BB73-26CF434CF40D}"/>
              </a:ext>
            </a:extLst>
          </p:cNvPr>
          <p:cNvSpPr/>
          <p:nvPr/>
        </p:nvSpPr>
        <p:spPr bwMode="gray">
          <a:xfrm>
            <a:off x="613832" y="1294230"/>
            <a:ext cx="3526368" cy="1853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 err="1"/>
          </a:p>
        </p:txBody>
      </p:sp>
      <p:sp>
        <p:nvSpPr>
          <p:cNvPr id="20" name="Rechteck 11">
            <a:extLst>
              <a:ext uri="{FF2B5EF4-FFF2-40B4-BE49-F238E27FC236}">
                <a16:creationId xmlns:a16="http://schemas.microsoft.com/office/drawing/2014/main" id="{FDC17699-A5E1-0546-8959-4255BF881DD2}"/>
              </a:ext>
            </a:extLst>
          </p:cNvPr>
          <p:cNvSpPr/>
          <p:nvPr/>
        </p:nvSpPr>
        <p:spPr bwMode="gray">
          <a:xfrm>
            <a:off x="613832" y="3228949"/>
            <a:ext cx="3526368" cy="8458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 err="1"/>
          </a:p>
        </p:txBody>
      </p:sp>
    </p:spTree>
    <p:extLst>
      <p:ext uri="{BB962C8B-B14F-4D97-AF65-F5344CB8AC3E}">
        <p14:creationId xmlns:p14="http://schemas.microsoft.com/office/powerpoint/2010/main" val="1252343103"/>
      </p:ext>
    </p:extLst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2" y="165101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/>
        </p:nvSpPr>
        <p:spPr bwMode="gray">
          <a:xfrm>
            <a:off x="164182" y="165101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1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7" y="320284"/>
            <a:ext cx="11123323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Contact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853714" y="2760960"/>
            <a:ext cx="4492748" cy="136671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en-GB"/>
              <a:t>givenname.familyname@giz.de </a:t>
            </a:r>
          </a:p>
          <a:p>
            <a:r>
              <a:rPr lang="en-GB"/>
              <a:t>T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r>
              <a:rPr lang="en-GB"/>
              <a:t> </a:t>
            </a:r>
          </a:p>
          <a:p>
            <a:r>
              <a:rPr lang="en-GB"/>
              <a:t>F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endParaRPr lang="en-GB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2853714" y="1857149"/>
            <a:ext cx="4492748" cy="235035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en-GB"/>
              <a:t>Given name Family name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2853714" y="2181305"/>
            <a:ext cx="4492748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/>
              <a:t>Function, place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99757" y="1857149"/>
            <a:ext cx="1957439" cy="227052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/>
              <a:t>Photo</a:t>
            </a:r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A45E5920-77D2-4E1E-832E-8A215D8A1078}"/>
              </a:ext>
            </a:extLst>
          </p:cNvPr>
          <p:cNvSpPr txBox="1"/>
          <p:nvPr/>
        </p:nvSpPr>
        <p:spPr bwMode="gray">
          <a:xfrm>
            <a:off x="1046183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38" name="Grafik 37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95D3B85-8F61-41B8-939D-6F7806BB04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031312" y="5442595"/>
            <a:ext cx="387637" cy="315277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E3F751BB-E4FA-4732-80BD-F94670E22B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14904" y="5408251"/>
            <a:ext cx="312688" cy="312685"/>
          </a:xfrm>
          <a:prstGeom prst="rect">
            <a:avLst/>
          </a:prstGeom>
        </p:spPr>
      </p:pic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58EDDA33-F3A1-4081-87DD-3B5C06FD4DD3}"/>
              </a:ext>
            </a:extLst>
          </p:cNvPr>
          <p:cNvGrpSpPr/>
          <p:nvPr/>
        </p:nvGrpSpPr>
        <p:grpSpPr bwMode="gray">
          <a:xfrm>
            <a:off x="592657" y="5372336"/>
            <a:ext cx="350163" cy="396344"/>
            <a:chOff x="4933951" y="-41275"/>
            <a:chExt cx="2130425" cy="2411413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29CE574A-E366-49FD-9460-14AADB765FE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38A2A830-AF34-4C5B-87EB-D628018EE3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EF5B3A25-E6A5-43A3-AFD2-A4D64B803FEB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456DF07A-687E-4C5E-A327-5581E21105CD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A1EFA999-3BA8-4B1E-B6F4-0A44A111E24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</p:grpSp>
      <p:sp>
        <p:nvSpPr>
          <p:cNvPr id="46" name="TextBox 7">
            <a:extLst>
              <a:ext uri="{FF2B5EF4-FFF2-40B4-BE49-F238E27FC236}">
                <a16:creationId xmlns:a16="http://schemas.microsoft.com/office/drawing/2014/main" id="{AB1D21B3-5EA8-4583-8B39-5C5D45B4127F}"/>
              </a:ext>
            </a:extLst>
          </p:cNvPr>
          <p:cNvSpPr txBox="1"/>
          <p:nvPr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id="{143F2906-482C-48A6-8D87-67C6BCEBAF88}"/>
              </a:ext>
            </a:extLst>
          </p:cNvPr>
          <p:cNvSpPr txBox="1"/>
          <p:nvPr/>
        </p:nvSpPr>
        <p:spPr bwMode="gray">
          <a:xfrm>
            <a:off x="7004909" y="5403596"/>
            <a:ext cx="29500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391187D-9F65-4A30-8974-4A449DE89BF0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>
              <a:defRPr/>
            </a:pPr>
            <a:fld id="{6B04C65B-0E65-466A-9B7E-E7AF8AFE4CEE}" type="datetime1">
              <a:rPr lang="en-US" smtClean="0"/>
              <a:t>11/19/2022</a:t>
            </a:fld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6C4DFAD-A99C-4092-9FAE-D03CBD68A1FC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8F52293-BD85-4DFE-A73D-98ECA199365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3" name="Grafik 17">
            <a:extLst>
              <a:ext uri="{FF2B5EF4-FFF2-40B4-BE49-F238E27FC236}">
                <a16:creationId xmlns:a16="http://schemas.microsoft.com/office/drawing/2014/main" id="{79BD5F74-7D5E-CD47-997C-0BEB08979AA4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2" y="165101"/>
            <a:ext cx="11858487" cy="5968659"/>
          </a:xfrm>
          <a:prstGeom prst="rect">
            <a:avLst/>
          </a:prstGeom>
        </p:spPr>
      </p:pic>
      <p:sp>
        <p:nvSpPr>
          <p:cNvPr id="24" name="Rechteck 5">
            <a:extLst>
              <a:ext uri="{FF2B5EF4-FFF2-40B4-BE49-F238E27FC236}">
                <a16:creationId xmlns:a16="http://schemas.microsoft.com/office/drawing/2014/main" id="{EAA8E2B7-58D6-C640-9FC7-20343D38289B}"/>
              </a:ext>
            </a:extLst>
          </p:cNvPr>
          <p:cNvSpPr>
            <a:spLocks/>
          </p:cNvSpPr>
          <p:nvPr/>
        </p:nvSpPr>
        <p:spPr bwMode="gray">
          <a:xfrm>
            <a:off x="164182" y="165101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1"/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6BE2E0EE-68BC-0A46-93A1-582B5B695939}"/>
              </a:ext>
            </a:extLst>
          </p:cNvPr>
          <p:cNvSpPr txBox="1"/>
          <p:nvPr/>
        </p:nvSpPr>
        <p:spPr bwMode="gray">
          <a:xfrm>
            <a:off x="1046183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26" name="Grafik 37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9F533D96-B498-B449-859D-5E77AA7D81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031312" y="5442595"/>
            <a:ext cx="387637" cy="315277"/>
          </a:xfrm>
          <a:prstGeom prst="rect">
            <a:avLst/>
          </a:prstGeom>
        </p:spPr>
      </p:pic>
      <p:pic>
        <p:nvPicPr>
          <p:cNvPr id="27" name="Grafik 38">
            <a:extLst>
              <a:ext uri="{FF2B5EF4-FFF2-40B4-BE49-F238E27FC236}">
                <a16:creationId xmlns:a16="http://schemas.microsoft.com/office/drawing/2014/main" id="{296313BC-BD4C-EA4E-BF98-7C9EBED7DB4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14904" y="5408251"/>
            <a:ext cx="312688" cy="312685"/>
          </a:xfrm>
          <a:prstGeom prst="rect">
            <a:avLst/>
          </a:prstGeom>
        </p:spPr>
      </p:pic>
      <p:grpSp>
        <p:nvGrpSpPr>
          <p:cNvPr id="28" name="Gruppieren 39">
            <a:extLst>
              <a:ext uri="{FF2B5EF4-FFF2-40B4-BE49-F238E27FC236}">
                <a16:creationId xmlns:a16="http://schemas.microsoft.com/office/drawing/2014/main" id="{DDD31EE3-C1DD-C949-A347-AA1E08104120}"/>
              </a:ext>
            </a:extLst>
          </p:cNvPr>
          <p:cNvGrpSpPr/>
          <p:nvPr/>
        </p:nvGrpSpPr>
        <p:grpSpPr bwMode="gray">
          <a:xfrm>
            <a:off x="592657" y="5372336"/>
            <a:ext cx="350163" cy="396344"/>
            <a:chOff x="4933951" y="-41275"/>
            <a:chExt cx="2130425" cy="2411413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93FBD06E-B298-454B-B74D-D3780653973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C50BADD9-1F9E-A348-8502-82A865CEEEE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ED9C0673-D845-9140-9A99-9163D1E5A020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D1C0EF85-F890-C249-A802-7CB6850462A0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7C1AB671-3AD0-A445-8EDB-4966E7F28BE4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</p:grpSp>
      <p:sp>
        <p:nvSpPr>
          <p:cNvPr id="34" name="TextBox 7">
            <a:extLst>
              <a:ext uri="{FF2B5EF4-FFF2-40B4-BE49-F238E27FC236}">
                <a16:creationId xmlns:a16="http://schemas.microsoft.com/office/drawing/2014/main" id="{884A0793-4026-0D4D-9A40-130D787146FA}"/>
              </a:ext>
            </a:extLst>
          </p:cNvPr>
          <p:cNvSpPr txBox="1"/>
          <p:nvPr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2FD62061-EF1E-5243-9F84-81EECF2D1EEF}"/>
              </a:ext>
            </a:extLst>
          </p:cNvPr>
          <p:cNvSpPr txBox="1"/>
          <p:nvPr/>
        </p:nvSpPr>
        <p:spPr bwMode="gray">
          <a:xfrm>
            <a:off x="7004908" y="5403596"/>
            <a:ext cx="29500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</p:spTree>
    <p:extLst>
      <p:ext uri="{BB962C8B-B14F-4D97-AF65-F5344CB8AC3E}">
        <p14:creationId xmlns:p14="http://schemas.microsoft.com/office/powerpoint/2010/main" val="1719441543"/>
      </p:ext>
    </p:extLst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2" y="165101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/>
        </p:nvSpPr>
        <p:spPr bwMode="gray">
          <a:xfrm>
            <a:off x="164182" y="165101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1"/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0ACBC6BD-AF1C-4AC3-B989-7C0851FD4A36}"/>
              </a:ext>
            </a:extLst>
          </p:cNvPr>
          <p:cNvSpPr txBox="1"/>
          <p:nvPr/>
        </p:nvSpPr>
        <p:spPr bwMode="gray">
          <a:xfrm>
            <a:off x="1046183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43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409F6AC-26EC-4924-85C7-7C52829EA0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031312" y="5442595"/>
            <a:ext cx="387637" cy="315277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95D9641D-18D8-4757-B59C-824BED8ECD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14904" y="5408251"/>
            <a:ext cx="312688" cy="312685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C7EA8DE-E5C0-4542-A14B-2F893BDFC8D1}"/>
              </a:ext>
            </a:extLst>
          </p:cNvPr>
          <p:cNvGrpSpPr/>
          <p:nvPr/>
        </p:nvGrpSpPr>
        <p:grpSpPr bwMode="gray">
          <a:xfrm>
            <a:off x="592657" y="5372336"/>
            <a:ext cx="350163" cy="396344"/>
            <a:chOff x="4933951" y="-41275"/>
            <a:chExt cx="2130425" cy="241141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5EE60F5-13C7-4FF2-87FA-B42FCFE9CC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AA2DC66-D523-4725-9384-AA70E4C61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575115B3-4C7D-4A6F-93E9-3A63D5591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CFB7063B-0DFA-4BB9-957F-7F068926E5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131A025F-51C1-46B8-8513-E958EFF86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D24B1108-EDD6-417B-A36D-F3867011F0AB}"/>
              </a:ext>
            </a:extLst>
          </p:cNvPr>
          <p:cNvSpPr txBox="1"/>
          <p:nvPr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D1A27A20-93C4-43EC-9799-1798AF93C848}"/>
              </a:ext>
            </a:extLst>
          </p:cNvPr>
          <p:cNvSpPr txBox="1"/>
          <p:nvPr/>
        </p:nvSpPr>
        <p:spPr bwMode="gray">
          <a:xfrm>
            <a:off x="7004909" y="5403596"/>
            <a:ext cx="29500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  <p:sp>
        <p:nvSpPr>
          <p:cNvPr id="31" name="Textplatzhalter 16">
            <a:extLst>
              <a:ext uri="{FF2B5EF4-FFF2-40B4-BE49-F238E27FC236}">
                <a16:creationId xmlns:a16="http://schemas.microsoft.com/office/drawing/2014/main" id="{99BAFDF9-B477-4EAA-888B-B283B996F1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12085" y="2760960"/>
            <a:ext cx="3426913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en-GB"/>
              <a:t>givenname.familyname@giz.de</a:t>
            </a:r>
          </a:p>
          <a:p>
            <a:r>
              <a:rPr lang="en-GB"/>
              <a:t>T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r>
              <a:rPr lang="en-GB"/>
              <a:t> </a:t>
            </a:r>
          </a:p>
          <a:p>
            <a:r>
              <a:rPr lang="en-GB"/>
              <a:t>F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endParaRPr lang="en-GB"/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45476593-F938-4100-B13C-38D8379BF2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2612085" y="1857149"/>
            <a:ext cx="3426913" cy="235035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en-GB"/>
              <a:t>Given name Family name</a:t>
            </a:r>
          </a:p>
        </p:txBody>
      </p:sp>
      <p:sp>
        <p:nvSpPr>
          <p:cNvPr id="33" name="Textplatzhalter 30">
            <a:extLst>
              <a:ext uri="{FF2B5EF4-FFF2-40B4-BE49-F238E27FC236}">
                <a16:creationId xmlns:a16="http://schemas.microsoft.com/office/drawing/2014/main" id="{01D00CFF-DFE3-4530-913B-A7058396109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2612085" y="2181305"/>
            <a:ext cx="3426913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/>
              <a:t>Function, place</a:t>
            </a:r>
          </a:p>
        </p:txBody>
      </p:sp>
      <p:sp>
        <p:nvSpPr>
          <p:cNvPr id="34" name="Bildplatzhalter 6">
            <a:extLst>
              <a:ext uri="{FF2B5EF4-FFF2-40B4-BE49-F238E27FC236}">
                <a16:creationId xmlns:a16="http://schemas.microsoft.com/office/drawing/2014/main" id="{E73BDD7E-D6A6-482B-9D61-5276F4F4997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99760" y="1857150"/>
            <a:ext cx="1789353" cy="207555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/>
              <a:t>Photo</a:t>
            </a:r>
          </a:p>
        </p:txBody>
      </p:sp>
      <p:sp>
        <p:nvSpPr>
          <p:cNvPr id="53" name="Textplatzhalter 16">
            <a:extLst>
              <a:ext uri="{FF2B5EF4-FFF2-40B4-BE49-F238E27FC236}">
                <a16:creationId xmlns:a16="http://schemas.microsoft.com/office/drawing/2014/main" id="{D4C3F840-A666-4D4F-B080-E849549C17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323537" y="2760960"/>
            <a:ext cx="3562099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en-GB"/>
              <a:t>givenname.familyname@giz.de </a:t>
            </a:r>
          </a:p>
          <a:p>
            <a:r>
              <a:rPr lang="en-GB"/>
              <a:t>T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r>
              <a:rPr lang="en-GB"/>
              <a:t> </a:t>
            </a:r>
          </a:p>
          <a:p>
            <a:r>
              <a:rPr lang="en-GB"/>
              <a:t>F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endParaRPr lang="en-GB"/>
          </a:p>
        </p:txBody>
      </p:sp>
      <p:sp>
        <p:nvSpPr>
          <p:cNvPr id="54" name="Textplatzhalter 29">
            <a:extLst>
              <a:ext uri="{FF2B5EF4-FFF2-40B4-BE49-F238E27FC236}">
                <a16:creationId xmlns:a16="http://schemas.microsoft.com/office/drawing/2014/main" id="{1183BB15-4C0C-49C5-B0B2-4418E3FD55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8323537" y="1857149"/>
            <a:ext cx="3562099" cy="235035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en-GB"/>
              <a:t>Given name Family name</a:t>
            </a:r>
          </a:p>
        </p:txBody>
      </p:sp>
      <p:sp>
        <p:nvSpPr>
          <p:cNvPr id="55" name="Textplatzhalter 30">
            <a:extLst>
              <a:ext uri="{FF2B5EF4-FFF2-40B4-BE49-F238E27FC236}">
                <a16:creationId xmlns:a16="http://schemas.microsoft.com/office/drawing/2014/main" id="{0C6CA511-61C0-47B0-A071-DE19417241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8323537" y="2181305"/>
            <a:ext cx="3562099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/>
              <a:t>Function, place</a:t>
            </a:r>
          </a:p>
        </p:txBody>
      </p:sp>
      <p:sp>
        <p:nvSpPr>
          <p:cNvPr id="56" name="Bildplatzhalter 6">
            <a:extLst>
              <a:ext uri="{FF2B5EF4-FFF2-40B4-BE49-F238E27FC236}">
                <a16:creationId xmlns:a16="http://schemas.microsoft.com/office/drawing/2014/main" id="{B0EA41BA-7C5A-4545-A1DA-71964B045D1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6311213" y="1857150"/>
            <a:ext cx="1789353" cy="207555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/>
              <a:t>Photo</a:t>
            </a:r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2DD72F4F-E3F2-49DC-BBAE-681D615ED4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7" y="320284"/>
            <a:ext cx="1128588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Contact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86030D-586C-4CC7-A485-8B94480B0077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pPr>
              <a:defRPr/>
            </a:pPr>
            <a:fld id="{51D47865-FD0A-4A70-9C16-AE2093E2524A}" type="datetime1">
              <a:rPr lang="en-US" smtClean="0"/>
              <a:t>11/19/2022</a:t>
            </a:fld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EBD3BE4-6430-4C29-8496-67F818CF60BF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79D4F2A6-2371-4DC2-B09B-12DDA2F8FC28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7" name="Grafik 17">
            <a:extLst>
              <a:ext uri="{FF2B5EF4-FFF2-40B4-BE49-F238E27FC236}">
                <a16:creationId xmlns:a16="http://schemas.microsoft.com/office/drawing/2014/main" id="{21978E28-E6F4-5B4E-9B54-86F78B5142A3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2" y="165101"/>
            <a:ext cx="11858487" cy="5968659"/>
          </a:xfrm>
          <a:prstGeom prst="rect">
            <a:avLst/>
          </a:prstGeom>
        </p:spPr>
      </p:pic>
      <p:sp>
        <p:nvSpPr>
          <p:cNvPr id="28" name="Rechteck 5">
            <a:extLst>
              <a:ext uri="{FF2B5EF4-FFF2-40B4-BE49-F238E27FC236}">
                <a16:creationId xmlns:a16="http://schemas.microsoft.com/office/drawing/2014/main" id="{8BDB34C2-A41D-AD47-B858-E4FA4A6F6CD9}"/>
              </a:ext>
            </a:extLst>
          </p:cNvPr>
          <p:cNvSpPr>
            <a:spLocks/>
          </p:cNvSpPr>
          <p:nvPr/>
        </p:nvSpPr>
        <p:spPr bwMode="gray">
          <a:xfrm>
            <a:off x="164182" y="165101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1"/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D4BC8907-7BF1-8F4B-A781-CE26D4FE1E63}"/>
              </a:ext>
            </a:extLst>
          </p:cNvPr>
          <p:cNvSpPr txBox="1"/>
          <p:nvPr/>
        </p:nvSpPr>
        <p:spPr bwMode="gray">
          <a:xfrm>
            <a:off x="1046183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30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039F10DC-21CB-444A-81A0-BBEA98C222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031312" y="5442595"/>
            <a:ext cx="387637" cy="315277"/>
          </a:xfrm>
          <a:prstGeom prst="rect">
            <a:avLst/>
          </a:prstGeom>
        </p:spPr>
      </p:pic>
      <p:pic>
        <p:nvPicPr>
          <p:cNvPr id="35" name="Grafik 43">
            <a:extLst>
              <a:ext uri="{FF2B5EF4-FFF2-40B4-BE49-F238E27FC236}">
                <a16:creationId xmlns:a16="http://schemas.microsoft.com/office/drawing/2014/main" id="{E3313669-7249-6747-94BE-27C3CE55C2B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14904" y="5408251"/>
            <a:ext cx="312688" cy="312685"/>
          </a:xfrm>
          <a:prstGeom prst="rect">
            <a:avLst/>
          </a:prstGeom>
        </p:spPr>
      </p:pic>
      <p:grpSp>
        <p:nvGrpSpPr>
          <p:cNvPr id="36" name="Gruppieren 44">
            <a:extLst>
              <a:ext uri="{FF2B5EF4-FFF2-40B4-BE49-F238E27FC236}">
                <a16:creationId xmlns:a16="http://schemas.microsoft.com/office/drawing/2014/main" id="{BE1118DD-E7BB-1344-B162-910B75326870}"/>
              </a:ext>
            </a:extLst>
          </p:cNvPr>
          <p:cNvGrpSpPr/>
          <p:nvPr/>
        </p:nvGrpSpPr>
        <p:grpSpPr bwMode="gray">
          <a:xfrm>
            <a:off x="592657" y="5372336"/>
            <a:ext cx="350163" cy="396344"/>
            <a:chOff x="4933951" y="-41275"/>
            <a:chExt cx="2130425" cy="2411413"/>
          </a:xfrm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BD6A8734-9A57-5041-9707-29D9C32D3DE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F9F7645A-D5A3-AC4C-8610-03E144F817C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4B0A57CC-5D45-9D4D-B9A4-4BB4B6C1A7A5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A02770DB-75F2-DD4C-A8A4-605B68A8D5F4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30F277F1-15C0-D04C-BBE5-491676632B54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</p:grpSp>
      <p:sp>
        <p:nvSpPr>
          <p:cNvPr id="57" name="TextBox 7">
            <a:extLst>
              <a:ext uri="{FF2B5EF4-FFF2-40B4-BE49-F238E27FC236}">
                <a16:creationId xmlns:a16="http://schemas.microsoft.com/office/drawing/2014/main" id="{3DAAD94F-CB9E-2548-B385-37C143BE541F}"/>
              </a:ext>
            </a:extLst>
          </p:cNvPr>
          <p:cNvSpPr txBox="1"/>
          <p:nvPr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59" name="TextBox 7">
            <a:extLst>
              <a:ext uri="{FF2B5EF4-FFF2-40B4-BE49-F238E27FC236}">
                <a16:creationId xmlns:a16="http://schemas.microsoft.com/office/drawing/2014/main" id="{F8EC622D-925B-BE4E-89F1-9865346B3153}"/>
              </a:ext>
            </a:extLst>
          </p:cNvPr>
          <p:cNvSpPr txBox="1"/>
          <p:nvPr/>
        </p:nvSpPr>
        <p:spPr bwMode="gray">
          <a:xfrm>
            <a:off x="7004908" y="5403596"/>
            <a:ext cx="29500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</p:spTree>
    <p:extLst>
      <p:ext uri="{BB962C8B-B14F-4D97-AF65-F5344CB8AC3E}">
        <p14:creationId xmlns:p14="http://schemas.microsoft.com/office/powerpoint/2010/main" val="358655151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2DC65D2-33B2-4341-A1A9-CB55763FB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E0E0B-8B53-4734-87D5-F292678A737D}" type="datetime1">
              <a:rPr lang="en-US" smtClean="0"/>
              <a:t>11/19/2022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FD5444D-6D52-4DC9-8768-3D784BC6E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773BC78-C2ED-41AD-A7FD-7CCC2A58C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15109-07FE-4E7F-814B-731A0E4DB6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23440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2" y="165101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/>
        </p:nvSpPr>
        <p:spPr bwMode="gray">
          <a:xfrm>
            <a:off x="177803" y="165101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1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4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Contact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99757" y="3965952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en-GB"/>
              <a:t>givenname.familyname@giz.de</a:t>
            </a:r>
          </a:p>
          <a:p>
            <a:r>
              <a:rPr lang="en-GB"/>
              <a:t>T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r>
              <a:rPr lang="en-GB"/>
              <a:t> </a:t>
            </a:r>
          </a:p>
          <a:p>
            <a:r>
              <a:rPr lang="en-GB"/>
              <a:t>F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endParaRPr lang="en-GB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99757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r>
              <a:rPr lang="en-GB"/>
              <a:t>Given name Family name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99757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en-GB"/>
              <a:t>Function, place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99757" y="1569544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/>
              <a:t>Photo</a:t>
            </a:r>
          </a:p>
        </p:txBody>
      </p:sp>
      <p:sp>
        <p:nvSpPr>
          <p:cNvPr id="23" name="Textplatzhalter 16">
            <a:extLst>
              <a:ext uri="{FF2B5EF4-FFF2-40B4-BE49-F238E27FC236}">
                <a16:creationId xmlns:a16="http://schemas.microsoft.com/office/drawing/2014/main" id="{A3959264-4C48-474A-BB44-B8C103D1F2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464612" y="3965952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en-GB"/>
              <a:t>givenname.familyname@giz.de</a:t>
            </a:r>
          </a:p>
          <a:p>
            <a:r>
              <a:rPr lang="en-GB"/>
              <a:t>T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r>
              <a:rPr lang="en-GB"/>
              <a:t> </a:t>
            </a:r>
          </a:p>
          <a:p>
            <a:r>
              <a:rPr lang="en-GB"/>
              <a:t>F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endParaRPr lang="en-GB"/>
          </a:p>
        </p:txBody>
      </p:sp>
      <p:sp>
        <p:nvSpPr>
          <p:cNvPr id="24" name="Textplatzhalter 29">
            <a:extLst>
              <a:ext uri="{FF2B5EF4-FFF2-40B4-BE49-F238E27FC236}">
                <a16:creationId xmlns:a16="http://schemas.microsoft.com/office/drawing/2014/main" id="{37C5BE72-A50D-4E1F-A698-7239B19ED5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4464612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r>
              <a:rPr lang="en-GB"/>
              <a:t>Given name Family name</a:t>
            </a:r>
          </a:p>
        </p:txBody>
      </p:sp>
      <p:sp>
        <p:nvSpPr>
          <p:cNvPr id="25" name="Textplatzhalter 30">
            <a:extLst>
              <a:ext uri="{FF2B5EF4-FFF2-40B4-BE49-F238E27FC236}">
                <a16:creationId xmlns:a16="http://schemas.microsoft.com/office/drawing/2014/main" id="{BBC5F177-59CC-4E2C-8920-EF6014FA21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464612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en-GB"/>
              <a:t>Function, place</a:t>
            </a:r>
          </a:p>
        </p:txBody>
      </p:sp>
      <p:sp>
        <p:nvSpPr>
          <p:cNvPr id="36" name="Bildplatzhalter 6">
            <a:extLst>
              <a:ext uri="{FF2B5EF4-FFF2-40B4-BE49-F238E27FC236}">
                <a16:creationId xmlns:a16="http://schemas.microsoft.com/office/drawing/2014/main" id="{BB2B85DB-7C09-47DD-8B78-3BE26DF1732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4464612" y="1569544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800" dirty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Photo</a:t>
            </a:r>
          </a:p>
        </p:txBody>
      </p:sp>
      <p:sp>
        <p:nvSpPr>
          <p:cNvPr id="37" name="Textplatzhalter 16">
            <a:extLst>
              <a:ext uri="{FF2B5EF4-FFF2-40B4-BE49-F238E27FC236}">
                <a16:creationId xmlns:a16="http://schemas.microsoft.com/office/drawing/2014/main" id="{C376165A-CE76-4372-91C7-F6C54DEAFE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8329466" y="3965952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en-GB"/>
              <a:t>givenname.familyname@giz.de</a:t>
            </a:r>
          </a:p>
          <a:p>
            <a:r>
              <a:rPr lang="en-GB"/>
              <a:t>T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r>
              <a:rPr lang="en-GB"/>
              <a:t> </a:t>
            </a:r>
          </a:p>
          <a:p>
            <a:r>
              <a:rPr lang="en-GB"/>
              <a:t>F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endParaRPr lang="en-GB"/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12DC0B08-9C2F-4A20-8D25-AB673DE13D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8329466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r>
              <a:rPr lang="en-GB"/>
              <a:t>Given name Family name</a:t>
            </a:r>
          </a:p>
        </p:txBody>
      </p:sp>
      <p:sp>
        <p:nvSpPr>
          <p:cNvPr id="39" name="Textplatzhalter 30">
            <a:extLst>
              <a:ext uri="{FF2B5EF4-FFF2-40B4-BE49-F238E27FC236}">
                <a16:creationId xmlns:a16="http://schemas.microsoft.com/office/drawing/2014/main" id="{7DB1B252-5879-4206-BDF8-0A22178C04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8329466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en-GB"/>
              <a:t>Function, place</a:t>
            </a:r>
          </a:p>
        </p:txBody>
      </p:sp>
      <p:sp>
        <p:nvSpPr>
          <p:cNvPr id="40" name="Bildplatzhalter 6">
            <a:extLst>
              <a:ext uri="{FF2B5EF4-FFF2-40B4-BE49-F238E27FC236}">
                <a16:creationId xmlns:a16="http://schemas.microsoft.com/office/drawing/2014/main" id="{DD64FA03-A54F-412F-96FC-EE4E88E5DD5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 bwMode="gray">
          <a:xfrm>
            <a:off x="8329467" y="1569544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/>
              <a:t>Photo</a:t>
            </a:r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0ACBC6BD-AF1C-4AC3-B989-7C0851FD4A36}"/>
              </a:ext>
            </a:extLst>
          </p:cNvPr>
          <p:cNvSpPr txBox="1"/>
          <p:nvPr/>
        </p:nvSpPr>
        <p:spPr bwMode="gray">
          <a:xfrm>
            <a:off x="1046183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43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409F6AC-26EC-4924-85C7-7C52829EA0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031312" y="5442595"/>
            <a:ext cx="387637" cy="315277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95D9641D-18D8-4757-B59C-824BED8ECD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14904" y="5408251"/>
            <a:ext cx="312688" cy="312685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C7EA8DE-E5C0-4542-A14B-2F893BDFC8D1}"/>
              </a:ext>
            </a:extLst>
          </p:cNvPr>
          <p:cNvGrpSpPr/>
          <p:nvPr/>
        </p:nvGrpSpPr>
        <p:grpSpPr bwMode="gray">
          <a:xfrm>
            <a:off x="592657" y="5372336"/>
            <a:ext cx="350163" cy="396344"/>
            <a:chOff x="4933951" y="-41275"/>
            <a:chExt cx="2130425" cy="241141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5EE60F5-13C7-4FF2-87FA-B42FCFE9CC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AA2DC66-D523-4725-9384-AA70E4C61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575115B3-4C7D-4A6F-93E9-3A63D5591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CFB7063B-0DFA-4BB9-957F-7F068926E5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131A025F-51C1-46B8-8513-E958EFF86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D24B1108-EDD6-417B-A36D-F3867011F0AB}"/>
              </a:ext>
            </a:extLst>
          </p:cNvPr>
          <p:cNvSpPr txBox="1"/>
          <p:nvPr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D1A27A20-93C4-43EC-9799-1798AF93C848}"/>
              </a:ext>
            </a:extLst>
          </p:cNvPr>
          <p:cNvSpPr txBox="1"/>
          <p:nvPr/>
        </p:nvSpPr>
        <p:spPr bwMode="gray">
          <a:xfrm>
            <a:off x="7004909" y="5403596"/>
            <a:ext cx="29500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1D138DF-0689-42A1-BBDF-4599B8C4F19A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>
              <a:defRPr/>
            </a:pPr>
            <a:fld id="{C165FEEF-D3D1-45B2-8C3E-395B373A5D75}" type="datetime1">
              <a:rPr lang="en-US" smtClean="0"/>
              <a:t>11/19/2022</a:t>
            </a:fld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48531D5-774B-43B2-BF9F-942049A2E30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567733F-77B6-4DB6-99E1-00F2DD5496BA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31" name="Grafik 17">
            <a:extLst>
              <a:ext uri="{FF2B5EF4-FFF2-40B4-BE49-F238E27FC236}">
                <a16:creationId xmlns:a16="http://schemas.microsoft.com/office/drawing/2014/main" id="{D1A34F1D-6DA2-2D4C-BA50-6B334988FE66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2" y="165101"/>
            <a:ext cx="11858487" cy="5968659"/>
          </a:xfrm>
          <a:prstGeom prst="rect">
            <a:avLst/>
          </a:prstGeom>
        </p:spPr>
      </p:pic>
      <p:sp>
        <p:nvSpPr>
          <p:cNvPr id="32" name="Rechteck 5">
            <a:extLst>
              <a:ext uri="{FF2B5EF4-FFF2-40B4-BE49-F238E27FC236}">
                <a16:creationId xmlns:a16="http://schemas.microsoft.com/office/drawing/2014/main" id="{B01AD020-A843-D549-9AEF-7C1388902742}"/>
              </a:ext>
            </a:extLst>
          </p:cNvPr>
          <p:cNvSpPr>
            <a:spLocks/>
          </p:cNvSpPr>
          <p:nvPr/>
        </p:nvSpPr>
        <p:spPr bwMode="gray">
          <a:xfrm>
            <a:off x="177803" y="165101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1"/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72A36DBA-2019-104F-B7E2-C4AE6E800100}"/>
              </a:ext>
            </a:extLst>
          </p:cNvPr>
          <p:cNvSpPr txBox="1"/>
          <p:nvPr/>
        </p:nvSpPr>
        <p:spPr bwMode="gray">
          <a:xfrm>
            <a:off x="1046183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34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B044EEEC-1556-EA4F-8995-B9B72A738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031312" y="5442595"/>
            <a:ext cx="387637" cy="315277"/>
          </a:xfrm>
          <a:prstGeom prst="rect">
            <a:avLst/>
          </a:prstGeom>
        </p:spPr>
      </p:pic>
      <p:pic>
        <p:nvPicPr>
          <p:cNvPr id="41" name="Grafik 43">
            <a:extLst>
              <a:ext uri="{FF2B5EF4-FFF2-40B4-BE49-F238E27FC236}">
                <a16:creationId xmlns:a16="http://schemas.microsoft.com/office/drawing/2014/main" id="{F7A7E907-834A-BC49-AA2E-D9186F6D5A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14904" y="5408251"/>
            <a:ext cx="312688" cy="312685"/>
          </a:xfrm>
          <a:prstGeom prst="rect">
            <a:avLst/>
          </a:prstGeom>
        </p:spPr>
      </p:pic>
      <p:grpSp>
        <p:nvGrpSpPr>
          <p:cNvPr id="53" name="Gruppieren 44">
            <a:extLst>
              <a:ext uri="{FF2B5EF4-FFF2-40B4-BE49-F238E27FC236}">
                <a16:creationId xmlns:a16="http://schemas.microsoft.com/office/drawing/2014/main" id="{379A2EFA-F5E3-EF41-822C-A77E03447FDF}"/>
              </a:ext>
            </a:extLst>
          </p:cNvPr>
          <p:cNvGrpSpPr/>
          <p:nvPr/>
        </p:nvGrpSpPr>
        <p:grpSpPr bwMode="gray">
          <a:xfrm>
            <a:off x="592657" y="5372336"/>
            <a:ext cx="350163" cy="396344"/>
            <a:chOff x="4933951" y="-41275"/>
            <a:chExt cx="2130425" cy="2411413"/>
          </a:xfrm>
        </p:grpSpPr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00EC07C0-1C8E-E647-A65E-F59114F6964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id="{DE0F3F2E-916A-7F4D-8851-8A1C05D0376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779FC57D-1524-3A44-BBFA-533EB41C5FA7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857A375C-C83E-C744-9057-B0203012A44D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EC6382F4-4CA7-D243-B2E8-BD979713EC57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1"/>
            </a:p>
          </p:txBody>
        </p:sp>
      </p:grpSp>
      <p:sp>
        <p:nvSpPr>
          <p:cNvPr id="59" name="TextBox 7">
            <a:extLst>
              <a:ext uri="{FF2B5EF4-FFF2-40B4-BE49-F238E27FC236}">
                <a16:creationId xmlns:a16="http://schemas.microsoft.com/office/drawing/2014/main" id="{C1FCCB1C-5627-C546-8846-FCB29FD29F92}"/>
              </a:ext>
            </a:extLst>
          </p:cNvPr>
          <p:cNvSpPr txBox="1"/>
          <p:nvPr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60" name="TextBox 7">
            <a:extLst>
              <a:ext uri="{FF2B5EF4-FFF2-40B4-BE49-F238E27FC236}">
                <a16:creationId xmlns:a16="http://schemas.microsoft.com/office/drawing/2014/main" id="{F0D51A19-F1D7-4C43-872C-745D89178B97}"/>
              </a:ext>
            </a:extLst>
          </p:cNvPr>
          <p:cNvSpPr txBox="1"/>
          <p:nvPr/>
        </p:nvSpPr>
        <p:spPr bwMode="gray">
          <a:xfrm>
            <a:off x="7004908" y="5403596"/>
            <a:ext cx="29500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</p:spTree>
    <p:extLst>
      <p:ext uri="{BB962C8B-B14F-4D97-AF65-F5344CB8AC3E}">
        <p14:creationId xmlns:p14="http://schemas.microsoft.com/office/powerpoint/2010/main" val="749148867"/>
      </p:ext>
    </p:extLst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7" y="320284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E92EAB6-E800-4824-9AA6-CF3265D2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482784-250E-496D-8880-18D85F35895C}" type="datetime1">
              <a:rPr lang="en-US" smtClean="0"/>
              <a:t>11/19/2022</a:t>
            </a:fld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C747616-D15A-4B76-A750-E3C2CAEDF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01D67F9-3FD2-4133-A359-8B5B09878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4191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headlin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7" y="320284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id="{77156747-85E7-4ED4-B2ED-42ABA70FA613}"/>
              </a:ext>
            </a:extLst>
          </p:cNvPr>
          <p:cNvGrpSpPr/>
          <p:nvPr/>
        </p:nvGrpSpPr>
        <p:grpSpPr bwMode="gray">
          <a:xfrm flipV="1">
            <a:off x="164180" y="5311119"/>
            <a:ext cx="3094437" cy="822639"/>
            <a:chOff x="4846637" y="119557"/>
            <a:chExt cx="3783013" cy="1005693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E6C23C4-9083-4866-858D-0C04644D965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FB0BB156-07F2-4B83-B5A7-E91DE0017F5B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6502DB2-D1D5-44BB-955E-FA20933B0C5A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25DFF6E-FE1D-49A8-A873-770951547FF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8E38456C-C414-4CEB-A953-0F72775B0C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</p:grp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947CAD9D-1855-4034-B38A-24703C6CD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E8FC39-AA7F-4A31-ACED-5E4065FBCC0C}" type="datetime1">
              <a:rPr lang="en-US" smtClean="0"/>
              <a:t>11/19/2022</a:t>
            </a:fld>
            <a:endParaRPr lang="en-US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5310A70C-D8B8-42A6-B5C9-447FBE8EE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66669E51-E04F-47E9-8734-AABE57CE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15" name="Key Visual">
            <a:extLst>
              <a:ext uri="{FF2B5EF4-FFF2-40B4-BE49-F238E27FC236}">
                <a16:creationId xmlns:a16="http://schemas.microsoft.com/office/drawing/2014/main" id="{8A6A9AEB-BD1A-0B4D-A16E-DDF5FF1B3020}"/>
              </a:ext>
            </a:extLst>
          </p:cNvPr>
          <p:cNvGrpSpPr/>
          <p:nvPr/>
        </p:nvGrpSpPr>
        <p:grpSpPr bwMode="gray">
          <a:xfrm flipV="1">
            <a:off x="164180" y="5311119"/>
            <a:ext cx="3094437" cy="822639"/>
            <a:chOff x="4846637" y="119557"/>
            <a:chExt cx="3783013" cy="1005693"/>
          </a:xfrm>
        </p:grpSpPr>
        <p:sp>
          <p:nvSpPr>
            <p:cNvPr id="16" name="Freihandform: Form 6">
              <a:extLst>
                <a:ext uri="{FF2B5EF4-FFF2-40B4-BE49-F238E27FC236}">
                  <a16:creationId xmlns:a16="http://schemas.microsoft.com/office/drawing/2014/main" id="{023E7DC9-1CFC-914E-B157-38F2824DA520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7" name="Freihandform: Form 7">
              <a:extLst>
                <a:ext uri="{FF2B5EF4-FFF2-40B4-BE49-F238E27FC236}">
                  <a16:creationId xmlns:a16="http://schemas.microsoft.com/office/drawing/2014/main" id="{33DAA107-E66E-0F41-BDDA-1EAB6519BF3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18" name="Freihandform: Form 8">
              <a:extLst>
                <a:ext uri="{FF2B5EF4-FFF2-40B4-BE49-F238E27FC236}">
                  <a16:creationId xmlns:a16="http://schemas.microsoft.com/office/drawing/2014/main" id="{9C49C3F2-992C-9746-8513-B4AF5D635F14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19" name="Freihandform: Form 9">
              <a:extLst>
                <a:ext uri="{FF2B5EF4-FFF2-40B4-BE49-F238E27FC236}">
                  <a16:creationId xmlns:a16="http://schemas.microsoft.com/office/drawing/2014/main" id="{49070C29-C8CD-144D-80FC-59C42E4F26C9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  <p:sp>
          <p:nvSpPr>
            <p:cNvPr id="20" name="Freihandform: Form 10">
              <a:extLst>
                <a:ext uri="{FF2B5EF4-FFF2-40B4-BE49-F238E27FC236}">
                  <a16:creationId xmlns:a16="http://schemas.microsoft.com/office/drawing/2014/main" id="{FF7FE33A-52B9-0047-9153-229A79EA39AA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</p:grpSp>
    </p:spTree>
    <p:extLst>
      <p:ext uri="{BB962C8B-B14F-4D97-AF65-F5344CB8AC3E}">
        <p14:creationId xmlns:p14="http://schemas.microsoft.com/office/powerpoint/2010/main" val="14478475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blicatio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790F769E-F4C9-44EF-9773-070A28E48E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99758" y="431342"/>
            <a:ext cx="5765996" cy="574260"/>
          </a:xfrm>
        </p:spPr>
        <p:txBody>
          <a:bodyPr wrap="square">
            <a:spAutoFit/>
          </a:bodyPr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33" b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 for publication details:</a:t>
            </a:r>
            <a:b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 adapt/delete placeholder texts (project/programme name, address, email, etc.) as required.</a:t>
            </a:r>
            <a:b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Delete the placeholder for the cooperation partner if it is not appropriate.</a:t>
            </a:r>
            <a:b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(This note is not visible in presentation mode and will also not be printed.)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EF3C373-F3E5-423E-B3C3-C5E1BD203F77}"/>
              </a:ext>
            </a:extLst>
          </p:cNvPr>
          <p:cNvSpPr/>
          <p:nvPr/>
        </p:nvSpPr>
        <p:spPr bwMode="gray">
          <a:xfrm>
            <a:off x="600662" y="1475897"/>
            <a:ext cx="4286015" cy="1688283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As a federally owned enterprise, GIZ supports the German Government in achieving its objectives in the field of international cooperation for sustainable development.</a:t>
            </a: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067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Published</a:t>
            </a:r>
            <a:r>
              <a:rPr kumimoji="0" lang="de-DE" sz="10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de-DE" sz="1067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by</a:t>
            </a:r>
            <a:r>
              <a:rPr kumimoji="0" lang="de-DE" sz="10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</a:t>
            </a: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</a:t>
            </a:r>
            <a:r>
              <a:rPr kumimoji="0" lang="de-DE" sz="1067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für</a:t>
            </a:r>
            <a:endParaRPr kumimoji="0" lang="de-DE" sz="10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Zusammenarbeit (GIZ) GmbH</a:t>
            </a:r>
            <a:b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b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Registered </a:t>
            </a:r>
            <a:r>
              <a:rPr kumimoji="0" lang="de-DE" sz="1067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offices</a:t>
            </a:r>
            <a:endParaRPr kumimoji="0" lang="de-DE" sz="10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Bonn and Eschborn</a:t>
            </a:r>
            <a:endParaRPr kumimoji="0" lang="en-US" sz="10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00660" y="3397147"/>
            <a:ext cx="4619229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CF011E25-18E3-408D-87A2-25C927E6C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848719" y="1475897"/>
            <a:ext cx="4570903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10B78A-21F5-4CD5-A798-9F28BEF0EA2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>
              <a:defRPr/>
            </a:pPr>
            <a:fld id="{D2402928-CD12-48F7-AEB4-47A0D11C97AA}" type="datetime1">
              <a:rPr lang="en-US" smtClean="0"/>
              <a:t>11/19/2022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89B8326-D6A7-4E0B-A320-27E8F32582F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829CD0F-D162-4EFA-8033-3557250F441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2896FF-98FC-4945-B272-264E311FE7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48352" y="4276012"/>
            <a:ext cx="1075837" cy="147733"/>
          </a:xfrm>
        </p:spPr>
        <p:txBody>
          <a:bodyPr wrap="none" lIns="0">
            <a:spAutoFit/>
          </a:bodyPr>
          <a:lstStyle>
            <a:lvl1pPr>
              <a:defRPr lang="de-DE" sz="1067" smtClean="0">
                <a:solidFill>
                  <a:prstClr val="black"/>
                </a:solidFill>
              </a:defRPr>
            </a:lvl1pPr>
            <a:lvl2pPr>
              <a:defRPr lang="de-DE" sz="1800" smtClean="0"/>
            </a:lvl2pPr>
            <a:lvl3pPr>
              <a:defRPr lang="de-DE" sz="1800" smtClean="0"/>
            </a:lvl3pPr>
            <a:lvl4pPr>
              <a:defRPr lang="de-DE" smtClean="0"/>
            </a:lvl4pPr>
            <a:lvl5pPr>
              <a:defRPr lang="fr-FR"/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endParaRPr lang="fr-FR"/>
          </a:p>
        </p:txBody>
      </p:sp>
      <p:sp>
        <p:nvSpPr>
          <p:cNvPr id="11" name="Rechteck 9">
            <a:extLst>
              <a:ext uri="{FF2B5EF4-FFF2-40B4-BE49-F238E27FC236}">
                <a16:creationId xmlns:a16="http://schemas.microsoft.com/office/drawing/2014/main" id="{887B842E-1B4E-004F-946E-B7EC0E85BE5F}"/>
              </a:ext>
            </a:extLst>
          </p:cNvPr>
          <p:cNvSpPr/>
          <p:nvPr/>
        </p:nvSpPr>
        <p:spPr bwMode="gray">
          <a:xfrm>
            <a:off x="600662" y="1475897"/>
            <a:ext cx="4286015" cy="1688283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As a federally owned enterprise, GIZ supports the German Government in achieving its objectives in the field of international cooperation for sustainable development.</a:t>
            </a: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067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Published</a:t>
            </a:r>
            <a:r>
              <a:rPr kumimoji="0" lang="de-DE" sz="10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de-DE" sz="1067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by</a:t>
            </a:r>
            <a:r>
              <a:rPr kumimoji="0" lang="de-DE" sz="10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</a:t>
            </a: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</a:t>
            </a:r>
            <a:r>
              <a:rPr kumimoji="0" lang="de-DE" sz="1067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für</a:t>
            </a:r>
            <a:endParaRPr kumimoji="0" lang="de-DE" sz="10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Zusammenarbeit (GIZ) GmbH</a:t>
            </a:r>
            <a:b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b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Registered </a:t>
            </a:r>
            <a:r>
              <a:rPr kumimoji="0" lang="de-DE" sz="1067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offices</a:t>
            </a:r>
            <a:endParaRPr kumimoji="0" lang="de-DE" sz="10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Bonn and Eschborn</a:t>
            </a:r>
            <a:endParaRPr kumimoji="0" lang="en-US" sz="10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11375732"/>
      </p:ext>
    </p:extLst>
  </p:cSld>
  <p:clrMapOvr>
    <a:masterClrMapping/>
  </p:clrMapOvr>
  <p:transition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credits and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00661" y="1475895"/>
            <a:ext cx="9563579" cy="4626708"/>
          </a:xfrm>
        </p:spPr>
        <p:txBody>
          <a:bodyPr numCol="2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0"/>
            <a:endParaRPr lang="en-GB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BCACD76-7CB8-457E-9434-C57DB9E23AA9}"/>
              </a:ext>
            </a:extLst>
          </p:cNvPr>
          <p:cNvSpPr/>
          <p:nvPr/>
        </p:nvSpPr>
        <p:spPr bwMode="gray">
          <a:xfrm>
            <a:off x="1036950" y="6535917"/>
            <a:ext cx="1445444" cy="213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 err="1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7C271A97-CC1D-481E-9972-CE4AD69C28AD}"/>
              </a:ext>
            </a:extLst>
          </p:cNvPr>
          <p:cNvSpPr txBox="1">
            <a:spLocks/>
          </p:cNvSpPr>
          <p:nvPr/>
        </p:nvSpPr>
        <p:spPr bwMode="gray">
          <a:xfrm>
            <a:off x="599758" y="320284"/>
            <a:ext cx="9020495" cy="720725"/>
          </a:xfrm>
          <a:prstGeom prst="rect">
            <a:avLst/>
          </a:prstGeom>
        </p:spPr>
        <p:txBody>
          <a:bodyPr vert="horz" lIns="0" tIns="0" rIns="9600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/>
              <a:t>Photo credits/sources</a:t>
            </a:r>
            <a:endParaRPr lang="en-GB" sz="2400"/>
          </a:p>
        </p:txBody>
      </p:sp>
      <p:sp>
        <p:nvSpPr>
          <p:cNvPr id="5" name="Rechteck 10">
            <a:extLst>
              <a:ext uri="{FF2B5EF4-FFF2-40B4-BE49-F238E27FC236}">
                <a16:creationId xmlns:a16="http://schemas.microsoft.com/office/drawing/2014/main" id="{E2DB890F-9599-7849-92B1-028818BD6EC2}"/>
              </a:ext>
            </a:extLst>
          </p:cNvPr>
          <p:cNvSpPr/>
          <p:nvPr/>
        </p:nvSpPr>
        <p:spPr bwMode="gray">
          <a:xfrm>
            <a:off x="1036950" y="6535917"/>
            <a:ext cx="1445444" cy="213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 err="1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D152672B-D183-AD42-8FC2-84A58DE55333}"/>
              </a:ext>
            </a:extLst>
          </p:cNvPr>
          <p:cNvSpPr txBox="1">
            <a:spLocks/>
          </p:cNvSpPr>
          <p:nvPr/>
        </p:nvSpPr>
        <p:spPr bwMode="gray">
          <a:xfrm>
            <a:off x="599758" y="320284"/>
            <a:ext cx="9020495" cy="720725"/>
          </a:xfrm>
          <a:prstGeom prst="rect">
            <a:avLst/>
          </a:prstGeom>
        </p:spPr>
        <p:txBody>
          <a:bodyPr vert="horz" lIns="0" tIns="0" rIns="9600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/>
              <a:t>Photo credits/sources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921177319"/>
      </p:ext>
    </p:extLst>
  </p:cSld>
  <p:clrMapOvr>
    <a:masterClrMapping/>
  </p:clrMapOvr>
  <p:transition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Kette enthält.&#10;&#10;Automatisch generierte Beschreibung">
            <a:extLst>
              <a:ext uri="{FF2B5EF4-FFF2-40B4-BE49-F238E27FC236}">
                <a16:creationId xmlns:a16="http://schemas.microsoft.com/office/drawing/2014/main" id="{D27820A7-D571-4E28-A8CF-ADB17402AE97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2" y="165102"/>
            <a:ext cx="11858487" cy="5444047"/>
          </a:xfrm>
          <a:prstGeom prst="rect">
            <a:avLst/>
          </a:prstGeom>
        </p:spPr>
      </p:pic>
      <p:pic>
        <p:nvPicPr>
          <p:cNvPr id="12" name="Grafik 11" descr="Ein Bild, das Säge enthält.&#10;&#10;Automatisch generierte Beschreibung">
            <a:extLst>
              <a:ext uri="{FF2B5EF4-FFF2-40B4-BE49-F238E27FC236}">
                <a16:creationId xmlns:a16="http://schemas.microsoft.com/office/drawing/2014/main" id="{D33A00EE-9ACF-4636-BD82-6CF5E7FCB9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61865" y="821728"/>
            <a:ext cx="11860800" cy="5214544"/>
          </a:xfrm>
          <a:prstGeom prst="rect">
            <a:avLst/>
          </a:prstGeom>
        </p:spPr>
      </p:pic>
      <p:sp>
        <p:nvSpPr>
          <p:cNvPr id="14" name="Bar">
            <a:extLst>
              <a:ext uri="{FF2B5EF4-FFF2-40B4-BE49-F238E27FC236}">
                <a16:creationId xmlns:a16="http://schemas.microsoft.com/office/drawing/2014/main" id="{CAE61038-067C-47CF-8DDC-5ED6CDAC4AEE}"/>
              </a:ext>
            </a:extLst>
          </p:cNvPr>
          <p:cNvSpPr/>
          <p:nvPr/>
        </p:nvSpPr>
        <p:spPr bwMode="gray">
          <a:xfrm>
            <a:off x="8815754" y="5609149"/>
            <a:ext cx="3206913" cy="19590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351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950B203-064F-443F-94A9-C002DAAE8F83}"/>
              </a:ext>
            </a:extLst>
          </p:cNvPr>
          <p:cNvSpPr/>
          <p:nvPr/>
        </p:nvSpPr>
        <p:spPr bwMode="gray">
          <a:xfrm>
            <a:off x="1620790" y="2077321"/>
            <a:ext cx="4705732" cy="3027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</a:t>
            </a:r>
            <a:r>
              <a:rPr kumimoji="0" lang="en-GB" sz="1467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für</a:t>
            </a:r>
            <a:br>
              <a:rPr kumimoji="0" lang="en-GB" sz="14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</a:t>
            </a:r>
            <a:r>
              <a:rPr kumimoji="0" lang="en-GB" sz="1467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Zusammenarbeit</a:t>
            </a:r>
            <a:r>
              <a:rPr kumimoji="0" lang="en-GB" sz="14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(GIZ) GmbH</a:t>
            </a: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Registered offices</a:t>
            </a: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Bonn and </a:t>
            </a:r>
            <a:r>
              <a:rPr kumimoji="0" lang="en-US" sz="1467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Eschborn</a:t>
            </a:r>
            <a:endParaRPr kumimoji="0" lang="en-US" sz="14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Friedrich-Ebert-Allee 32 + 36</a:t>
            </a:r>
            <a:b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53113 Bonn, Germany</a:t>
            </a:r>
            <a:b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  +49  228  44 60 - 0</a:t>
            </a:r>
            <a:b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  +49  228  44 60 - 17 66</a:t>
            </a: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  info@giz.de</a:t>
            </a: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   </a:t>
            </a:r>
            <a:r>
              <a:rPr kumimoji="0" lang="en-GB" sz="53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www.giz.de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7982854-A844-4D46-9BB7-0890F958ED69}"/>
              </a:ext>
            </a:extLst>
          </p:cNvPr>
          <p:cNvSpPr/>
          <p:nvPr/>
        </p:nvSpPr>
        <p:spPr bwMode="gray">
          <a:xfrm>
            <a:off x="4700587" y="3413821"/>
            <a:ext cx="4294717" cy="9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Dag-Hammarskjöld-</a:t>
            </a:r>
            <a:r>
              <a:rPr kumimoji="0" lang="en-GB" sz="1467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Weg</a:t>
            </a: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1 - 5</a:t>
            </a:r>
            <a:b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65760 </a:t>
            </a:r>
            <a:r>
              <a:rPr kumimoji="0" lang="en-GB" sz="1467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Eschborn</a:t>
            </a: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Germany</a:t>
            </a:r>
            <a:b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  +49  61 96  79 - 0</a:t>
            </a:r>
            <a:b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  +49  61 96  79 - 11 15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89CFF6E4-F492-44F6-997D-92E15F612E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702221" y="5929845"/>
            <a:ext cx="2200291" cy="607280"/>
          </a:xfrm>
          <a:prstGeom prst="rect">
            <a:avLst/>
          </a:prstGeom>
        </p:spPr>
      </p:pic>
      <p:pic>
        <p:nvPicPr>
          <p:cNvPr id="9" name="Grafik 16" descr="Ein Bild, das Kette enthält.&#10;&#10;Automatisch generierte Beschreibung">
            <a:extLst>
              <a:ext uri="{FF2B5EF4-FFF2-40B4-BE49-F238E27FC236}">
                <a16:creationId xmlns:a16="http://schemas.microsoft.com/office/drawing/2014/main" id="{35F0EC2F-8ACE-4A4D-A94B-9FEC99919D24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2" y="165102"/>
            <a:ext cx="11858487" cy="5444047"/>
          </a:xfrm>
          <a:prstGeom prst="rect">
            <a:avLst/>
          </a:prstGeom>
        </p:spPr>
      </p:pic>
      <p:pic>
        <p:nvPicPr>
          <p:cNvPr id="10" name="Grafik 11" descr="Ein Bild, das Säge enthält.&#10;&#10;Automatisch generierte Beschreibung">
            <a:extLst>
              <a:ext uri="{FF2B5EF4-FFF2-40B4-BE49-F238E27FC236}">
                <a16:creationId xmlns:a16="http://schemas.microsoft.com/office/drawing/2014/main" id="{67253BFB-7856-2543-9BE2-8A3D61C0FC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61865" y="821728"/>
            <a:ext cx="11860800" cy="5214544"/>
          </a:xfrm>
          <a:prstGeom prst="rect">
            <a:avLst/>
          </a:prstGeom>
        </p:spPr>
      </p:pic>
      <p:sp>
        <p:nvSpPr>
          <p:cNvPr id="11" name="Bar">
            <a:extLst>
              <a:ext uri="{FF2B5EF4-FFF2-40B4-BE49-F238E27FC236}">
                <a16:creationId xmlns:a16="http://schemas.microsoft.com/office/drawing/2014/main" id="{EC342C4F-F6BD-DB4C-8C8D-7C4A7C288811}"/>
              </a:ext>
            </a:extLst>
          </p:cNvPr>
          <p:cNvSpPr/>
          <p:nvPr/>
        </p:nvSpPr>
        <p:spPr bwMode="gray">
          <a:xfrm>
            <a:off x="8815754" y="5609149"/>
            <a:ext cx="3206913" cy="19590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351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3" name="Rechteck 18">
            <a:extLst>
              <a:ext uri="{FF2B5EF4-FFF2-40B4-BE49-F238E27FC236}">
                <a16:creationId xmlns:a16="http://schemas.microsoft.com/office/drawing/2014/main" id="{9357BFE0-0571-7F47-A979-0453277E03B9}"/>
              </a:ext>
            </a:extLst>
          </p:cNvPr>
          <p:cNvSpPr/>
          <p:nvPr/>
        </p:nvSpPr>
        <p:spPr bwMode="gray">
          <a:xfrm>
            <a:off x="1620790" y="2077320"/>
            <a:ext cx="4705732" cy="325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</a:t>
            </a:r>
            <a:r>
              <a:rPr kumimoji="0" lang="en-GB" sz="1467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für</a:t>
            </a:r>
            <a:br>
              <a:rPr kumimoji="0" lang="en-GB" sz="14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</a:t>
            </a:r>
            <a:r>
              <a:rPr kumimoji="0" lang="en-GB" sz="1467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Zusammenarbeit</a:t>
            </a:r>
            <a:r>
              <a:rPr kumimoji="0" lang="en-GB" sz="14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(GIZ) GmbH</a:t>
            </a: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Registered offices</a:t>
            </a: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Bonnand</a:t>
            </a:r>
            <a:r>
              <a:rPr kumimoji="0" lang="en-US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467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Eschborn</a:t>
            </a:r>
            <a:endParaRPr kumimoji="0" lang="en-US" sz="14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GIZ Bangladesh</a:t>
            </a: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 Box 6091, Gulshan 1</a:t>
            </a: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Dhaka 1212, Bangladesh</a:t>
            </a: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 +880 2 5506 8744-52, +880 9666 701 000</a:t>
            </a: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 +880 2 5506 8753</a:t>
            </a: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 </a:t>
            </a: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6"/>
              </a:rPr>
              <a:t>giz-Bangladesh@giz.de</a:t>
            </a:r>
            <a:endParaRPr kumimoji="0" lang="en-GB" sz="14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 </a:t>
            </a: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7"/>
              </a:rPr>
              <a:t>www.giz.de/bangladesh</a:t>
            </a: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sz="14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2107EC11-975E-4742-B8DF-E96BE4285C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702221" y="5929845"/>
            <a:ext cx="2200291" cy="60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74200"/>
      </p:ext>
    </p:extLst>
  </p:cSld>
  <p:clrMapOvr>
    <a:masterClrMapping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foli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4"/>
            <a:ext cx="9563579" cy="4660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7" y="320284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pPr>
              <a:defRPr/>
            </a:pPr>
            <a:fld id="{20802361-9257-4851-98E2-9CFCD76C5C04}" type="datetime1">
              <a:rPr lang="en-US" smtClean="0"/>
              <a:t>11/19/2022</a:t>
            </a:fld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78884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2"/>
            <a:ext cx="10972800" cy="1384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905000"/>
            <a:ext cx="10972800" cy="41148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IN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9350BF-2219-704A-9348-112FC119E2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0CFFA-AE3F-4944-981A-D6A3E2626C04}" type="datetime1">
              <a:rPr lang="en-US" smtClean="0"/>
              <a:t>11/19/2022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CCDE58-0B80-C44D-B2AD-32105B66AC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FC0A55-D350-FD43-A2FA-A2C28C8242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42627-042E-8041-B6FD-4710EE866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02343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Kette enthält.&#10;&#10;Automatisch generierte Beschreibung">
            <a:extLst>
              <a:ext uri="{FF2B5EF4-FFF2-40B4-BE49-F238E27FC236}">
                <a16:creationId xmlns:a16="http://schemas.microsoft.com/office/drawing/2014/main" id="{82995FEF-F44E-4720-98FA-B2AE557B1183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1"/>
            <a:ext cx="11858487" cy="4721860"/>
          </a:xfrm>
          <a:prstGeom prst="rect">
            <a:avLst/>
          </a:prstGeom>
        </p:spPr>
      </p:pic>
      <p:pic>
        <p:nvPicPr>
          <p:cNvPr id="18" name="Grafik 17" descr="Ein Bild, das Säge enthält.&#10;&#10;Automatisch generierte Beschreibung">
            <a:extLst>
              <a:ext uri="{FF2B5EF4-FFF2-40B4-BE49-F238E27FC236}">
                <a16:creationId xmlns:a16="http://schemas.microsoft.com/office/drawing/2014/main" id="{57A5703D-6864-419D-AAFF-48396C4B2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164180" y="846875"/>
            <a:ext cx="11860800" cy="4040085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slide/headline</a:t>
            </a:r>
            <a:br>
              <a:rPr lang="en-GB" dirty="0"/>
            </a:br>
            <a:r>
              <a:rPr lang="en-GB" dirty="0"/>
              <a:t>with colour GIZ key visual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This is the sub-line</a:t>
            </a:r>
          </a:p>
          <a:p>
            <a:pPr lvl="0"/>
            <a:r>
              <a:rPr lang="en-GB"/>
              <a:t>Project name | Date</a:t>
            </a:r>
            <a:endParaRPr lang="en-GB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B915B2F-F90E-4740-9ADA-291A0E63B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BD21318B-3022-42D5-AB5E-3CB62091D006}"/>
              </a:ext>
            </a:extLst>
          </p:cNvPr>
          <p:cNvSpPr/>
          <p:nvPr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8" name="Grafik 20" descr="Ein Bild, das Kette enthält.&#10;&#10;Automatisch generierte Beschreibung">
            <a:extLst>
              <a:ext uri="{FF2B5EF4-FFF2-40B4-BE49-F238E27FC236}">
                <a16:creationId xmlns:a16="http://schemas.microsoft.com/office/drawing/2014/main" id="{F4E05922-7157-9D45-9062-8E2C0D8D8C93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1"/>
            <a:ext cx="11858487" cy="4721860"/>
          </a:xfrm>
          <a:prstGeom prst="rect">
            <a:avLst/>
          </a:prstGeom>
        </p:spPr>
      </p:pic>
      <p:pic>
        <p:nvPicPr>
          <p:cNvPr id="9" name="Grafik 17" descr="Ein Bild, das Säge enthält.&#10;&#10;Automatisch generierte Beschreibung">
            <a:extLst>
              <a:ext uri="{FF2B5EF4-FFF2-40B4-BE49-F238E27FC236}">
                <a16:creationId xmlns:a16="http://schemas.microsoft.com/office/drawing/2014/main" id="{AB42FE0C-F198-2042-B6BF-293F4B010A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4180" y="846875"/>
            <a:ext cx="11860800" cy="4040085"/>
          </a:xfrm>
          <a:prstGeom prst="rect">
            <a:avLst/>
          </a:prstGeom>
        </p:spPr>
      </p:pic>
      <p:sp>
        <p:nvSpPr>
          <p:cNvPr id="11" name="Bar">
            <a:extLst>
              <a:ext uri="{FF2B5EF4-FFF2-40B4-BE49-F238E27FC236}">
                <a16:creationId xmlns:a16="http://schemas.microsoft.com/office/drawing/2014/main" id="{5F4952F5-4951-054F-87DB-B8F949C12BA6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BD879C-A475-6146-86A3-749457C3EE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32" y="5000241"/>
            <a:ext cx="4100081" cy="160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53454"/>
      </p:ext>
    </p:extLst>
  </p:cSld>
  <p:clrMapOvr>
    <a:masterClrMapping/>
  </p:clrMapOvr>
  <p:transition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b/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F0DB5C6-9E74-4378-9827-68473EFA35F3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4721861"/>
          </a:xfrm>
          <a:prstGeom prst="rect">
            <a:avLst/>
          </a:prstGeom>
        </p:spPr>
      </p:pic>
      <p:pic>
        <p:nvPicPr>
          <p:cNvPr id="15" name="Grafik 14" descr="Ein Bild, das Säge enthält.&#10;&#10;Automatisch generierte Beschreibung">
            <a:extLst>
              <a:ext uri="{FF2B5EF4-FFF2-40B4-BE49-F238E27FC236}">
                <a16:creationId xmlns:a16="http://schemas.microsoft.com/office/drawing/2014/main" id="{31687CA2-4830-4EA3-B6BE-4D04E1B83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164180" y="846875"/>
            <a:ext cx="11860800" cy="4040085"/>
          </a:xfrm>
          <a:prstGeom prst="rect">
            <a:avLst/>
          </a:prstGeom>
        </p:spPr>
      </p:pic>
      <p:pic>
        <p:nvPicPr>
          <p:cNvPr id="10" name="logo">
            <a:extLst>
              <a:ext uri="{FF2B5EF4-FFF2-40B4-BE49-F238E27FC236}">
                <a16:creationId xmlns:a16="http://schemas.microsoft.com/office/drawing/2014/main" id="{5020DAB1-6624-4F6F-85BE-D8BE78A1A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8C59F0BE-E094-4F6F-B663-07A571A19A62}"/>
              </a:ext>
            </a:extLst>
          </p:cNvPr>
          <p:cNvSpPr/>
          <p:nvPr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slide/headline</a:t>
            </a:r>
            <a:br>
              <a:rPr lang="en-GB" dirty="0"/>
            </a:br>
            <a:r>
              <a:rPr lang="en-GB" dirty="0"/>
              <a:t>with b/w GIZ key visual</a:t>
            </a:r>
          </a:p>
        </p:txBody>
      </p:sp>
      <p:pic>
        <p:nvPicPr>
          <p:cNvPr id="8" name="Grafik 2">
            <a:extLst>
              <a:ext uri="{FF2B5EF4-FFF2-40B4-BE49-F238E27FC236}">
                <a16:creationId xmlns:a16="http://schemas.microsoft.com/office/drawing/2014/main" id="{C8B10F28-C8DC-5149-8D0C-F578535362C9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4721861"/>
          </a:xfrm>
          <a:prstGeom prst="rect">
            <a:avLst/>
          </a:prstGeom>
        </p:spPr>
      </p:pic>
      <p:pic>
        <p:nvPicPr>
          <p:cNvPr id="9" name="Grafik 14" descr="Ein Bild, das Säge enthält.&#10;&#10;Automatisch generierte Beschreibung">
            <a:extLst>
              <a:ext uri="{FF2B5EF4-FFF2-40B4-BE49-F238E27FC236}">
                <a16:creationId xmlns:a16="http://schemas.microsoft.com/office/drawing/2014/main" id="{0E935E87-82AB-B740-871C-06AC6A3F15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4180" y="846875"/>
            <a:ext cx="11860800" cy="4040085"/>
          </a:xfrm>
          <a:prstGeom prst="rect">
            <a:avLst/>
          </a:prstGeom>
        </p:spPr>
      </p:pic>
      <p:sp>
        <p:nvSpPr>
          <p:cNvPr id="11" name="Bar">
            <a:extLst>
              <a:ext uri="{FF2B5EF4-FFF2-40B4-BE49-F238E27FC236}">
                <a16:creationId xmlns:a16="http://schemas.microsoft.com/office/drawing/2014/main" id="{79F642FE-9A87-8E4A-91DB-D354E0FF5ED7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EB8CF0-8634-0448-9F32-3744621802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32" y="5000241"/>
            <a:ext cx="4100081" cy="160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3841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DE738E-4DAE-4F2A-8A5E-50DBE04B5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93327-C605-42EA-9C9F-15976C5A1C71}" type="datetime1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DE9D411-ED6D-4E95-820A-CE1C0A707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1BD198-35C0-4CB6-BE75-4E50B8D3A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099C9-123D-4D2D-A9B8-B464F15016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038872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B5BB38C-C268-430A-95D0-A4989E9A61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6729" y="1029491"/>
            <a:ext cx="517191" cy="787908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033EF87-771C-4B92-ADFE-7B13B36298B2}"/>
              </a:ext>
            </a:extLst>
          </p:cNvPr>
          <p:cNvGrpSpPr/>
          <p:nvPr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4" name="Grafik 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819D2676-9436-4032-BE32-30435B740A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F4035884-6A0A-4E92-9DBD-74348932C0B3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5" name="Rechteck">
            <a:extLst>
              <a:ext uri="{FF2B5EF4-FFF2-40B4-BE49-F238E27FC236}">
                <a16:creationId xmlns:a16="http://schemas.microsoft.com/office/drawing/2014/main" id="{F2E38B50-980D-47A1-BF50-09C022DE3178}"/>
              </a:ext>
            </a:extLst>
          </p:cNvPr>
          <p:cNvSpPr/>
          <p:nvPr/>
        </p:nvSpPr>
        <p:spPr bwMode="gray">
          <a:xfrm>
            <a:off x="10040048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sp>
        <p:nvSpPr>
          <p:cNvPr id="3" name="1.">
            <a:extLst>
              <a:ext uri="{FF2B5EF4-FFF2-40B4-BE49-F238E27FC236}">
                <a16:creationId xmlns:a16="http://schemas.microsoft.com/office/drawing/2014/main" id="{6C4143CA-4DB1-41D8-8702-2CD00961FDB5}"/>
              </a:ext>
            </a:extLst>
          </p:cNvPr>
          <p:cNvSpPr/>
          <p:nvPr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16" name="2.">
            <a:extLst>
              <a:ext uri="{FF2B5EF4-FFF2-40B4-BE49-F238E27FC236}">
                <a16:creationId xmlns:a16="http://schemas.microsoft.com/office/drawing/2014/main" id="{8F222F02-A2DC-42E9-84D4-4ACEFEE70A4D}"/>
              </a:ext>
            </a:extLst>
          </p:cNvPr>
          <p:cNvSpPr/>
          <p:nvPr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23" name="3.">
            <a:extLst>
              <a:ext uri="{FF2B5EF4-FFF2-40B4-BE49-F238E27FC236}">
                <a16:creationId xmlns:a16="http://schemas.microsoft.com/office/drawing/2014/main" id="{C15972D1-066C-49B6-94E5-4A7A0A3B2587}"/>
              </a:ext>
            </a:extLst>
          </p:cNvPr>
          <p:cNvSpPr/>
          <p:nvPr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F8081F88-CBA8-4146-B984-924F5BAE4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7" name="Bar">
            <a:extLst>
              <a:ext uri="{FF2B5EF4-FFF2-40B4-BE49-F238E27FC236}">
                <a16:creationId xmlns:a16="http://schemas.microsoft.com/office/drawing/2014/main" id="{F01B0C4A-732E-4BC2-A2D7-A086E4E5403B}"/>
              </a:ext>
            </a:extLst>
          </p:cNvPr>
          <p:cNvSpPr/>
          <p:nvPr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how">
            <a:extLst>
              <a:ext uri="{FF2B5EF4-FFF2-40B4-BE49-F238E27FC236}">
                <a16:creationId xmlns:a16="http://schemas.microsoft.com/office/drawing/2014/main" id="{B4432FF7-B852-4F03-B6BA-EEC7AD563D82}"/>
              </a:ext>
            </a:extLst>
          </p:cNvPr>
          <p:cNvSpPr txBox="1"/>
          <p:nvPr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6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slide/headline</a:t>
            </a:r>
            <a:br>
              <a:rPr lang="en-GB" dirty="0"/>
            </a:br>
            <a:r>
              <a:rPr lang="en-GB" dirty="0"/>
              <a:t>with background photo (interchangeable)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  <p:pic>
        <p:nvPicPr>
          <p:cNvPr id="20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E6A7AB8B-9BB3-1A49-B39F-D0CD23D419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6729" y="1029491"/>
            <a:ext cx="517191" cy="787908"/>
          </a:xfrm>
          <a:prstGeom prst="rect">
            <a:avLst/>
          </a:prstGeom>
        </p:spPr>
      </p:pic>
      <p:cxnSp>
        <p:nvCxnSpPr>
          <p:cNvPr id="21" name="Gerade Verbindung mit Pfeil 5">
            <a:extLst>
              <a:ext uri="{FF2B5EF4-FFF2-40B4-BE49-F238E27FC236}">
                <a16:creationId xmlns:a16="http://schemas.microsoft.com/office/drawing/2014/main" id="{B0CA8B9A-9AB9-224F-A88B-1EF76D16033E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ieren 4">
            <a:extLst>
              <a:ext uri="{FF2B5EF4-FFF2-40B4-BE49-F238E27FC236}">
                <a16:creationId xmlns:a16="http://schemas.microsoft.com/office/drawing/2014/main" id="{CF78C8E5-C1FC-7C47-8008-5F959D826E72}"/>
              </a:ext>
            </a:extLst>
          </p:cNvPr>
          <p:cNvGrpSpPr/>
          <p:nvPr userDrawn="1"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24" name="Grafik 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A2C9D4B1-5066-A94B-9B2E-FB36D8C0AB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27" name="Rechteck 27">
              <a:extLst>
                <a:ext uri="{FF2B5EF4-FFF2-40B4-BE49-F238E27FC236}">
                  <a16:creationId xmlns:a16="http://schemas.microsoft.com/office/drawing/2014/main" id="{ABC98CE4-5A0D-BD41-9AEF-BC837B381287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9" name="Rechteck">
            <a:extLst>
              <a:ext uri="{FF2B5EF4-FFF2-40B4-BE49-F238E27FC236}">
                <a16:creationId xmlns:a16="http://schemas.microsoft.com/office/drawing/2014/main" id="{77E4AAA3-837A-E341-8B83-C621CF0F330C}"/>
              </a:ext>
            </a:extLst>
          </p:cNvPr>
          <p:cNvSpPr/>
          <p:nvPr userDrawn="1"/>
        </p:nvSpPr>
        <p:spPr bwMode="gray">
          <a:xfrm>
            <a:off x="10040048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1.">
            <a:extLst>
              <a:ext uri="{FF2B5EF4-FFF2-40B4-BE49-F238E27FC236}">
                <a16:creationId xmlns:a16="http://schemas.microsoft.com/office/drawing/2014/main" id="{739092A5-F51D-A74F-BAD7-98EFEF5E9DA1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31" name="2.">
            <a:extLst>
              <a:ext uri="{FF2B5EF4-FFF2-40B4-BE49-F238E27FC236}">
                <a16:creationId xmlns:a16="http://schemas.microsoft.com/office/drawing/2014/main" id="{34F97F5B-B360-824D-B08B-4ABA68416AE1}"/>
              </a:ext>
            </a:extLst>
          </p:cNvPr>
          <p:cNvSpPr/>
          <p:nvPr userDrawn="1"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2" name="3.">
            <a:extLst>
              <a:ext uri="{FF2B5EF4-FFF2-40B4-BE49-F238E27FC236}">
                <a16:creationId xmlns:a16="http://schemas.microsoft.com/office/drawing/2014/main" id="{D58C7AE4-34FC-8747-A4DC-B71C3B4A4C8D}"/>
              </a:ext>
            </a:extLst>
          </p:cNvPr>
          <p:cNvSpPr/>
          <p:nvPr userDrawn="1"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3" name="Bar">
            <a:extLst>
              <a:ext uri="{FF2B5EF4-FFF2-40B4-BE49-F238E27FC236}">
                <a16:creationId xmlns:a16="http://schemas.microsoft.com/office/drawing/2014/main" id="{B7FE7AE0-EF70-CC44-85DC-D899CDC4B0C2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4" name="how">
            <a:extLst>
              <a:ext uri="{FF2B5EF4-FFF2-40B4-BE49-F238E27FC236}">
                <a16:creationId xmlns:a16="http://schemas.microsoft.com/office/drawing/2014/main" id="{96C1AAA8-747F-C24A-B769-7838F1B9F4A9}"/>
              </a:ext>
            </a:extLst>
          </p:cNvPr>
          <p:cNvSpPr txBox="1"/>
          <p:nvPr userDrawn="1"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35" name="Dreieck">
            <a:extLst>
              <a:ext uri="{FF2B5EF4-FFF2-40B4-BE49-F238E27FC236}">
                <a16:creationId xmlns:a16="http://schemas.microsoft.com/office/drawing/2014/main" id="{45CE3517-4DE7-394C-A4A7-EA87853A72D6}"/>
              </a:ext>
            </a:extLst>
          </p:cNvPr>
          <p:cNvSpPr/>
          <p:nvPr userDrawn="1"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05AA0E9-10F4-EC4D-96CA-CF545FDB89F2}"/>
              </a:ext>
            </a:extLst>
          </p:cNvPr>
          <p:cNvPicPr/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7279" y="5757333"/>
            <a:ext cx="1368215" cy="8401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7394239"/>
      </p:ext>
    </p:extLst>
  </p:cSld>
  <p:clrMapOvr>
    <a:masterClrMapping/>
  </p:clrMapOvr>
  <p:transition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aphic/free-form sel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ogo">
            <a:extLst>
              <a:ext uri="{FF2B5EF4-FFF2-40B4-BE49-F238E27FC236}">
                <a16:creationId xmlns:a16="http://schemas.microsoft.com/office/drawing/2014/main" id="{F8081F88-CBA8-4146-B984-924F5BAE4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7" name="Bar">
            <a:extLst>
              <a:ext uri="{FF2B5EF4-FFF2-40B4-BE49-F238E27FC236}">
                <a16:creationId xmlns:a16="http://schemas.microsoft.com/office/drawing/2014/main" id="{F01B0C4A-732E-4BC2-A2D7-A086E4E5403B}"/>
              </a:ext>
            </a:extLst>
          </p:cNvPr>
          <p:cNvSpPr/>
          <p:nvPr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Headline">
            <a:extLst>
              <a:ext uri="{FF2B5EF4-FFF2-40B4-BE49-F238E27FC236}">
                <a16:creationId xmlns:a16="http://schemas.microsoft.com/office/drawing/2014/main" id="{813E0E27-07DF-4161-8BD6-EBA305CB51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 for illustration/free-form selection</a:t>
            </a:r>
            <a:br>
              <a:rPr lang="en-GB" dirty="0"/>
            </a:br>
            <a:r>
              <a:rPr lang="en-GB" dirty="0"/>
              <a:t>with white background (interchangeable)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gray">
          <a:xfrm>
            <a:off x="10396670" y="1966807"/>
            <a:ext cx="1662545" cy="1147156"/>
          </a:xfrm>
          <a:prstGeom prst="rect">
            <a:avLst/>
          </a:prstGeom>
        </p:spPr>
      </p:pic>
      <p:sp>
        <p:nvSpPr>
          <p:cNvPr id="29" name="1.">
            <a:extLst>
              <a:ext uri="{FF2B5EF4-FFF2-40B4-BE49-F238E27FC236}">
                <a16:creationId xmlns:a16="http://schemas.microsoft.com/office/drawing/2014/main" id="{20B6CB06-5705-4A0C-80E4-F97390E0F331}"/>
              </a:ext>
            </a:extLst>
          </p:cNvPr>
          <p:cNvSpPr/>
          <p:nvPr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30" name="2.">
            <a:extLst>
              <a:ext uri="{FF2B5EF4-FFF2-40B4-BE49-F238E27FC236}">
                <a16:creationId xmlns:a16="http://schemas.microsoft.com/office/drawing/2014/main" id="{D84EBA1A-4DAD-4862-AA4E-9880DC7763BC}"/>
              </a:ext>
            </a:extLst>
          </p:cNvPr>
          <p:cNvSpPr/>
          <p:nvPr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1" name="3.">
            <a:extLst>
              <a:ext uri="{FF2B5EF4-FFF2-40B4-BE49-F238E27FC236}">
                <a16:creationId xmlns:a16="http://schemas.microsoft.com/office/drawing/2014/main" id="{B2678BDE-5861-465F-B7A9-0C02CEA5146A}"/>
              </a:ext>
            </a:extLst>
          </p:cNvPr>
          <p:cNvSpPr/>
          <p:nvPr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2" name="how">
            <a:extLst>
              <a:ext uri="{FF2B5EF4-FFF2-40B4-BE49-F238E27FC236}">
                <a16:creationId xmlns:a16="http://schemas.microsoft.com/office/drawing/2014/main" id="{DD9A8E2A-61F9-4B3C-9A2B-7F7E505F0D6A}"/>
              </a:ext>
            </a:extLst>
          </p:cNvPr>
          <p:cNvSpPr txBox="1"/>
          <p:nvPr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pic>
        <p:nvPicPr>
          <p:cNvPr id="23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24386F1-94F3-4226-906F-12B82E9AA1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6670" y="1029491"/>
            <a:ext cx="517191" cy="787908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105A1CD3-65ED-4979-8ED3-C6C6D69CA36F}"/>
              </a:ext>
            </a:extLst>
          </p:cNvPr>
          <p:cNvGrpSpPr/>
          <p:nvPr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34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51D59DA1-E2B0-4CDB-A12E-01AA9A73E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CA75C1DE-0310-44D2-BF9A-8AF0BB55C2BA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6" name="Rechteck">
            <a:extLst>
              <a:ext uri="{FF2B5EF4-FFF2-40B4-BE49-F238E27FC236}">
                <a16:creationId xmlns:a16="http://schemas.microsoft.com/office/drawing/2014/main" id="{E6AB41C2-B97C-4B5B-B3A7-980B47D8BCA4}"/>
              </a:ext>
            </a:extLst>
          </p:cNvPr>
          <p:cNvSpPr/>
          <p:nvPr/>
        </p:nvSpPr>
        <p:spPr bwMode="gray">
          <a:xfrm>
            <a:off x="10439990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Bar">
            <a:extLst>
              <a:ext uri="{FF2B5EF4-FFF2-40B4-BE49-F238E27FC236}">
                <a16:creationId xmlns:a16="http://schemas.microsoft.com/office/drawing/2014/main" id="{3B3360F5-A90A-6341-92D2-8076F52011AE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0" name="Dreieck">
            <a:extLst>
              <a:ext uri="{FF2B5EF4-FFF2-40B4-BE49-F238E27FC236}">
                <a16:creationId xmlns:a16="http://schemas.microsoft.com/office/drawing/2014/main" id="{0DCC5C2B-4A50-0A49-97E1-131D3E6AE1F7}"/>
              </a:ext>
            </a:extLst>
          </p:cNvPr>
          <p:cNvSpPr/>
          <p:nvPr userDrawn="1"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538EBAE5-E86C-A641-A454-AE621967A9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gray">
          <a:xfrm>
            <a:off x="10396670" y="1966807"/>
            <a:ext cx="1662545" cy="1147156"/>
          </a:xfrm>
          <a:prstGeom prst="rect">
            <a:avLst/>
          </a:prstGeom>
        </p:spPr>
      </p:pic>
      <p:sp>
        <p:nvSpPr>
          <p:cNvPr id="22" name="1.">
            <a:extLst>
              <a:ext uri="{FF2B5EF4-FFF2-40B4-BE49-F238E27FC236}">
                <a16:creationId xmlns:a16="http://schemas.microsoft.com/office/drawing/2014/main" id="{EA70EC6D-B0B2-5A4E-9408-6C6407A9892F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24" name="2.">
            <a:extLst>
              <a:ext uri="{FF2B5EF4-FFF2-40B4-BE49-F238E27FC236}">
                <a16:creationId xmlns:a16="http://schemas.microsoft.com/office/drawing/2014/main" id="{13C023FB-F710-B842-B6FE-83FD43C35BCC}"/>
              </a:ext>
            </a:extLst>
          </p:cNvPr>
          <p:cNvSpPr/>
          <p:nvPr userDrawn="1"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25" name="3.">
            <a:extLst>
              <a:ext uri="{FF2B5EF4-FFF2-40B4-BE49-F238E27FC236}">
                <a16:creationId xmlns:a16="http://schemas.microsoft.com/office/drawing/2014/main" id="{1015321D-1BC8-1E49-B2CE-321DAABAE33E}"/>
              </a:ext>
            </a:extLst>
          </p:cNvPr>
          <p:cNvSpPr/>
          <p:nvPr userDrawn="1"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27" name="how">
            <a:extLst>
              <a:ext uri="{FF2B5EF4-FFF2-40B4-BE49-F238E27FC236}">
                <a16:creationId xmlns:a16="http://schemas.microsoft.com/office/drawing/2014/main" id="{EEE56F27-CC68-0E48-8E48-92769C65EC4B}"/>
              </a:ext>
            </a:extLst>
          </p:cNvPr>
          <p:cNvSpPr txBox="1"/>
          <p:nvPr userDrawn="1"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pic>
        <p:nvPicPr>
          <p:cNvPr id="37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E6564D08-3328-4A45-86F9-E8665E997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6670" y="1029491"/>
            <a:ext cx="517191" cy="787908"/>
          </a:xfrm>
          <a:prstGeom prst="rect">
            <a:avLst/>
          </a:prstGeom>
        </p:spPr>
      </p:pic>
      <p:grpSp>
        <p:nvGrpSpPr>
          <p:cNvPr id="38" name="Gruppieren 32">
            <a:extLst>
              <a:ext uri="{FF2B5EF4-FFF2-40B4-BE49-F238E27FC236}">
                <a16:creationId xmlns:a16="http://schemas.microsoft.com/office/drawing/2014/main" id="{CF946039-1E11-2147-9388-321C40AC0780}"/>
              </a:ext>
            </a:extLst>
          </p:cNvPr>
          <p:cNvGrpSpPr/>
          <p:nvPr userDrawn="1"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39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10A07FA0-B628-7B46-ACE1-1D85E7B6F4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40" name="Rechteck 34">
              <a:extLst>
                <a:ext uri="{FF2B5EF4-FFF2-40B4-BE49-F238E27FC236}">
                  <a16:creationId xmlns:a16="http://schemas.microsoft.com/office/drawing/2014/main" id="{12CE778E-727A-6846-8E5A-29785BA06CC6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1" name="Rechteck">
            <a:extLst>
              <a:ext uri="{FF2B5EF4-FFF2-40B4-BE49-F238E27FC236}">
                <a16:creationId xmlns:a16="http://schemas.microsoft.com/office/drawing/2014/main" id="{437A1757-CAB0-1645-9B79-4B74C00DBBC0}"/>
              </a:ext>
            </a:extLst>
          </p:cNvPr>
          <p:cNvSpPr/>
          <p:nvPr userDrawn="1"/>
        </p:nvSpPr>
        <p:spPr bwMode="gray">
          <a:xfrm>
            <a:off x="10439990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7AD174D-55A1-5242-9670-4604EB6CB36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32" y="5000241"/>
            <a:ext cx="4100081" cy="160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44087"/>
      </p:ext>
    </p:extLst>
  </p:cSld>
  <p:clrMapOvr>
    <a:masterClrMapping/>
  </p:clrMapOvr>
  <p:transition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">
            <a:extLst>
              <a:ext uri="{FF2B5EF4-FFF2-40B4-BE49-F238E27FC236}">
                <a16:creationId xmlns:a16="http://schemas.microsoft.com/office/drawing/2014/main" id="{5020DAB1-6624-4F6F-85BE-D8BE78A1A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8C59F0BE-E094-4F6F-B663-07A571A19A62}"/>
              </a:ext>
            </a:extLst>
          </p:cNvPr>
          <p:cNvSpPr/>
          <p:nvPr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Alternative title slide</a:t>
            </a:r>
            <a:br>
              <a:rPr lang="en-GB" dirty="0"/>
            </a:br>
            <a:r>
              <a:rPr lang="en-GB" dirty="0"/>
              <a:t>without photo</a:t>
            </a:r>
          </a:p>
        </p:txBody>
      </p:sp>
      <p:grpSp>
        <p:nvGrpSpPr>
          <p:cNvPr id="8" name="Key Visual">
            <a:extLst>
              <a:ext uri="{FF2B5EF4-FFF2-40B4-BE49-F238E27FC236}">
                <a16:creationId xmlns:a16="http://schemas.microsoft.com/office/drawing/2014/main" id="{1E0F1E1C-CA23-484C-B4BB-7C7FB71D6C86}"/>
              </a:ext>
            </a:extLst>
          </p:cNvPr>
          <p:cNvGrpSpPr/>
          <p:nvPr/>
        </p:nvGrpSpPr>
        <p:grpSpPr bwMode="gray">
          <a:xfrm>
            <a:off x="164181" y="165101"/>
            <a:ext cx="5044017" cy="1340924"/>
            <a:chOff x="4846637" y="119557"/>
            <a:chExt cx="3783013" cy="1005693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361BEDD0-CC28-449C-8AF8-28ECB9820DCA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AF78ACF-6170-47AC-80E0-F6021AD8B19F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5BAE5611-256D-4234-B00F-EB779B3EA9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D32235C7-71CD-4034-844A-03FD0D112CE2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717CA073-D9FE-4EFD-801F-27AB9308B31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5" name="Bar">
            <a:extLst>
              <a:ext uri="{FF2B5EF4-FFF2-40B4-BE49-F238E27FC236}">
                <a16:creationId xmlns:a16="http://schemas.microsoft.com/office/drawing/2014/main" id="{309E0D4B-785D-CD49-845F-8D6FC6A60169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grpSp>
        <p:nvGrpSpPr>
          <p:cNvPr id="17" name="Key Visual">
            <a:extLst>
              <a:ext uri="{FF2B5EF4-FFF2-40B4-BE49-F238E27FC236}">
                <a16:creationId xmlns:a16="http://schemas.microsoft.com/office/drawing/2014/main" id="{65D19F7E-A138-084D-AB20-6C3C0C26E4E9}"/>
              </a:ext>
            </a:extLst>
          </p:cNvPr>
          <p:cNvGrpSpPr/>
          <p:nvPr userDrawn="1"/>
        </p:nvGrpSpPr>
        <p:grpSpPr bwMode="gray">
          <a:xfrm>
            <a:off x="164181" y="165101"/>
            <a:ext cx="5044017" cy="1340924"/>
            <a:chOff x="4846637" y="119557"/>
            <a:chExt cx="3783013" cy="1005693"/>
          </a:xfrm>
        </p:grpSpPr>
        <p:sp>
          <p:nvSpPr>
            <p:cNvPr id="18" name="Freihandform: Form 8">
              <a:extLst>
                <a:ext uri="{FF2B5EF4-FFF2-40B4-BE49-F238E27FC236}">
                  <a16:creationId xmlns:a16="http://schemas.microsoft.com/office/drawing/2014/main" id="{33323471-8095-0043-88AE-F83F9D8E05B8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ihandform: Form 10">
              <a:extLst>
                <a:ext uri="{FF2B5EF4-FFF2-40B4-BE49-F238E27FC236}">
                  <a16:creationId xmlns:a16="http://schemas.microsoft.com/office/drawing/2014/main" id="{D1E37005-8619-9D42-89C3-00904B3F302C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ihandform: Form 11">
              <a:extLst>
                <a:ext uri="{FF2B5EF4-FFF2-40B4-BE49-F238E27FC236}">
                  <a16:creationId xmlns:a16="http://schemas.microsoft.com/office/drawing/2014/main" id="{7EB071FF-0B84-114E-864F-6AF27BDBBFF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ihandform: Form 13">
              <a:extLst>
                <a:ext uri="{FF2B5EF4-FFF2-40B4-BE49-F238E27FC236}">
                  <a16:creationId xmlns:a16="http://schemas.microsoft.com/office/drawing/2014/main" id="{00F17487-AB60-434F-A182-3D94E20F7B8F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ihandform: Form 15">
              <a:extLst>
                <a:ext uri="{FF2B5EF4-FFF2-40B4-BE49-F238E27FC236}">
                  <a16:creationId xmlns:a16="http://schemas.microsoft.com/office/drawing/2014/main" id="{FECC9253-4E41-CC49-A2EB-2AB94992EBFB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E1DDD77-F5C6-3847-968C-0A1C62280C1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32" y="5000241"/>
            <a:ext cx="4100081" cy="160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59666"/>
      </p:ext>
    </p:extLst>
  </p:cSld>
  <p:clrMapOvr>
    <a:masterClrMapping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F0E6115A-0138-4831-8CBC-F3B86D466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 marL="304792" indent="-304792">
              <a:spcBef>
                <a:spcPts val="24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452EF93-E523-4879-A016-E498F54384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153431B-7D6D-4B55-A0DF-4377721478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190EEF8-EC05-4B47-999A-57A36EBAB7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35691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id="{77156747-85E7-4ED4-B2ED-42ABA70FA613}"/>
              </a:ext>
            </a:extLst>
          </p:cNvPr>
          <p:cNvGrpSpPr/>
          <p:nvPr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E6C23C4-9083-4866-858D-0C04644D965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FB0BB156-07F2-4B83-B5A7-E91DE0017F5B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6502DB2-D1D5-44BB-955E-FA20933B0C5A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25DFF6E-FE1D-49A8-A873-770951547FF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8E38456C-C414-4CEB-A953-0F72775B0C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32E1886A-3475-4E66-B3BF-1AD48A203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9563579" cy="374684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304792" marR="0" lvl="0" indent="-304792" algn="l" defTabSz="914377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Click to add text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E5D8E01E-F49F-4D57-89D4-E949623D1DC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BCF8D0CE-4095-4F50-924A-6E387AE4CF2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509B031-4623-4B3A-8E75-E14CEB8CCF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6" name="Key Visual">
            <a:extLst>
              <a:ext uri="{FF2B5EF4-FFF2-40B4-BE49-F238E27FC236}">
                <a16:creationId xmlns:a16="http://schemas.microsoft.com/office/drawing/2014/main" id="{BE5EFF56-7863-B142-B61C-91551B972C8B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17" name="Freihandform: Form 6">
              <a:extLst>
                <a:ext uri="{FF2B5EF4-FFF2-40B4-BE49-F238E27FC236}">
                  <a16:creationId xmlns:a16="http://schemas.microsoft.com/office/drawing/2014/main" id="{7D47F602-27BD-E641-89F2-AAC103C0449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ihandform: Form 7">
              <a:extLst>
                <a:ext uri="{FF2B5EF4-FFF2-40B4-BE49-F238E27FC236}">
                  <a16:creationId xmlns:a16="http://schemas.microsoft.com/office/drawing/2014/main" id="{208B7519-5B4A-E942-A107-1AF2A8DF6456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ihandform: Form 8">
              <a:extLst>
                <a:ext uri="{FF2B5EF4-FFF2-40B4-BE49-F238E27FC236}">
                  <a16:creationId xmlns:a16="http://schemas.microsoft.com/office/drawing/2014/main" id="{37585D42-4DBD-0A4F-82D1-AF3BA9010E6C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ihandform: Form 9">
              <a:extLst>
                <a:ext uri="{FF2B5EF4-FFF2-40B4-BE49-F238E27FC236}">
                  <a16:creationId xmlns:a16="http://schemas.microsoft.com/office/drawing/2014/main" id="{5758D0C6-E488-CF48-979D-2F0806F1E0AF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ihandform: Form 10">
              <a:extLst>
                <a:ext uri="{FF2B5EF4-FFF2-40B4-BE49-F238E27FC236}">
                  <a16:creationId xmlns:a16="http://schemas.microsoft.com/office/drawing/2014/main" id="{2199CADE-71AE-C14C-AC6E-95DADD6CEC99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620960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tart slide, b/w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pic>
        <p:nvPicPr>
          <p:cNvPr id="20" name="Grafik 19" descr="Ein Bild, das Säge enthält.&#10;&#10;Automatisch generierte Beschreibung">
            <a:extLst>
              <a:ext uri="{FF2B5EF4-FFF2-40B4-BE49-F238E27FC236}">
                <a16:creationId xmlns:a16="http://schemas.microsoft.com/office/drawing/2014/main" id="{BCF144E3-F322-4496-87EE-8035011D1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164180" y="2093674"/>
            <a:ext cx="11860800" cy="4040085"/>
          </a:xfrm>
          <a:prstGeom prst="rect">
            <a:avLst/>
          </a:prstGeom>
        </p:spPr>
      </p:pic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3793150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Section start slide</a:t>
            </a:r>
            <a:br>
              <a:rPr lang="en-GB" dirty="0"/>
            </a:br>
            <a:r>
              <a:rPr lang="en-GB" dirty="0"/>
              <a:t>with b/w GIZ key visual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DC1FF66-9C6A-433E-8553-8083512E962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F569824-8B73-4A2E-B4EF-29A198DE52A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40C7464-2E6B-420A-8943-567BDD6494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Grafik 17">
            <a:extLst>
              <a:ext uri="{FF2B5EF4-FFF2-40B4-BE49-F238E27FC236}">
                <a16:creationId xmlns:a16="http://schemas.microsoft.com/office/drawing/2014/main" id="{76B8F74D-AD44-A84D-970B-7E5D8B962132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pic>
        <p:nvPicPr>
          <p:cNvPr id="10" name="Grafik 19" descr="Ein Bild, das Säge enthält.&#10;&#10;Automatisch generierte Beschreibung">
            <a:extLst>
              <a:ext uri="{FF2B5EF4-FFF2-40B4-BE49-F238E27FC236}">
                <a16:creationId xmlns:a16="http://schemas.microsoft.com/office/drawing/2014/main" id="{61FB2659-4379-094D-9F57-9462F9FFC9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4180" y="2093674"/>
            <a:ext cx="11860800" cy="404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64635"/>
      </p:ext>
    </p:extLst>
  </p:cSld>
  <p:clrMapOvr>
    <a:masterClrMapping/>
  </p:clrMapOvr>
  <p:transition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tart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2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Section start slide</a:t>
            </a:r>
            <a:br>
              <a:rPr lang="en-GB" dirty="0"/>
            </a:br>
            <a:r>
              <a:rPr lang="en-GB" dirty="0"/>
              <a:t>with background photo (interchangeable)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  <p:sp>
        <p:nvSpPr>
          <p:cNvPr id="28" name="Subline">
            <a:extLst>
              <a:ext uri="{FF2B5EF4-FFF2-40B4-BE49-F238E27FC236}">
                <a16:creationId xmlns:a16="http://schemas.microsoft.com/office/drawing/2014/main" id="{6699B1E5-C447-4674-92BB-C2A1F3ADCF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</p:txBody>
      </p:sp>
      <p:sp>
        <p:nvSpPr>
          <p:cNvPr id="29" name="1.">
            <a:extLst>
              <a:ext uri="{FF2B5EF4-FFF2-40B4-BE49-F238E27FC236}">
                <a16:creationId xmlns:a16="http://schemas.microsoft.com/office/drawing/2014/main" id="{DF731E94-BC4E-4147-8280-79F13CCEF08B}"/>
              </a:ext>
            </a:extLst>
          </p:cNvPr>
          <p:cNvSpPr/>
          <p:nvPr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30" name="2.">
            <a:extLst>
              <a:ext uri="{FF2B5EF4-FFF2-40B4-BE49-F238E27FC236}">
                <a16:creationId xmlns:a16="http://schemas.microsoft.com/office/drawing/2014/main" id="{6B919EA4-50E9-46C9-AC5A-76AC20E25106}"/>
              </a:ext>
            </a:extLst>
          </p:cNvPr>
          <p:cNvSpPr/>
          <p:nvPr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1" name="3.">
            <a:extLst>
              <a:ext uri="{FF2B5EF4-FFF2-40B4-BE49-F238E27FC236}">
                <a16:creationId xmlns:a16="http://schemas.microsoft.com/office/drawing/2014/main" id="{36FCB48E-A225-433E-9552-1EC05D2E90CB}"/>
              </a:ext>
            </a:extLst>
          </p:cNvPr>
          <p:cNvSpPr/>
          <p:nvPr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2" name="how">
            <a:extLst>
              <a:ext uri="{FF2B5EF4-FFF2-40B4-BE49-F238E27FC236}">
                <a16:creationId xmlns:a16="http://schemas.microsoft.com/office/drawing/2014/main" id="{308DC210-80AE-4E96-8C9E-08E1D0F3C4B1}"/>
              </a:ext>
            </a:extLst>
          </p:cNvPr>
          <p:cNvSpPr txBox="1"/>
          <p:nvPr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A10962-7562-45EF-9BCC-CF8E4A8ECDD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EDF0250-D30F-4BC8-BDE1-DB1BD325237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8F0E3FB-E27A-4457-B526-B2D2906906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3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FC53F5D-C099-4AB8-BEA0-0C0599C54F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6729" y="1029491"/>
            <a:ext cx="517191" cy="787908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71BF95A1-C507-454F-AD5B-C1AE17A76F07}"/>
              </a:ext>
            </a:extLst>
          </p:cNvPr>
          <p:cNvGrpSpPr/>
          <p:nvPr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34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355A07BF-0F32-412A-AAD2-48911D07B2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B2564D52-B4AC-4D61-B46E-BE3CE7851C95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6" name="Rechteck">
            <a:extLst>
              <a:ext uri="{FF2B5EF4-FFF2-40B4-BE49-F238E27FC236}">
                <a16:creationId xmlns:a16="http://schemas.microsoft.com/office/drawing/2014/main" id="{9A38222B-6179-4D47-87DD-F77D00C82A5F}"/>
              </a:ext>
            </a:extLst>
          </p:cNvPr>
          <p:cNvSpPr/>
          <p:nvPr/>
        </p:nvSpPr>
        <p:spPr bwMode="gray">
          <a:xfrm>
            <a:off x="10040048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0" name="Gerade Verbindung mit Pfeil 5">
            <a:extLst>
              <a:ext uri="{FF2B5EF4-FFF2-40B4-BE49-F238E27FC236}">
                <a16:creationId xmlns:a16="http://schemas.microsoft.com/office/drawing/2014/main" id="{32904A7B-DABA-7141-BB4F-56D3AB03D4E9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reieck">
            <a:extLst>
              <a:ext uri="{FF2B5EF4-FFF2-40B4-BE49-F238E27FC236}">
                <a16:creationId xmlns:a16="http://schemas.microsoft.com/office/drawing/2014/main" id="{5EF7FD87-4F20-DA49-B427-4E56338D8F85}"/>
              </a:ext>
            </a:extLst>
          </p:cNvPr>
          <p:cNvSpPr/>
          <p:nvPr userDrawn="1"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7719C533-D668-6449-9CCF-A16B0481E1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  <p:sp>
        <p:nvSpPr>
          <p:cNvPr id="24" name="1.">
            <a:extLst>
              <a:ext uri="{FF2B5EF4-FFF2-40B4-BE49-F238E27FC236}">
                <a16:creationId xmlns:a16="http://schemas.microsoft.com/office/drawing/2014/main" id="{9D4DF6F9-85E9-F844-A2FA-C75083B9602D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25" name="2.">
            <a:extLst>
              <a:ext uri="{FF2B5EF4-FFF2-40B4-BE49-F238E27FC236}">
                <a16:creationId xmlns:a16="http://schemas.microsoft.com/office/drawing/2014/main" id="{F3D6F7D6-6C23-B34B-A572-FC868E163EC0}"/>
              </a:ext>
            </a:extLst>
          </p:cNvPr>
          <p:cNvSpPr/>
          <p:nvPr userDrawn="1"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27" name="3.">
            <a:extLst>
              <a:ext uri="{FF2B5EF4-FFF2-40B4-BE49-F238E27FC236}">
                <a16:creationId xmlns:a16="http://schemas.microsoft.com/office/drawing/2014/main" id="{CEB25132-977B-A442-99AF-1FF2A41790B1}"/>
              </a:ext>
            </a:extLst>
          </p:cNvPr>
          <p:cNvSpPr/>
          <p:nvPr userDrawn="1"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7" name="how">
            <a:extLst>
              <a:ext uri="{FF2B5EF4-FFF2-40B4-BE49-F238E27FC236}">
                <a16:creationId xmlns:a16="http://schemas.microsoft.com/office/drawing/2014/main" id="{636F0749-1645-604F-B2A1-02511CA86790}"/>
              </a:ext>
            </a:extLst>
          </p:cNvPr>
          <p:cNvSpPr txBox="1"/>
          <p:nvPr userDrawn="1"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pic>
        <p:nvPicPr>
          <p:cNvPr id="38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91A23377-428F-4A48-AB18-378523A7A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6729" y="1029491"/>
            <a:ext cx="517191" cy="787908"/>
          </a:xfrm>
          <a:prstGeom prst="rect">
            <a:avLst/>
          </a:prstGeom>
        </p:spPr>
      </p:pic>
      <p:grpSp>
        <p:nvGrpSpPr>
          <p:cNvPr id="39" name="Gruppieren 32">
            <a:extLst>
              <a:ext uri="{FF2B5EF4-FFF2-40B4-BE49-F238E27FC236}">
                <a16:creationId xmlns:a16="http://schemas.microsoft.com/office/drawing/2014/main" id="{FF4C6D0E-EABA-2A40-88C0-F2D0E5FD70E2}"/>
              </a:ext>
            </a:extLst>
          </p:cNvPr>
          <p:cNvGrpSpPr/>
          <p:nvPr userDrawn="1"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40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46EF4ADC-95F7-E341-B75C-DF9FE7CB1A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41" name="Rechteck 34">
              <a:extLst>
                <a:ext uri="{FF2B5EF4-FFF2-40B4-BE49-F238E27FC236}">
                  <a16:creationId xmlns:a16="http://schemas.microsoft.com/office/drawing/2014/main" id="{D70C8527-A5AF-A043-A2DE-6D6AD938C4E3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2" name="Rechteck">
            <a:extLst>
              <a:ext uri="{FF2B5EF4-FFF2-40B4-BE49-F238E27FC236}">
                <a16:creationId xmlns:a16="http://schemas.microsoft.com/office/drawing/2014/main" id="{D8972386-8D3D-A540-9875-233132DE47DF}"/>
              </a:ext>
            </a:extLst>
          </p:cNvPr>
          <p:cNvSpPr/>
          <p:nvPr userDrawn="1"/>
        </p:nvSpPr>
        <p:spPr bwMode="gray">
          <a:xfrm>
            <a:off x="10040048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1328587"/>
      </p:ext>
    </p:extLst>
  </p:cSld>
  <p:clrMapOvr>
    <a:masterClrMapping/>
  </p:clrMapOvr>
  <p:transition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tar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Section start slide</a:t>
            </a:r>
            <a:br>
              <a:rPr lang="en-GB" dirty="0"/>
            </a:br>
            <a:r>
              <a:rPr lang="en-GB" dirty="0"/>
              <a:t>This may also have two lines</a:t>
            </a:r>
          </a:p>
        </p:txBody>
      </p:sp>
      <p:grpSp>
        <p:nvGrpSpPr>
          <p:cNvPr id="8" name="Key Visual">
            <a:extLst>
              <a:ext uri="{FF2B5EF4-FFF2-40B4-BE49-F238E27FC236}">
                <a16:creationId xmlns:a16="http://schemas.microsoft.com/office/drawing/2014/main" id="{1E0F1E1C-CA23-484C-B4BB-7C7FB71D6C86}"/>
              </a:ext>
            </a:extLst>
          </p:cNvPr>
          <p:cNvGrpSpPr/>
          <p:nvPr/>
        </p:nvGrpSpPr>
        <p:grpSpPr bwMode="gray">
          <a:xfrm>
            <a:off x="164181" y="165101"/>
            <a:ext cx="5044017" cy="1340924"/>
            <a:chOff x="4846637" y="119557"/>
            <a:chExt cx="3783013" cy="1005693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361BEDD0-CC28-449C-8AF8-28ECB9820DCA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AF78ACF-6170-47AC-80E0-F6021AD8B19F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5BAE5611-256D-4234-B00F-EB779B3EA9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D32235C7-71CD-4034-844A-03FD0D112CE2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717CA073-D9FE-4EFD-801F-27AB9308B31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D88D0E22-2017-4208-9ADC-47A2FAF1D43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9F9B96F-E57D-429A-9EB5-D561A8B62E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AA07C4F-927A-4ADF-8F4E-0E641F59E17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3" name="Key Visual">
            <a:extLst>
              <a:ext uri="{FF2B5EF4-FFF2-40B4-BE49-F238E27FC236}">
                <a16:creationId xmlns:a16="http://schemas.microsoft.com/office/drawing/2014/main" id="{691E0DBD-FA16-4944-9907-B6473DDBA0CA}"/>
              </a:ext>
            </a:extLst>
          </p:cNvPr>
          <p:cNvGrpSpPr/>
          <p:nvPr userDrawn="1"/>
        </p:nvGrpSpPr>
        <p:grpSpPr bwMode="gray">
          <a:xfrm>
            <a:off x="164181" y="165101"/>
            <a:ext cx="5044017" cy="1340924"/>
            <a:chOff x="4846637" y="119557"/>
            <a:chExt cx="3783013" cy="1005693"/>
          </a:xfrm>
        </p:grpSpPr>
        <p:sp>
          <p:nvSpPr>
            <p:cNvPr id="15" name="Freihandform: Form 8">
              <a:extLst>
                <a:ext uri="{FF2B5EF4-FFF2-40B4-BE49-F238E27FC236}">
                  <a16:creationId xmlns:a16="http://schemas.microsoft.com/office/drawing/2014/main" id="{18C906B4-1EEE-BB4B-B5F2-F2B51D0C6A2D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ihandform: Form 10">
              <a:extLst>
                <a:ext uri="{FF2B5EF4-FFF2-40B4-BE49-F238E27FC236}">
                  <a16:creationId xmlns:a16="http://schemas.microsoft.com/office/drawing/2014/main" id="{792BF46D-FB6E-134C-B4C8-D7ACEFFA84D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ihandform: Form 11">
              <a:extLst>
                <a:ext uri="{FF2B5EF4-FFF2-40B4-BE49-F238E27FC236}">
                  <a16:creationId xmlns:a16="http://schemas.microsoft.com/office/drawing/2014/main" id="{81626776-3379-DD41-8385-86CEEFB77914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ihandform: Form 13">
              <a:extLst>
                <a:ext uri="{FF2B5EF4-FFF2-40B4-BE49-F238E27FC236}">
                  <a16:creationId xmlns:a16="http://schemas.microsoft.com/office/drawing/2014/main" id="{C7152C38-AEAC-E142-A6D3-C050AA89B7E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ihandform: Form 15">
              <a:extLst>
                <a:ext uri="{FF2B5EF4-FFF2-40B4-BE49-F238E27FC236}">
                  <a16:creationId xmlns:a16="http://schemas.microsoft.com/office/drawing/2014/main" id="{82183409-3337-9445-9D4A-52302EF5F19C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13098800"/>
      </p:ext>
    </p:extLst>
  </p:cSld>
  <p:clrMapOvr>
    <a:masterClrMapping/>
  </p:clrMapOvr>
  <p:transition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mediate slide, b/w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Intermediate slide</a:t>
            </a:r>
            <a:endParaRPr lang="en-GB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0132F28-06B2-4221-9B40-46373C4BF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1382050-2B79-493B-95AA-DBF7B8349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291D8C-7803-47D0-8143-6798277D7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Grafik 17">
            <a:extLst>
              <a:ext uri="{FF2B5EF4-FFF2-40B4-BE49-F238E27FC236}">
                <a16:creationId xmlns:a16="http://schemas.microsoft.com/office/drawing/2014/main" id="{93B675C9-C874-AE42-9C54-8BBA43B95A9E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11" name="Rechteck 5">
            <a:extLst>
              <a:ext uri="{FF2B5EF4-FFF2-40B4-BE49-F238E27FC236}">
                <a16:creationId xmlns:a16="http://schemas.microsoft.com/office/drawing/2014/main" id="{045DCDBA-87F5-094B-A9AE-4C435F452B8D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662544"/>
      </p:ext>
    </p:extLst>
  </p:cSld>
  <p:clrMapOvr>
    <a:masterClrMapping/>
  </p:clrMapOvr>
  <p:transition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mediate slid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Intermediate slide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4858B5A-3D9C-44AE-ADA7-B7DF2E935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743612B-9303-4BD1-8570-21C327D0D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4C8BC3-F5EC-4CDC-BEF6-A683BD9DD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720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F9DA03-03BA-4A3F-895A-25DE1642A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C347A-9B20-477E-AD9F-ADBCCDECF0F3}" type="datetime1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FD7463C-08FF-4914-919C-FE3A7E2FA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CFC855-B358-41A2-9DE0-F555F459F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886FA-C791-41D8-8B8E-801175F70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05223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mediate slide, whit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Intermediate slide</a:t>
            </a:r>
            <a:endParaRPr lang="en-GB" dirty="0"/>
          </a:p>
        </p:txBody>
      </p:sp>
      <p:grpSp>
        <p:nvGrpSpPr>
          <p:cNvPr id="12" name="Key Visual">
            <a:extLst>
              <a:ext uri="{FF2B5EF4-FFF2-40B4-BE49-F238E27FC236}">
                <a16:creationId xmlns:a16="http://schemas.microsoft.com/office/drawing/2014/main" id="{D9D8699C-EAEE-4654-9DB5-5DBEA94DFD69}"/>
              </a:ext>
            </a:extLst>
          </p:cNvPr>
          <p:cNvGrpSpPr/>
          <p:nvPr/>
        </p:nvGrpSpPr>
        <p:grpSpPr bwMode="gray">
          <a:xfrm flipV="1">
            <a:off x="164179" y="4525210"/>
            <a:ext cx="6050711" cy="1608548"/>
            <a:chOff x="4846637" y="119557"/>
            <a:chExt cx="3783013" cy="1005693"/>
          </a:xfrm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57ACA972-95E7-4330-A959-68C656E58B90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EF93F907-303A-4592-848E-F1A7AFDDDD4A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C8AAE6CE-CD01-4233-9E65-D495D92CF1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1AAC9A52-2206-4D16-A752-9C733CC5CB7F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8D075FE9-0EDA-4BE2-B2C1-22DF2B8842B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36" name="Key Visual">
            <a:extLst>
              <a:ext uri="{FF2B5EF4-FFF2-40B4-BE49-F238E27FC236}">
                <a16:creationId xmlns:a16="http://schemas.microsoft.com/office/drawing/2014/main" id="{C7D69FF2-A45A-405D-BC43-69B4E925551F}"/>
              </a:ext>
            </a:extLst>
          </p:cNvPr>
          <p:cNvGrpSpPr/>
          <p:nvPr/>
        </p:nvGrpSpPr>
        <p:grpSpPr bwMode="gray">
          <a:xfrm flipH="1">
            <a:off x="8934717" y="165100"/>
            <a:ext cx="3087951" cy="820915"/>
            <a:chOff x="4846637" y="119557"/>
            <a:chExt cx="3783013" cy="1005693"/>
          </a:xfrm>
        </p:grpSpPr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67E195A5-1DB2-4051-897C-B5E84120B476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9234AB9A-5088-479E-92C2-4F81972E1E55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5FBB400A-FFCE-4E88-B1BF-846AC7A46F8E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4A214495-DB26-435D-9164-4A350ECF007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AD46CA09-12E7-4803-A8A0-CC8821A2FBF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D7087B2-841C-4578-8D4C-FD96605E1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812E5FB-AE5B-45DE-A139-9BF8C60A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C4834F1-8AA0-4335-9A3C-58D358314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8" name="Key Visual">
            <a:extLst>
              <a:ext uri="{FF2B5EF4-FFF2-40B4-BE49-F238E27FC236}">
                <a16:creationId xmlns:a16="http://schemas.microsoft.com/office/drawing/2014/main" id="{E3173516-484D-5240-973D-5DC79ACECA93}"/>
              </a:ext>
            </a:extLst>
          </p:cNvPr>
          <p:cNvGrpSpPr/>
          <p:nvPr userDrawn="1"/>
        </p:nvGrpSpPr>
        <p:grpSpPr bwMode="gray">
          <a:xfrm flipV="1">
            <a:off x="164179" y="4525210"/>
            <a:ext cx="6050711" cy="1608548"/>
            <a:chOff x="4846637" y="119557"/>
            <a:chExt cx="3783013" cy="1005693"/>
          </a:xfrm>
        </p:grpSpPr>
        <p:sp>
          <p:nvSpPr>
            <p:cNvPr id="19" name="Freihandform: Form 12">
              <a:extLst>
                <a:ext uri="{FF2B5EF4-FFF2-40B4-BE49-F238E27FC236}">
                  <a16:creationId xmlns:a16="http://schemas.microsoft.com/office/drawing/2014/main" id="{78BAFC1C-2BC9-544A-8E74-4F51C9C50449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ihandform: Form 13">
              <a:extLst>
                <a:ext uri="{FF2B5EF4-FFF2-40B4-BE49-F238E27FC236}">
                  <a16:creationId xmlns:a16="http://schemas.microsoft.com/office/drawing/2014/main" id="{FA54944A-5BB9-4146-A336-7D0DE15D1E4D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ihandform: Form 14">
              <a:extLst>
                <a:ext uri="{FF2B5EF4-FFF2-40B4-BE49-F238E27FC236}">
                  <a16:creationId xmlns:a16="http://schemas.microsoft.com/office/drawing/2014/main" id="{064C66C9-3C51-F747-AF5C-CE6F38F86F00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ihandform: Form 15">
              <a:extLst>
                <a:ext uri="{FF2B5EF4-FFF2-40B4-BE49-F238E27FC236}">
                  <a16:creationId xmlns:a16="http://schemas.microsoft.com/office/drawing/2014/main" id="{F63224BF-720B-034D-9A91-EF80CA7DD980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ihandform: Form 16">
              <a:extLst>
                <a:ext uri="{FF2B5EF4-FFF2-40B4-BE49-F238E27FC236}">
                  <a16:creationId xmlns:a16="http://schemas.microsoft.com/office/drawing/2014/main" id="{6348F1E9-A221-EB45-95DC-A9B3DFAF5DC0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24" name="Key Visual">
            <a:extLst>
              <a:ext uri="{FF2B5EF4-FFF2-40B4-BE49-F238E27FC236}">
                <a16:creationId xmlns:a16="http://schemas.microsoft.com/office/drawing/2014/main" id="{EC478561-FCE0-AF4D-81A1-E13256CBEF35}"/>
              </a:ext>
            </a:extLst>
          </p:cNvPr>
          <p:cNvGrpSpPr/>
          <p:nvPr userDrawn="1"/>
        </p:nvGrpSpPr>
        <p:grpSpPr bwMode="gray">
          <a:xfrm flipH="1">
            <a:off x="8934717" y="165100"/>
            <a:ext cx="3087951" cy="820915"/>
            <a:chOff x="4846637" y="119557"/>
            <a:chExt cx="3783013" cy="1005693"/>
          </a:xfrm>
        </p:grpSpPr>
        <p:sp>
          <p:nvSpPr>
            <p:cNvPr id="25" name="Freihandform: Form 36">
              <a:extLst>
                <a:ext uri="{FF2B5EF4-FFF2-40B4-BE49-F238E27FC236}">
                  <a16:creationId xmlns:a16="http://schemas.microsoft.com/office/drawing/2014/main" id="{5388B15F-A451-0040-9A67-133965A957C3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ihandform: Form 37">
              <a:extLst>
                <a:ext uri="{FF2B5EF4-FFF2-40B4-BE49-F238E27FC236}">
                  <a16:creationId xmlns:a16="http://schemas.microsoft.com/office/drawing/2014/main" id="{7782A4FB-8B4A-B349-BA06-786BBB1D39FC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Freihandform: Form 38">
              <a:extLst>
                <a:ext uri="{FF2B5EF4-FFF2-40B4-BE49-F238E27FC236}">
                  <a16:creationId xmlns:a16="http://schemas.microsoft.com/office/drawing/2014/main" id="{9EBC2E89-4501-F444-B37C-7480308BF0D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ihandform: Form 39">
              <a:extLst>
                <a:ext uri="{FF2B5EF4-FFF2-40B4-BE49-F238E27FC236}">
                  <a16:creationId xmlns:a16="http://schemas.microsoft.com/office/drawing/2014/main" id="{AF0004BC-B0EC-A54D-96CD-CA2A68195ECA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9" name="Freihandform: Form 40">
              <a:extLst>
                <a:ext uri="{FF2B5EF4-FFF2-40B4-BE49-F238E27FC236}">
                  <a16:creationId xmlns:a16="http://schemas.microsoft.com/office/drawing/2014/main" id="{6DBAFE14-C535-D44C-A728-7EFDE178F8D1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25094137"/>
      </p:ext>
    </p:extLst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mediate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2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" r="-10"/>
            </a:stretch>
          </a:blipFill>
        </p:spPr>
        <p:txBody>
          <a:bodyPr wrap="square" lIns="900000" bIns="684000" anchor="b">
            <a:noAutofit/>
          </a:bodyPr>
          <a:lstStyle>
            <a:lvl1pPr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Intermediate slide, photo</a:t>
            </a:r>
            <a:br>
              <a:rPr lang="en-GB" dirty="0"/>
            </a:br>
            <a:r>
              <a:rPr lang="en-GB" dirty="0"/>
              <a:t>(interchangeable)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  <p:sp>
        <p:nvSpPr>
          <p:cNvPr id="28" name="1.">
            <a:extLst>
              <a:ext uri="{FF2B5EF4-FFF2-40B4-BE49-F238E27FC236}">
                <a16:creationId xmlns:a16="http://schemas.microsoft.com/office/drawing/2014/main" id="{0BCFDBF6-0C4F-4BA9-84EB-ED3466065719}"/>
              </a:ext>
            </a:extLst>
          </p:cNvPr>
          <p:cNvSpPr/>
          <p:nvPr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29" name="2.">
            <a:extLst>
              <a:ext uri="{FF2B5EF4-FFF2-40B4-BE49-F238E27FC236}">
                <a16:creationId xmlns:a16="http://schemas.microsoft.com/office/drawing/2014/main" id="{918BC469-7392-45B5-882F-1B971DBE17B2}"/>
              </a:ext>
            </a:extLst>
          </p:cNvPr>
          <p:cNvSpPr/>
          <p:nvPr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0" name="3.">
            <a:extLst>
              <a:ext uri="{FF2B5EF4-FFF2-40B4-BE49-F238E27FC236}">
                <a16:creationId xmlns:a16="http://schemas.microsoft.com/office/drawing/2014/main" id="{431D4BE7-4DC0-4A8D-8A4E-899AB39C9BFA}"/>
              </a:ext>
            </a:extLst>
          </p:cNvPr>
          <p:cNvSpPr/>
          <p:nvPr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1" name="how">
            <a:extLst>
              <a:ext uri="{FF2B5EF4-FFF2-40B4-BE49-F238E27FC236}">
                <a16:creationId xmlns:a16="http://schemas.microsoft.com/office/drawing/2014/main" id="{CFE17404-D559-410E-817A-BE37032A4EC8}"/>
              </a:ext>
            </a:extLst>
          </p:cNvPr>
          <p:cNvSpPr txBox="1"/>
          <p:nvPr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5D92098-BA3C-4707-8ABA-0C27A011DB6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45C6D00-0E00-4289-836D-A87919E2F94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45153B9-0A46-4ECF-876F-E46153C49C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9" name="Grafik 1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90E96F9-8FB8-41D7-9257-7179FD053D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6729" y="1029491"/>
            <a:ext cx="517191" cy="787908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67BCCCE2-341A-478B-A3EC-6046F8A5D497}"/>
              </a:ext>
            </a:extLst>
          </p:cNvPr>
          <p:cNvGrpSpPr/>
          <p:nvPr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32" name="Grafik 31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78A59224-4957-4C08-BE65-D8BD25A23E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D3A98BB7-764F-4350-BD71-C6758C885B37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4" name="Rechteck">
            <a:extLst>
              <a:ext uri="{FF2B5EF4-FFF2-40B4-BE49-F238E27FC236}">
                <a16:creationId xmlns:a16="http://schemas.microsoft.com/office/drawing/2014/main" id="{C2B577D0-C8DA-42B1-BF4C-EE3ACF0A05FC}"/>
              </a:ext>
            </a:extLst>
          </p:cNvPr>
          <p:cNvSpPr/>
          <p:nvPr/>
        </p:nvSpPr>
        <p:spPr bwMode="gray">
          <a:xfrm>
            <a:off x="10040048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Gerade Verbindung mit Pfeil 5">
            <a:extLst>
              <a:ext uri="{FF2B5EF4-FFF2-40B4-BE49-F238E27FC236}">
                <a16:creationId xmlns:a16="http://schemas.microsoft.com/office/drawing/2014/main" id="{B6DF5EFF-F168-A442-9AAB-131D8A2341B2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EFBF0728-E934-C34A-A5E6-117A826A80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  <p:sp>
        <p:nvSpPr>
          <p:cNvPr id="21" name="1.">
            <a:extLst>
              <a:ext uri="{FF2B5EF4-FFF2-40B4-BE49-F238E27FC236}">
                <a16:creationId xmlns:a16="http://schemas.microsoft.com/office/drawing/2014/main" id="{1E88471B-F381-264F-B2E8-35C22E8DB04C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22" name="2.">
            <a:extLst>
              <a:ext uri="{FF2B5EF4-FFF2-40B4-BE49-F238E27FC236}">
                <a16:creationId xmlns:a16="http://schemas.microsoft.com/office/drawing/2014/main" id="{D51405C2-9031-764F-8C59-45B7BD0D2863}"/>
              </a:ext>
            </a:extLst>
          </p:cNvPr>
          <p:cNvSpPr/>
          <p:nvPr userDrawn="1"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24" name="3.">
            <a:extLst>
              <a:ext uri="{FF2B5EF4-FFF2-40B4-BE49-F238E27FC236}">
                <a16:creationId xmlns:a16="http://schemas.microsoft.com/office/drawing/2014/main" id="{E3E5FD2C-9063-B34D-8B6B-6BE8410F86F4}"/>
              </a:ext>
            </a:extLst>
          </p:cNvPr>
          <p:cNvSpPr/>
          <p:nvPr userDrawn="1"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25" name="how">
            <a:extLst>
              <a:ext uri="{FF2B5EF4-FFF2-40B4-BE49-F238E27FC236}">
                <a16:creationId xmlns:a16="http://schemas.microsoft.com/office/drawing/2014/main" id="{377C00B1-F071-B24C-A412-8B51FABEE5F3}"/>
              </a:ext>
            </a:extLst>
          </p:cNvPr>
          <p:cNvSpPr txBox="1"/>
          <p:nvPr userDrawn="1"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pic>
        <p:nvPicPr>
          <p:cNvPr id="27" name="Grafik 1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A1B8019-957F-0C40-BA9C-B0D85F40F6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6729" y="1029491"/>
            <a:ext cx="517191" cy="787908"/>
          </a:xfrm>
          <a:prstGeom prst="rect">
            <a:avLst/>
          </a:prstGeom>
        </p:spPr>
      </p:pic>
      <p:grpSp>
        <p:nvGrpSpPr>
          <p:cNvPr id="35" name="Gruppieren 22">
            <a:extLst>
              <a:ext uri="{FF2B5EF4-FFF2-40B4-BE49-F238E27FC236}">
                <a16:creationId xmlns:a16="http://schemas.microsoft.com/office/drawing/2014/main" id="{182E7992-CAC4-9146-A54C-9814EDA05E17}"/>
              </a:ext>
            </a:extLst>
          </p:cNvPr>
          <p:cNvGrpSpPr/>
          <p:nvPr userDrawn="1"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36" name="Grafik 31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D6114D4C-F587-CC41-AB84-7B3FF564B0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7" name="Rechteck 32">
              <a:extLst>
                <a:ext uri="{FF2B5EF4-FFF2-40B4-BE49-F238E27FC236}">
                  <a16:creationId xmlns:a16="http://schemas.microsoft.com/office/drawing/2014/main" id="{20D8405D-4CF0-D048-A90D-B695145C153D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8" name="Rechteck">
            <a:extLst>
              <a:ext uri="{FF2B5EF4-FFF2-40B4-BE49-F238E27FC236}">
                <a16:creationId xmlns:a16="http://schemas.microsoft.com/office/drawing/2014/main" id="{52D485D5-62BE-724B-9815-D33FBEE7BFE2}"/>
              </a:ext>
            </a:extLst>
          </p:cNvPr>
          <p:cNvSpPr/>
          <p:nvPr userDrawn="1"/>
        </p:nvSpPr>
        <p:spPr bwMode="gray">
          <a:xfrm>
            <a:off x="10040048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1300570"/>
      </p:ext>
    </p:extLst>
  </p:cSld>
  <p:clrMapOvr>
    <a:masterClrMapping/>
  </p:clrMapOvr>
  <p:transition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403C02B-EA48-4260-811D-43CCEC0F65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572318F-C167-4A9B-9214-245E7E1B67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A6A7C1-5347-4031-950E-FE89F744C1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680304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text slide with sub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726EAD89-A3DC-4500-9071-F28C7DB87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52037"/>
            <a:ext cx="11422911" cy="36075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7BDDDF81-EBEA-4C88-AA55-681A5710CA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99018" y="774701"/>
            <a:ext cx="11423649" cy="501651"/>
          </a:xfrm>
        </p:spPr>
        <p:txBody>
          <a:bodyPr vert="horz" lIns="0" tIns="0" rIns="72000" bIns="0" rtlCol="0" anchor="t">
            <a:noAutofit/>
          </a:bodyPr>
          <a:lstStyle>
            <a:lvl1pPr>
              <a:defRPr lang="de-DE" sz="1867" b="0" cap="none" baseline="0" smtClean="0"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GB"/>
              <a:t>Click to add sub-line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9563577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B548EA6-0BD4-4DE9-880C-9051257B828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3E7CC3B-6035-4291-B04F-DE018A6C968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D360B5D-15C8-4DDF-99B9-68062FEA37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25324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2"/>
            <a:ext cx="9563579" cy="378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grpSp>
        <p:nvGrpSpPr>
          <p:cNvPr id="20" name="Key Visual">
            <a:extLst>
              <a:ext uri="{FF2B5EF4-FFF2-40B4-BE49-F238E27FC236}">
                <a16:creationId xmlns:a16="http://schemas.microsoft.com/office/drawing/2014/main" id="{BCBD8A78-7D69-4DFD-B354-CF36A84705CB}"/>
              </a:ext>
            </a:extLst>
          </p:cNvPr>
          <p:cNvGrpSpPr/>
          <p:nvPr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E45BEDC0-179F-43C1-A606-AFD62A6A063E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6CCD5CC-5505-4485-9297-BB0A34EBB2F6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18541086-C56A-406D-91E6-D3E933CF7BA3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1B8A9566-A588-4E4A-8143-1CBDC9C30D67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6FDDC1A6-3462-4813-8D80-9E642D6179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312137B-7817-4520-A9FF-87A20B391AA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F93DA6A-ABDD-4D0F-AFE3-FF43762B7FB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905C91D-31F5-4E80-9F76-6D372B3A16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3" name="Key Visual">
            <a:extLst>
              <a:ext uri="{FF2B5EF4-FFF2-40B4-BE49-F238E27FC236}">
                <a16:creationId xmlns:a16="http://schemas.microsoft.com/office/drawing/2014/main" id="{61345AA7-CC33-414E-8C20-353705D8A514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14" name="Freihandform: Form 20">
              <a:extLst>
                <a:ext uri="{FF2B5EF4-FFF2-40B4-BE49-F238E27FC236}">
                  <a16:creationId xmlns:a16="http://schemas.microsoft.com/office/drawing/2014/main" id="{DC7DAE1C-AB61-F446-BFE8-C88F88D556EE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ihandform: Form 21">
              <a:extLst>
                <a:ext uri="{FF2B5EF4-FFF2-40B4-BE49-F238E27FC236}">
                  <a16:creationId xmlns:a16="http://schemas.microsoft.com/office/drawing/2014/main" id="{FBFCEC1C-F876-C342-8C71-06325A6DA63F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ihandform: Form 22">
              <a:extLst>
                <a:ext uri="{FF2B5EF4-FFF2-40B4-BE49-F238E27FC236}">
                  <a16:creationId xmlns:a16="http://schemas.microsoft.com/office/drawing/2014/main" id="{9329820D-B736-464D-84B7-FC5FABD5DBF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ihandform: Form 23">
              <a:extLst>
                <a:ext uri="{FF2B5EF4-FFF2-40B4-BE49-F238E27FC236}">
                  <a16:creationId xmlns:a16="http://schemas.microsoft.com/office/drawing/2014/main" id="{CA4C6610-78B0-9043-89F5-F3EB4F64B2D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ihandform: Form 24">
              <a:extLst>
                <a:ext uri="{FF2B5EF4-FFF2-40B4-BE49-F238E27FC236}">
                  <a16:creationId xmlns:a16="http://schemas.microsoft.com/office/drawing/2014/main" id="{815C9F31-5966-9D45-875A-7C0C10D1E847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01061975"/>
      </p:ext>
    </p:extLst>
  </p:cSld>
  <p:clrMapOvr>
    <a:masterClrMapping/>
  </p:clrMapOvr>
  <p:transition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5179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4E7BC60-DC17-4952-AA54-E728E1C62BD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16123A0-A869-46F1-9E20-A4CCE7F665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9EFEB5C-119E-416E-84F6-79F25273C8C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87105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with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2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2EA4DEB-4859-40BB-BA0A-9D4E262D701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FE8A212-1664-4A14-896F-DC3AE0C13F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3C8D80-6BFD-4466-8E36-54C951F12D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839953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845">
          <p15:clr>
            <a:srgbClr val="FBAE40"/>
          </p15:clr>
        </p15:guide>
      </p15:sldGuideLst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tIns="1440000"/>
          <a:lstStyle>
            <a:lvl1pPr algn="ctr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EA27159-D449-4E61-9234-12331EF258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AF2015D-9762-47AA-9BD6-3FA6CCC0648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0DC7F6F-F5EA-41B6-BA59-091605C586C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6AA5DDD-B7D2-44C4-84F6-785C251D3F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3206760"/>
      </p:ext>
    </p:extLst>
  </p:cSld>
  <p:clrMapOvr>
    <a:masterClrMapping/>
  </p:clrMapOvr>
  <p:transition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1 photo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grpSp>
        <p:nvGrpSpPr>
          <p:cNvPr id="9" name="Key Visual">
            <a:extLst>
              <a:ext uri="{FF2B5EF4-FFF2-40B4-BE49-F238E27FC236}">
                <a16:creationId xmlns:a16="http://schemas.microsoft.com/office/drawing/2014/main" id="{0AED28BE-BD58-4C37-99C9-6DDD5906BC8A}"/>
              </a:ext>
            </a:extLst>
          </p:cNvPr>
          <p:cNvGrpSpPr/>
          <p:nvPr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C779D39-D9BE-456C-932C-90157753B82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50BB92C-06E3-4F21-96E2-B587EED5161E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55BC612-A565-4995-974E-DBAC4B729050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44462D1D-D151-4AD3-A2DA-8257376E401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07239E2B-B3C5-44BB-B6DD-DB8BC01E6601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2" name="Titel 1">
            <a:extLst>
              <a:ext uri="{FF2B5EF4-FFF2-40B4-BE49-F238E27FC236}">
                <a16:creationId xmlns:a16="http://schemas.microsoft.com/office/drawing/2014/main" id="{7204390B-3D37-494E-81FF-E1335F27C2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B9F79D6-321B-4922-9CB8-D52F509ACE0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DD2BC95-CDE0-4C78-A9D8-EB3D9A577DF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96B41DE-2A1A-4BF8-A471-7AFD62750A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6" name="Key Visual">
            <a:extLst>
              <a:ext uri="{FF2B5EF4-FFF2-40B4-BE49-F238E27FC236}">
                <a16:creationId xmlns:a16="http://schemas.microsoft.com/office/drawing/2014/main" id="{5C64936C-DCB2-D941-8688-68C569FFBE79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17" name="Freihandform: Form 9">
              <a:extLst>
                <a:ext uri="{FF2B5EF4-FFF2-40B4-BE49-F238E27FC236}">
                  <a16:creationId xmlns:a16="http://schemas.microsoft.com/office/drawing/2014/main" id="{7DE27528-9847-8A43-A45E-55811D9B4A47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ihandform: Form 10">
              <a:extLst>
                <a:ext uri="{FF2B5EF4-FFF2-40B4-BE49-F238E27FC236}">
                  <a16:creationId xmlns:a16="http://schemas.microsoft.com/office/drawing/2014/main" id="{8DC3CF73-A684-7443-B81C-2E61D756DBE9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ihandform: Form 12">
              <a:extLst>
                <a:ext uri="{FF2B5EF4-FFF2-40B4-BE49-F238E27FC236}">
                  <a16:creationId xmlns:a16="http://schemas.microsoft.com/office/drawing/2014/main" id="{171E451F-F4C4-EB40-878C-58A9FD20D538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ihandform: Form 13">
              <a:extLst>
                <a:ext uri="{FF2B5EF4-FFF2-40B4-BE49-F238E27FC236}">
                  <a16:creationId xmlns:a16="http://schemas.microsoft.com/office/drawing/2014/main" id="{478A409D-4D20-CB4D-B7C4-0C6C23831F29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ihandform: Form 14">
              <a:extLst>
                <a:ext uri="{FF2B5EF4-FFF2-40B4-BE49-F238E27FC236}">
                  <a16:creationId xmlns:a16="http://schemas.microsoft.com/office/drawing/2014/main" id="{90405091-2766-D842-8C03-A091E38BF905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07215062"/>
      </p:ext>
    </p:extLst>
  </p:cSld>
  <p:clrMapOvr>
    <a:masterClrMapping/>
  </p:clrMapOvr>
  <p:transition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2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5771484-3E18-42CC-9FC0-9F82AA9D780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5F12524-47B7-4E4B-A82D-4A982EC622B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1F91BAF-4218-480C-87A8-87D4B1CDDF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951560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07C7E-CDE5-4C66-B099-386E436EB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8C800-6A7B-40D2-B12E-EACE6DD71EED}" type="datetime1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4A083-12FE-481E-9AA4-677F8160B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101CA-A8C4-4D3B-9D7F-D13763076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6989C-4FE2-44F3-865F-5ADA14B7AA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915888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2 photos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grpSp>
        <p:nvGrpSpPr>
          <p:cNvPr id="9" name="Key Visual">
            <a:extLst>
              <a:ext uri="{FF2B5EF4-FFF2-40B4-BE49-F238E27FC236}">
                <a16:creationId xmlns:a16="http://schemas.microsoft.com/office/drawing/2014/main" id="{0AED28BE-BD58-4C37-99C9-6DDD5906BC8A}"/>
              </a:ext>
            </a:extLst>
          </p:cNvPr>
          <p:cNvGrpSpPr/>
          <p:nvPr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C779D39-D9BE-456C-932C-90157753B82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50BB92C-06E3-4F21-96E2-B587EED5161E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55BC612-A565-4995-974E-DBAC4B729050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44462D1D-D151-4AD3-A2DA-8257376E401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07239E2B-B3C5-44BB-B6DD-DB8BC01E6601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DB39AEE-4D7E-4227-8B8B-6259DA49F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227D3D8-FEBD-4AD0-9F71-6844E987B7B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EBC020C-FAD6-4991-9B68-DFC84964773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2ED17441-C804-4576-8739-5227CF2486C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7" name="Key Visual">
            <a:extLst>
              <a:ext uri="{FF2B5EF4-FFF2-40B4-BE49-F238E27FC236}">
                <a16:creationId xmlns:a16="http://schemas.microsoft.com/office/drawing/2014/main" id="{A69888DA-9A64-DA4C-AA65-584BDE6C8830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19" name="Freihandform: Form 9">
              <a:extLst>
                <a:ext uri="{FF2B5EF4-FFF2-40B4-BE49-F238E27FC236}">
                  <a16:creationId xmlns:a16="http://schemas.microsoft.com/office/drawing/2014/main" id="{1E25859E-9F9C-6248-A6E3-664B450C6B28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ihandform: Form 10">
              <a:extLst>
                <a:ext uri="{FF2B5EF4-FFF2-40B4-BE49-F238E27FC236}">
                  <a16:creationId xmlns:a16="http://schemas.microsoft.com/office/drawing/2014/main" id="{5BB7A9FF-1314-314D-95E1-4A73540A6E28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ihandform: Form 12">
              <a:extLst>
                <a:ext uri="{FF2B5EF4-FFF2-40B4-BE49-F238E27FC236}">
                  <a16:creationId xmlns:a16="http://schemas.microsoft.com/office/drawing/2014/main" id="{7CBC469F-59AC-5E44-B4A3-20A150CE909A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ihandform: Form 13">
              <a:extLst>
                <a:ext uri="{FF2B5EF4-FFF2-40B4-BE49-F238E27FC236}">
                  <a16:creationId xmlns:a16="http://schemas.microsoft.com/office/drawing/2014/main" id="{C1C116BA-2744-A545-83EA-8D1A47F0417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ihandform: Form 14">
              <a:extLst>
                <a:ext uri="{FF2B5EF4-FFF2-40B4-BE49-F238E27FC236}">
                  <a16:creationId xmlns:a16="http://schemas.microsoft.com/office/drawing/2014/main" id="{5498212F-0876-D548-966E-7E23CE6D9F2D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46923484"/>
      </p:ext>
    </p:extLst>
  </p:cSld>
  <p:clrMapOvr>
    <a:masterClrMapping/>
  </p:clrMapOvr>
  <p:transition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2 photos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304207" y="3259668"/>
            <a:ext cx="5718460" cy="2874091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64179" y="3259668"/>
            <a:ext cx="5718460" cy="2874091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3"/>
            <a:ext cx="5282881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headline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740977" y="1361293"/>
            <a:ext cx="5273223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2043D58-AA3C-40BE-BEAB-11A19348439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195C9E7-AD30-401E-97F1-ECD1F6426F9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3D02F96E-9198-496A-A4B1-6804F455A11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8250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3 photos,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187824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64180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23402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AB38192C-6783-4C98-AB15-3A38EFFC1B0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211467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DED8696E-3F6E-4312-8474-D7B6C988FD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647046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F501F9B-7E1C-4D10-BFA8-F160A61CBB4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4AC48705-A504-41C9-A7C4-A310E36C3CF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A0DBE614-6EA1-4B61-BE6D-D779C0E5AD8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441506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13833" y="4150517"/>
            <a:ext cx="3526768" cy="1983583"/>
          </a:xfrm>
          <a:solidFill>
            <a:schemeClr val="bg2"/>
          </a:solidFill>
        </p:spPr>
        <p:txBody>
          <a:bodyPr vert="horz" lIns="36000" tIns="1152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FE0F192-365F-4B9B-9AE5-A8DCD077B27C}"/>
              </a:ext>
            </a:extLst>
          </p:cNvPr>
          <p:cNvSpPr/>
          <p:nvPr/>
        </p:nvSpPr>
        <p:spPr bwMode="gray">
          <a:xfrm>
            <a:off x="613832" y="1294229"/>
            <a:ext cx="3526368" cy="1853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D20B6CE-6FB5-47BE-ACA3-1FADB18A5F9F}"/>
              </a:ext>
            </a:extLst>
          </p:cNvPr>
          <p:cNvSpPr/>
          <p:nvPr/>
        </p:nvSpPr>
        <p:spPr bwMode="gray">
          <a:xfrm>
            <a:off x="613832" y="3228948"/>
            <a:ext cx="3526368" cy="8458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3832" y="3223373"/>
            <a:ext cx="3526368" cy="282675"/>
          </a:xfrm>
          <a:noFill/>
        </p:spPr>
        <p:txBody>
          <a:bodyPr vert="horz" lIns="72000" tIns="36000" rIns="72000" bIns="36000" rtlCol="0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333" b="1" baseline="0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en-GB" dirty="0"/>
            </a:lvl3pPr>
          </a:lstStyle>
          <a:p>
            <a:r>
              <a:rPr lang="en-GB" dirty="0"/>
              <a:t>Name of partner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Project text slide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40AE37FF-8E79-4DC2-894F-409F5F1424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13832" y="3532554"/>
            <a:ext cx="3526368" cy="525937"/>
          </a:xfrm>
          <a:noFill/>
        </p:spPr>
        <p:txBody>
          <a:bodyPr lIns="72000" anchor="t"/>
          <a:lstStyle>
            <a:lvl1pPr>
              <a:lnSpc>
                <a:spcPct val="100000"/>
              </a:lnSpc>
              <a:spcBef>
                <a:spcPts val="0"/>
              </a:spcBef>
              <a:defRPr sz="1067" b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MM/YYYY – MM/YYYY</a:t>
            </a:r>
            <a:br>
              <a:rPr lang="en-GB" dirty="0"/>
            </a:br>
            <a:r>
              <a:rPr lang="en-GB" dirty="0"/>
              <a:t>Volume: EUR 00 million</a:t>
            </a:r>
            <a:br>
              <a:rPr lang="en-GB" dirty="0"/>
            </a:br>
            <a:r>
              <a:rPr lang="en-GB" dirty="0"/>
              <a:t>Public contribution: EUR 000,000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133FB7B2-F1B0-4BE4-A9A1-2AA5AD68E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13832" y="1295081"/>
            <a:ext cx="3526368" cy="362396"/>
          </a:xfrm>
          <a:noFill/>
        </p:spPr>
        <p:txBody>
          <a:bodyPr lIns="72000" tIns="36000" bIns="36000" anchor="ctr"/>
          <a:lstStyle>
            <a:lvl1pPr>
              <a:defRPr sz="1467" b="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Name of country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50874649-3395-4A9D-A057-03A867415B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13832" y="1657477"/>
            <a:ext cx="3526368" cy="1490155"/>
          </a:xfrm>
          <a:noFill/>
        </p:spPr>
        <p:txBody>
          <a:bodyPr lIns="72000" tIns="0" bIns="36000" anchor="t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333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Text containing the name of the country.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7B8F238-9E4D-4367-BF20-CAA4F4E82F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414129" y="1361017"/>
            <a:ext cx="7623355" cy="47730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7C48950-E750-4312-A454-A82F556734D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6784B76-6A40-447C-A5C8-AA9E24FA612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A7D98D1-5D4C-4CA4-ACFE-BE4E7462CAA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Rechteck 17">
            <a:extLst>
              <a:ext uri="{FF2B5EF4-FFF2-40B4-BE49-F238E27FC236}">
                <a16:creationId xmlns:a16="http://schemas.microsoft.com/office/drawing/2014/main" id="{4B3D9E3D-830A-DD49-BB73-26CF434CF40D}"/>
              </a:ext>
            </a:extLst>
          </p:cNvPr>
          <p:cNvSpPr/>
          <p:nvPr userDrawn="1"/>
        </p:nvSpPr>
        <p:spPr bwMode="gray">
          <a:xfrm>
            <a:off x="613832" y="1294229"/>
            <a:ext cx="3526368" cy="1853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20" name="Rechteck 11">
            <a:extLst>
              <a:ext uri="{FF2B5EF4-FFF2-40B4-BE49-F238E27FC236}">
                <a16:creationId xmlns:a16="http://schemas.microsoft.com/office/drawing/2014/main" id="{FDC17699-A5E1-0546-8959-4255BF881DD2}"/>
              </a:ext>
            </a:extLst>
          </p:cNvPr>
          <p:cNvSpPr/>
          <p:nvPr userDrawn="1"/>
        </p:nvSpPr>
        <p:spPr bwMode="gray">
          <a:xfrm>
            <a:off x="613832" y="3228948"/>
            <a:ext cx="3526368" cy="8458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</p:spTree>
    <p:extLst>
      <p:ext uri="{BB962C8B-B14F-4D97-AF65-F5344CB8AC3E}">
        <p14:creationId xmlns:p14="http://schemas.microsoft.com/office/powerpoint/2010/main" val="288027689"/>
      </p:ext>
    </p:extLst>
  </p:cSld>
  <p:clrMapOvr>
    <a:masterClrMapping/>
  </p:clrMapOvr>
  <p:transition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11123323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Contact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853713" y="2760959"/>
            <a:ext cx="4492748" cy="136671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en-GB" dirty="0"/>
              <a:t>givenname.familyname@giz.de 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2853713" y="1857148"/>
            <a:ext cx="4492748" cy="235035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2853713" y="2181304"/>
            <a:ext cx="4492748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99755" y="1857148"/>
            <a:ext cx="1957439" cy="227052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A45E5920-77D2-4E1E-832E-8A215D8A1078}"/>
              </a:ext>
            </a:extLst>
          </p:cNvPr>
          <p:cNvSpPr txBox="1"/>
          <p:nvPr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38" name="Grafik 37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95D3B85-8F61-41B8-939D-6F7806BB0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E3F751BB-E4FA-4732-80BD-F94670E22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58EDDA33-F3A1-4081-87DD-3B5C06FD4DD3}"/>
              </a:ext>
            </a:extLst>
          </p:cNvPr>
          <p:cNvGrpSpPr/>
          <p:nvPr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29CE574A-E366-49FD-9460-14AADB765FE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38A2A830-AF34-4C5B-87EB-D628018EE3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EF5B3A25-E6A5-43A3-AFD2-A4D64B803FEB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456DF07A-687E-4C5E-A327-5581E21105CD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A1EFA999-3BA8-4B1E-B6F4-0A44A111E24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46" name="TextBox 7">
            <a:extLst>
              <a:ext uri="{FF2B5EF4-FFF2-40B4-BE49-F238E27FC236}">
                <a16:creationId xmlns:a16="http://schemas.microsoft.com/office/drawing/2014/main" id="{AB1D21B3-5EA8-4583-8B39-5C5D45B4127F}"/>
              </a:ext>
            </a:extLst>
          </p:cNvPr>
          <p:cNvSpPr txBox="1"/>
          <p:nvPr/>
        </p:nvSpPr>
        <p:spPr bwMode="gray">
          <a:xfrm>
            <a:off x="3496266" y="5403596"/>
            <a:ext cx="231505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id="{143F2906-482C-48A6-8D87-67C6BCEBAF88}"/>
              </a:ext>
            </a:extLst>
          </p:cNvPr>
          <p:cNvSpPr txBox="1"/>
          <p:nvPr/>
        </p:nvSpPr>
        <p:spPr bwMode="gray">
          <a:xfrm>
            <a:off x="7004909" y="5403596"/>
            <a:ext cx="295946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391187D-9F65-4A30-8974-4A449DE89BF0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6C4DFAD-A99C-4092-9FAE-D03CBD68A1FC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8F52293-BD85-4DFE-A73D-98ECA199365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3" name="Grafik 17">
            <a:extLst>
              <a:ext uri="{FF2B5EF4-FFF2-40B4-BE49-F238E27FC236}">
                <a16:creationId xmlns:a16="http://schemas.microsoft.com/office/drawing/2014/main" id="{79BD5F74-7D5E-CD47-997C-0BEB08979AA4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24" name="Rechteck 5">
            <a:extLst>
              <a:ext uri="{FF2B5EF4-FFF2-40B4-BE49-F238E27FC236}">
                <a16:creationId xmlns:a16="http://schemas.microsoft.com/office/drawing/2014/main" id="{EAA8E2B7-58D6-C640-9FC7-20343D38289B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6BE2E0EE-68BC-0A46-93A1-582B5B695939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26" name="Grafik 37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9F533D96-B498-B449-859D-5E77AA7D81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27" name="Grafik 38">
            <a:extLst>
              <a:ext uri="{FF2B5EF4-FFF2-40B4-BE49-F238E27FC236}">
                <a16:creationId xmlns:a16="http://schemas.microsoft.com/office/drawing/2014/main" id="{296313BC-BD4C-EA4E-BF98-7C9EBED7DB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28" name="Gruppieren 39">
            <a:extLst>
              <a:ext uri="{FF2B5EF4-FFF2-40B4-BE49-F238E27FC236}">
                <a16:creationId xmlns:a16="http://schemas.microsoft.com/office/drawing/2014/main" id="{DDD31EE3-C1DD-C949-A347-AA1E08104120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93FBD06E-B298-454B-B74D-D3780653973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C50BADD9-1F9E-A348-8502-82A865CEEEE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ED9C0673-D845-9140-9A99-9163D1E5A020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D1C0EF85-F890-C249-A802-7CB6850462A0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7C1AB671-3AD0-A445-8EDB-4966E7F28BE4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34" name="TextBox 7">
            <a:extLst>
              <a:ext uri="{FF2B5EF4-FFF2-40B4-BE49-F238E27FC236}">
                <a16:creationId xmlns:a16="http://schemas.microsoft.com/office/drawing/2014/main" id="{884A0793-4026-0D4D-9A40-130D787146FA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1505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2FD62061-EF1E-5243-9F84-81EECF2D1EEF}"/>
              </a:ext>
            </a:extLst>
          </p:cNvPr>
          <p:cNvSpPr txBox="1"/>
          <p:nvPr userDrawn="1"/>
        </p:nvSpPr>
        <p:spPr bwMode="gray">
          <a:xfrm>
            <a:off x="7004908" y="5403596"/>
            <a:ext cx="29500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</p:spTree>
    <p:extLst>
      <p:ext uri="{BB962C8B-B14F-4D97-AF65-F5344CB8AC3E}">
        <p14:creationId xmlns:p14="http://schemas.microsoft.com/office/powerpoint/2010/main" val="3396581116"/>
      </p:ext>
    </p:extLst>
  </p:cSld>
  <p:clrMapOvr>
    <a:masterClrMapping/>
  </p:clrMapOvr>
  <p:transition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0ACBC6BD-AF1C-4AC3-B989-7C0851FD4A36}"/>
              </a:ext>
            </a:extLst>
          </p:cNvPr>
          <p:cNvSpPr txBox="1"/>
          <p:nvPr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43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409F6AC-26EC-4924-85C7-7C52829EA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95D9641D-18D8-4757-B59C-824BED8EC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C7EA8DE-E5C0-4542-A14B-2F893BDFC8D1}"/>
              </a:ext>
            </a:extLst>
          </p:cNvPr>
          <p:cNvGrpSpPr/>
          <p:nvPr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5EE60F5-13C7-4FF2-87FA-B42FCFE9CC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AA2DC66-D523-4725-9384-AA70E4C61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575115B3-4C7D-4A6F-93E9-3A63D5591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CFB7063B-0DFA-4BB9-957F-7F068926E5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131A025F-51C1-46B8-8513-E958EFF86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D24B1108-EDD6-417B-A36D-F3867011F0AB}"/>
              </a:ext>
            </a:extLst>
          </p:cNvPr>
          <p:cNvSpPr txBox="1"/>
          <p:nvPr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D1A27A20-93C4-43EC-9799-1798AF93C848}"/>
              </a:ext>
            </a:extLst>
          </p:cNvPr>
          <p:cNvSpPr txBox="1"/>
          <p:nvPr/>
        </p:nvSpPr>
        <p:spPr bwMode="gray">
          <a:xfrm>
            <a:off x="7004909" y="5403596"/>
            <a:ext cx="29500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  <p:sp>
        <p:nvSpPr>
          <p:cNvPr id="31" name="Textplatzhalter 16">
            <a:extLst>
              <a:ext uri="{FF2B5EF4-FFF2-40B4-BE49-F238E27FC236}">
                <a16:creationId xmlns:a16="http://schemas.microsoft.com/office/drawing/2014/main" id="{99BAFDF9-B477-4EAA-888B-B283B996F1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12084" y="2760959"/>
            <a:ext cx="3426913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45476593-F938-4100-B13C-38D8379BF2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2612084" y="1857148"/>
            <a:ext cx="3426913" cy="235035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33" name="Textplatzhalter 30">
            <a:extLst>
              <a:ext uri="{FF2B5EF4-FFF2-40B4-BE49-F238E27FC236}">
                <a16:creationId xmlns:a16="http://schemas.microsoft.com/office/drawing/2014/main" id="{01D00CFF-DFE3-4530-913B-A7058396109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2612084" y="2181304"/>
            <a:ext cx="3426913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4" name="Bildplatzhalter 6">
            <a:extLst>
              <a:ext uri="{FF2B5EF4-FFF2-40B4-BE49-F238E27FC236}">
                <a16:creationId xmlns:a16="http://schemas.microsoft.com/office/drawing/2014/main" id="{E73BDD7E-D6A6-482B-9D61-5276F4F4997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99758" y="1857149"/>
            <a:ext cx="1789353" cy="207555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53" name="Textplatzhalter 16">
            <a:extLst>
              <a:ext uri="{FF2B5EF4-FFF2-40B4-BE49-F238E27FC236}">
                <a16:creationId xmlns:a16="http://schemas.microsoft.com/office/drawing/2014/main" id="{D4C3F840-A666-4D4F-B080-E849549C17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323537" y="2760959"/>
            <a:ext cx="3562099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en-GB" dirty="0"/>
              <a:t>givenname.familyname@giz.de 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54" name="Textplatzhalter 29">
            <a:extLst>
              <a:ext uri="{FF2B5EF4-FFF2-40B4-BE49-F238E27FC236}">
                <a16:creationId xmlns:a16="http://schemas.microsoft.com/office/drawing/2014/main" id="{1183BB15-4C0C-49C5-B0B2-4418E3FD55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8323537" y="1857148"/>
            <a:ext cx="3562099" cy="235035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55" name="Textplatzhalter 30">
            <a:extLst>
              <a:ext uri="{FF2B5EF4-FFF2-40B4-BE49-F238E27FC236}">
                <a16:creationId xmlns:a16="http://schemas.microsoft.com/office/drawing/2014/main" id="{0C6CA511-61C0-47B0-A071-DE19417241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8323537" y="2181304"/>
            <a:ext cx="3562099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56" name="Bildplatzhalter 6">
            <a:extLst>
              <a:ext uri="{FF2B5EF4-FFF2-40B4-BE49-F238E27FC236}">
                <a16:creationId xmlns:a16="http://schemas.microsoft.com/office/drawing/2014/main" id="{B0EA41BA-7C5A-4545-A1DA-71964B045D1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6311212" y="1857149"/>
            <a:ext cx="1789353" cy="207555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2DD72F4F-E3F2-49DC-BBAE-681D615ED4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1128588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Contact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86030D-586C-4CC7-A485-8B94480B0077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EBD3BE4-6430-4C29-8496-67F818CF60BF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79D4F2A6-2371-4DC2-B09B-12DDA2F8FC28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7" name="Grafik 17">
            <a:extLst>
              <a:ext uri="{FF2B5EF4-FFF2-40B4-BE49-F238E27FC236}">
                <a16:creationId xmlns:a16="http://schemas.microsoft.com/office/drawing/2014/main" id="{21978E28-E6F4-5B4E-9B54-86F78B5142A3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28" name="Rechteck 5">
            <a:extLst>
              <a:ext uri="{FF2B5EF4-FFF2-40B4-BE49-F238E27FC236}">
                <a16:creationId xmlns:a16="http://schemas.microsoft.com/office/drawing/2014/main" id="{8BDB34C2-A41D-AD47-B858-E4FA4A6F6CD9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D4BC8907-7BF1-8F4B-A781-CE26D4FE1E63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5830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30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039F10DC-21CB-444A-81A0-BBEA98C22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35" name="Grafik 43">
            <a:extLst>
              <a:ext uri="{FF2B5EF4-FFF2-40B4-BE49-F238E27FC236}">
                <a16:creationId xmlns:a16="http://schemas.microsoft.com/office/drawing/2014/main" id="{E3313669-7249-6747-94BE-27C3CE55C2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36" name="Gruppieren 44">
            <a:extLst>
              <a:ext uri="{FF2B5EF4-FFF2-40B4-BE49-F238E27FC236}">
                <a16:creationId xmlns:a16="http://schemas.microsoft.com/office/drawing/2014/main" id="{BE1118DD-E7BB-1344-B162-910B75326870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BD6A8734-9A57-5041-9707-29D9C32D3DE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F9F7645A-D5A3-AC4C-8610-03E144F817C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4B0A57CC-5D45-9D4D-B9A4-4BB4B6C1A7A5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A02770DB-75F2-DD4C-A8A4-605B68A8D5F4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30F277F1-15C0-D04C-BBE5-491676632B54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57" name="TextBox 7">
            <a:extLst>
              <a:ext uri="{FF2B5EF4-FFF2-40B4-BE49-F238E27FC236}">
                <a16:creationId xmlns:a16="http://schemas.microsoft.com/office/drawing/2014/main" id="{3DAAD94F-CB9E-2548-B385-37C143BE541F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59" name="TextBox 7">
            <a:extLst>
              <a:ext uri="{FF2B5EF4-FFF2-40B4-BE49-F238E27FC236}">
                <a16:creationId xmlns:a16="http://schemas.microsoft.com/office/drawing/2014/main" id="{F8EC622D-925B-BE4E-89F1-9865346B3153}"/>
              </a:ext>
            </a:extLst>
          </p:cNvPr>
          <p:cNvSpPr txBox="1"/>
          <p:nvPr userDrawn="1"/>
        </p:nvSpPr>
        <p:spPr bwMode="gray">
          <a:xfrm>
            <a:off x="7004908" y="5403596"/>
            <a:ext cx="29500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</p:spTree>
    <p:extLst>
      <p:ext uri="{BB962C8B-B14F-4D97-AF65-F5344CB8AC3E}">
        <p14:creationId xmlns:p14="http://schemas.microsoft.com/office/powerpoint/2010/main" val="480857684"/>
      </p:ext>
    </p:extLst>
  </p:cSld>
  <p:clrMapOvr>
    <a:masterClrMapping/>
  </p:clrMapOvr>
  <p:transition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/>
        </p:nvSpPr>
        <p:spPr bwMode="gray">
          <a:xfrm>
            <a:off x="177802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Contact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99756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99756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99756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99757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23" name="Textplatzhalter 16">
            <a:extLst>
              <a:ext uri="{FF2B5EF4-FFF2-40B4-BE49-F238E27FC236}">
                <a16:creationId xmlns:a16="http://schemas.microsoft.com/office/drawing/2014/main" id="{A3959264-4C48-474A-BB44-B8C103D1F2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464610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4" name="Textplatzhalter 29">
            <a:extLst>
              <a:ext uri="{FF2B5EF4-FFF2-40B4-BE49-F238E27FC236}">
                <a16:creationId xmlns:a16="http://schemas.microsoft.com/office/drawing/2014/main" id="{37C5BE72-A50D-4E1F-A698-7239B19ED5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4464610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5" name="Textplatzhalter 30">
            <a:extLst>
              <a:ext uri="{FF2B5EF4-FFF2-40B4-BE49-F238E27FC236}">
                <a16:creationId xmlns:a16="http://schemas.microsoft.com/office/drawing/2014/main" id="{BBC5F177-59CC-4E2C-8920-EF6014FA21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464610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6" name="Bildplatzhalter 6">
            <a:extLst>
              <a:ext uri="{FF2B5EF4-FFF2-40B4-BE49-F238E27FC236}">
                <a16:creationId xmlns:a16="http://schemas.microsoft.com/office/drawing/2014/main" id="{BB2B85DB-7C09-47DD-8B78-3BE26DF1732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4464612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800" dirty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Photo</a:t>
            </a:r>
          </a:p>
        </p:txBody>
      </p:sp>
      <p:sp>
        <p:nvSpPr>
          <p:cNvPr id="37" name="Textplatzhalter 16">
            <a:extLst>
              <a:ext uri="{FF2B5EF4-FFF2-40B4-BE49-F238E27FC236}">
                <a16:creationId xmlns:a16="http://schemas.microsoft.com/office/drawing/2014/main" id="{C376165A-CE76-4372-91C7-F6C54DEAFE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8329465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12DC0B08-9C2F-4A20-8D25-AB673DE13D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8329465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39" name="Textplatzhalter 30">
            <a:extLst>
              <a:ext uri="{FF2B5EF4-FFF2-40B4-BE49-F238E27FC236}">
                <a16:creationId xmlns:a16="http://schemas.microsoft.com/office/drawing/2014/main" id="{7DB1B252-5879-4206-BDF8-0A22178C04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8329465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40" name="Bildplatzhalter 6">
            <a:extLst>
              <a:ext uri="{FF2B5EF4-FFF2-40B4-BE49-F238E27FC236}">
                <a16:creationId xmlns:a16="http://schemas.microsoft.com/office/drawing/2014/main" id="{DD64FA03-A54F-412F-96FC-EE4E88E5DD5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 bwMode="gray">
          <a:xfrm>
            <a:off x="8329467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0ACBC6BD-AF1C-4AC3-B989-7C0851FD4A36}"/>
              </a:ext>
            </a:extLst>
          </p:cNvPr>
          <p:cNvSpPr txBox="1"/>
          <p:nvPr/>
        </p:nvSpPr>
        <p:spPr bwMode="gray">
          <a:xfrm>
            <a:off x="1046182" y="5403596"/>
            <a:ext cx="105830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43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409F6AC-26EC-4924-85C7-7C52829EA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95D9641D-18D8-4757-B59C-824BED8EC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C7EA8DE-E5C0-4542-A14B-2F893BDFC8D1}"/>
              </a:ext>
            </a:extLst>
          </p:cNvPr>
          <p:cNvGrpSpPr/>
          <p:nvPr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5EE60F5-13C7-4FF2-87FA-B42FCFE9CC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AA2DC66-D523-4725-9384-AA70E4C61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575115B3-4C7D-4A6F-93E9-3A63D5591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CFB7063B-0DFA-4BB9-957F-7F068926E5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131A025F-51C1-46B8-8513-E958EFF86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D24B1108-EDD6-417B-A36D-F3867011F0AB}"/>
              </a:ext>
            </a:extLst>
          </p:cNvPr>
          <p:cNvSpPr txBox="1"/>
          <p:nvPr/>
        </p:nvSpPr>
        <p:spPr bwMode="gray">
          <a:xfrm>
            <a:off x="3496266" y="5403596"/>
            <a:ext cx="231505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D1A27A20-93C4-43EC-9799-1798AF93C848}"/>
              </a:ext>
            </a:extLst>
          </p:cNvPr>
          <p:cNvSpPr txBox="1"/>
          <p:nvPr/>
        </p:nvSpPr>
        <p:spPr bwMode="gray">
          <a:xfrm>
            <a:off x="7004909" y="5403596"/>
            <a:ext cx="295946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1D138DF-0689-42A1-BBDF-4599B8C4F19A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48531D5-774B-43B2-BF9F-942049A2E30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567733F-77B6-4DB6-99E1-00F2DD5496BA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1" name="Grafik 17">
            <a:extLst>
              <a:ext uri="{FF2B5EF4-FFF2-40B4-BE49-F238E27FC236}">
                <a16:creationId xmlns:a16="http://schemas.microsoft.com/office/drawing/2014/main" id="{D1A34F1D-6DA2-2D4C-BA50-6B334988FE66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32" name="Rechteck 5">
            <a:extLst>
              <a:ext uri="{FF2B5EF4-FFF2-40B4-BE49-F238E27FC236}">
                <a16:creationId xmlns:a16="http://schemas.microsoft.com/office/drawing/2014/main" id="{B01AD020-A843-D549-9AEF-7C1388902742}"/>
              </a:ext>
            </a:extLst>
          </p:cNvPr>
          <p:cNvSpPr>
            <a:spLocks/>
          </p:cNvSpPr>
          <p:nvPr userDrawn="1"/>
        </p:nvSpPr>
        <p:spPr bwMode="gray">
          <a:xfrm>
            <a:off x="177802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72A36DBA-2019-104F-B7E2-C4AE6E800100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34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B044EEEC-1556-EA4F-8995-B9B72A738C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41" name="Grafik 43">
            <a:extLst>
              <a:ext uri="{FF2B5EF4-FFF2-40B4-BE49-F238E27FC236}">
                <a16:creationId xmlns:a16="http://schemas.microsoft.com/office/drawing/2014/main" id="{F7A7E907-834A-BC49-AA2E-D9186F6D5A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53" name="Gruppieren 44">
            <a:extLst>
              <a:ext uri="{FF2B5EF4-FFF2-40B4-BE49-F238E27FC236}">
                <a16:creationId xmlns:a16="http://schemas.microsoft.com/office/drawing/2014/main" id="{379A2EFA-F5E3-EF41-822C-A77E03447FDF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00EC07C0-1C8E-E647-A65E-F59114F6964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id="{DE0F3F2E-916A-7F4D-8851-8A1C05D0376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779FC57D-1524-3A44-BBFA-533EB41C5FA7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857A375C-C83E-C744-9057-B0203012A44D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EC6382F4-4CA7-D243-B2E8-BD979713EC57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59" name="TextBox 7">
            <a:extLst>
              <a:ext uri="{FF2B5EF4-FFF2-40B4-BE49-F238E27FC236}">
                <a16:creationId xmlns:a16="http://schemas.microsoft.com/office/drawing/2014/main" id="{C1FCCB1C-5627-C546-8846-FCB29FD29F92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60" name="TextBox 7">
            <a:extLst>
              <a:ext uri="{FF2B5EF4-FFF2-40B4-BE49-F238E27FC236}">
                <a16:creationId xmlns:a16="http://schemas.microsoft.com/office/drawing/2014/main" id="{F0D51A19-F1D7-4C43-872C-745D89178B97}"/>
              </a:ext>
            </a:extLst>
          </p:cNvPr>
          <p:cNvSpPr txBox="1"/>
          <p:nvPr userDrawn="1"/>
        </p:nvSpPr>
        <p:spPr bwMode="gray">
          <a:xfrm>
            <a:off x="7004909" y="5403596"/>
            <a:ext cx="295946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</p:spTree>
    <p:extLst>
      <p:ext uri="{BB962C8B-B14F-4D97-AF65-F5344CB8AC3E}">
        <p14:creationId xmlns:p14="http://schemas.microsoft.com/office/powerpoint/2010/main" val="2758972466"/>
      </p:ext>
    </p:extLst>
  </p:cSld>
  <p:clrMapOvr>
    <a:masterClrMapping/>
  </p:clrMapOvr>
  <p:transition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headline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E92EAB6-E800-4824-9AA6-CF3265D2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C747616-D15A-4B76-A750-E3C2CAEDF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01D67F9-3FD2-4133-A359-8B5B09878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96738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headlin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id="{77156747-85E7-4ED4-B2ED-42ABA70FA613}"/>
              </a:ext>
            </a:extLst>
          </p:cNvPr>
          <p:cNvGrpSpPr/>
          <p:nvPr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E6C23C4-9083-4866-858D-0C04644D965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FB0BB156-07F2-4B83-B5A7-E91DE0017F5B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6502DB2-D1D5-44BB-955E-FA20933B0C5A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25DFF6E-FE1D-49A8-A873-770951547FF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8E38456C-C414-4CEB-A953-0F72775B0C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947CAD9D-1855-4034-B38A-24703C6CD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5310A70C-D8B8-42A6-B5C9-447FBE8EE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66669E51-E04F-47E9-8734-AABE57CE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5" name="Key Visual">
            <a:extLst>
              <a:ext uri="{FF2B5EF4-FFF2-40B4-BE49-F238E27FC236}">
                <a16:creationId xmlns:a16="http://schemas.microsoft.com/office/drawing/2014/main" id="{8A6A9AEB-BD1A-0B4D-A16E-DDF5FF1B3020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16" name="Freihandform: Form 6">
              <a:extLst>
                <a:ext uri="{FF2B5EF4-FFF2-40B4-BE49-F238E27FC236}">
                  <a16:creationId xmlns:a16="http://schemas.microsoft.com/office/drawing/2014/main" id="{023E7DC9-1CFC-914E-B157-38F2824DA520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ihandform: Form 7">
              <a:extLst>
                <a:ext uri="{FF2B5EF4-FFF2-40B4-BE49-F238E27FC236}">
                  <a16:creationId xmlns:a16="http://schemas.microsoft.com/office/drawing/2014/main" id="{33DAA107-E66E-0F41-BDDA-1EAB6519BF3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ihandform: Form 8">
              <a:extLst>
                <a:ext uri="{FF2B5EF4-FFF2-40B4-BE49-F238E27FC236}">
                  <a16:creationId xmlns:a16="http://schemas.microsoft.com/office/drawing/2014/main" id="{9C49C3F2-992C-9746-8513-B4AF5D635F14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ihandform: Form 9">
              <a:extLst>
                <a:ext uri="{FF2B5EF4-FFF2-40B4-BE49-F238E27FC236}">
                  <a16:creationId xmlns:a16="http://schemas.microsoft.com/office/drawing/2014/main" id="{49070C29-C8CD-144D-80FC-59C42E4F26C9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ihandform: Form 10">
              <a:extLst>
                <a:ext uri="{FF2B5EF4-FFF2-40B4-BE49-F238E27FC236}">
                  <a16:creationId xmlns:a16="http://schemas.microsoft.com/office/drawing/2014/main" id="{FF7FE33A-52B9-0047-9153-229A79EA39AA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697931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blicatio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790F769E-F4C9-44EF-9773-070A28E48E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99757" y="431341"/>
            <a:ext cx="5765996" cy="574260"/>
          </a:xfrm>
        </p:spPr>
        <p:txBody>
          <a:bodyPr wrap="square"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33" b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 for publication details:</a:t>
            </a:r>
            <a:b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 adapt/delete placeholder texts (project/programme name, address, email, etc.) as required.</a:t>
            </a:r>
            <a:b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Delete the placeholder for the cooperation partner if it is not appropriate.</a:t>
            </a:r>
            <a:b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(This note is not visible in presentation mode and will also not be printed.)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EF3C373-F3E5-423E-B3C3-C5E1BD203F77}"/>
              </a:ext>
            </a:extLst>
          </p:cNvPr>
          <p:cNvSpPr/>
          <p:nvPr/>
        </p:nvSpPr>
        <p:spPr bwMode="gray">
          <a:xfrm>
            <a:off x="600661" y="1475896"/>
            <a:ext cx="4286015" cy="1688283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As a federally owned enterprise, GIZ supports the German Government in achieving its objectives in the field of international cooperation for sustainable development.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0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Published</a:t>
            </a:r>
            <a:r>
              <a:rPr kumimoji="0" lang="de-DE" sz="10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de-DE" sz="10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by</a:t>
            </a:r>
            <a:r>
              <a:rPr kumimoji="0" lang="de-DE" sz="10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</a:t>
            </a:r>
            <a:r>
              <a:rPr kumimoji="0" lang="de-DE" sz="10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für</a:t>
            </a:r>
            <a:endParaRPr kumimoji="0" lang="de-DE" sz="10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Zusammenarbeit (GIZ) GmbH</a:t>
            </a:r>
            <a:b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b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Registered </a:t>
            </a:r>
            <a:r>
              <a:rPr kumimoji="0" lang="de-DE" sz="10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offices</a:t>
            </a:r>
            <a:endParaRPr kumimoji="0" lang="de-DE" sz="10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Bonn and Eschborn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00660" y="3397146"/>
            <a:ext cx="4619229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CF011E25-18E3-408D-87A2-25C927E6C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848718" y="1475895"/>
            <a:ext cx="4570903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10B78A-21F5-4CD5-A798-9F28BEF0EA2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89B8326-D6A7-4E0B-A320-27E8F32582F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829CD0F-D162-4EFA-8033-3557250F441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2896FF-98FC-4945-B272-264E311FE7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48351" y="4276011"/>
            <a:ext cx="1075837" cy="147733"/>
          </a:xfrm>
        </p:spPr>
        <p:txBody>
          <a:bodyPr wrap="none" lIns="0">
            <a:spAutoFit/>
          </a:bodyPr>
          <a:lstStyle>
            <a:lvl1pPr>
              <a:defRPr lang="de-DE" sz="1067" smtClean="0">
                <a:solidFill>
                  <a:prstClr val="black"/>
                </a:solidFill>
              </a:defRPr>
            </a:lvl1pPr>
            <a:lvl2pPr>
              <a:defRPr lang="de-DE" sz="1800" smtClean="0"/>
            </a:lvl2pPr>
            <a:lvl3pPr>
              <a:defRPr lang="de-DE" sz="1800" smtClean="0"/>
            </a:lvl3pPr>
            <a:lvl4pPr>
              <a:defRPr lang="de-DE" smtClean="0"/>
            </a:lvl4pPr>
            <a:lvl5pPr>
              <a:defRPr lang="fr-FR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fr-FR" dirty="0"/>
          </a:p>
        </p:txBody>
      </p:sp>
      <p:sp>
        <p:nvSpPr>
          <p:cNvPr id="11" name="Rechteck 9">
            <a:extLst>
              <a:ext uri="{FF2B5EF4-FFF2-40B4-BE49-F238E27FC236}">
                <a16:creationId xmlns:a16="http://schemas.microsoft.com/office/drawing/2014/main" id="{887B842E-1B4E-004F-946E-B7EC0E85BE5F}"/>
              </a:ext>
            </a:extLst>
          </p:cNvPr>
          <p:cNvSpPr/>
          <p:nvPr userDrawn="1"/>
        </p:nvSpPr>
        <p:spPr bwMode="gray">
          <a:xfrm>
            <a:off x="600661" y="1475896"/>
            <a:ext cx="4286015" cy="1688283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As a federally owned enterprise, GIZ supports the German Government in achieving its objectives in the field of international cooperation for sustainable development.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0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Published</a:t>
            </a:r>
            <a:r>
              <a:rPr kumimoji="0" lang="de-DE" sz="10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de-DE" sz="10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by</a:t>
            </a:r>
            <a:r>
              <a:rPr kumimoji="0" lang="de-DE" sz="10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</a:t>
            </a:r>
            <a:r>
              <a:rPr kumimoji="0" lang="de-DE" sz="10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für</a:t>
            </a:r>
            <a:endParaRPr kumimoji="0" lang="de-DE" sz="10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Zusammenarbeit (GIZ) GmbH</a:t>
            </a:r>
            <a:b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b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Registered </a:t>
            </a:r>
            <a:r>
              <a:rPr kumimoji="0" lang="de-DE" sz="10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offices</a:t>
            </a:r>
            <a:endParaRPr kumimoji="0" lang="de-DE" sz="10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Bonn and Eschborn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4122262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3D707-92D4-4D4A-8FDC-AACA0D477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0C4FD-AB4A-4A38-ADC7-6BACF64E2F21}" type="datetime1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8569A-EB5C-47D3-8749-2FDFD3667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7ABBA-93D0-4211-902A-7AFA3911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9A906-C27A-4B3F-BC5C-1F929334DB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325358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credits and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00660" y="1475895"/>
            <a:ext cx="9563579" cy="4626708"/>
          </a:xfrm>
        </p:spPr>
        <p:txBody>
          <a:bodyPr numCol="2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0"/>
            <a:endParaRPr lang="en-GB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BCACD76-7CB8-457E-9434-C57DB9E23AA9}"/>
              </a:ext>
            </a:extLst>
          </p:cNvPr>
          <p:cNvSpPr/>
          <p:nvPr/>
        </p:nvSpPr>
        <p:spPr bwMode="gray">
          <a:xfrm>
            <a:off x="1036949" y="6535917"/>
            <a:ext cx="1445444" cy="213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7C271A97-CC1D-481E-9972-CE4AD69C28AD}"/>
              </a:ext>
            </a:extLst>
          </p:cNvPr>
          <p:cNvSpPr txBox="1">
            <a:spLocks/>
          </p:cNvSpPr>
          <p:nvPr/>
        </p:nvSpPr>
        <p:spPr bwMode="gray">
          <a:xfrm>
            <a:off x="599757" y="320283"/>
            <a:ext cx="9020495" cy="720725"/>
          </a:xfrm>
          <a:prstGeom prst="rect">
            <a:avLst/>
          </a:prstGeom>
        </p:spPr>
        <p:txBody>
          <a:bodyPr vert="horz" lIns="0" tIns="0" rIns="9600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/>
              <a:t>Photo credits/sources</a:t>
            </a:r>
            <a:endParaRPr lang="en-GB" sz="2400" dirty="0"/>
          </a:p>
        </p:txBody>
      </p:sp>
      <p:sp>
        <p:nvSpPr>
          <p:cNvPr id="5" name="Rechteck 10">
            <a:extLst>
              <a:ext uri="{FF2B5EF4-FFF2-40B4-BE49-F238E27FC236}">
                <a16:creationId xmlns:a16="http://schemas.microsoft.com/office/drawing/2014/main" id="{E2DB890F-9599-7849-92B1-028818BD6EC2}"/>
              </a:ext>
            </a:extLst>
          </p:cNvPr>
          <p:cNvSpPr/>
          <p:nvPr userDrawn="1"/>
        </p:nvSpPr>
        <p:spPr bwMode="gray">
          <a:xfrm>
            <a:off x="1036949" y="6535917"/>
            <a:ext cx="1445444" cy="213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D152672B-D183-AD42-8FC2-84A58DE5533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99757" y="320283"/>
            <a:ext cx="9020495" cy="720725"/>
          </a:xfrm>
          <a:prstGeom prst="rect">
            <a:avLst/>
          </a:prstGeom>
        </p:spPr>
        <p:txBody>
          <a:bodyPr vert="horz" lIns="0" tIns="0" rIns="9600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/>
              <a:t>Photo credits/sources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54741494"/>
      </p:ext>
    </p:extLst>
  </p:cSld>
  <p:clrMapOvr>
    <a:masterClrMapping/>
  </p:clrMapOvr>
  <p:transition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Kette enthält.&#10;&#10;Automatisch generierte Beschreibung">
            <a:extLst>
              <a:ext uri="{FF2B5EF4-FFF2-40B4-BE49-F238E27FC236}">
                <a16:creationId xmlns:a16="http://schemas.microsoft.com/office/drawing/2014/main" id="{D27820A7-D571-4E28-A8CF-ADB17402AE97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1"/>
            <a:ext cx="11858487" cy="5444047"/>
          </a:xfrm>
          <a:prstGeom prst="rect">
            <a:avLst/>
          </a:prstGeom>
        </p:spPr>
      </p:pic>
      <p:pic>
        <p:nvPicPr>
          <p:cNvPr id="12" name="Grafik 11" descr="Ein Bild, das Säge enthält.&#10;&#10;Automatisch generierte Beschreibung">
            <a:extLst>
              <a:ext uri="{FF2B5EF4-FFF2-40B4-BE49-F238E27FC236}">
                <a16:creationId xmlns:a16="http://schemas.microsoft.com/office/drawing/2014/main" id="{D33A00EE-9ACF-4636-BD82-6CF5E7FCB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161865" y="821728"/>
            <a:ext cx="11860800" cy="5214544"/>
          </a:xfrm>
          <a:prstGeom prst="rect">
            <a:avLst/>
          </a:prstGeom>
        </p:spPr>
      </p:pic>
      <p:sp>
        <p:nvSpPr>
          <p:cNvPr id="14" name="Bar">
            <a:extLst>
              <a:ext uri="{FF2B5EF4-FFF2-40B4-BE49-F238E27FC236}">
                <a16:creationId xmlns:a16="http://schemas.microsoft.com/office/drawing/2014/main" id="{CAE61038-067C-47CF-8DDC-5ED6CDAC4AEE}"/>
              </a:ext>
            </a:extLst>
          </p:cNvPr>
          <p:cNvSpPr/>
          <p:nvPr/>
        </p:nvSpPr>
        <p:spPr bwMode="gray">
          <a:xfrm>
            <a:off x="8815753" y="5609147"/>
            <a:ext cx="3206913" cy="19590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950B203-064F-443F-94A9-C002DAAE8F83}"/>
              </a:ext>
            </a:extLst>
          </p:cNvPr>
          <p:cNvSpPr/>
          <p:nvPr/>
        </p:nvSpPr>
        <p:spPr bwMode="gray">
          <a:xfrm>
            <a:off x="1620789" y="2077320"/>
            <a:ext cx="4705732" cy="3027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</a:t>
            </a:r>
            <a:r>
              <a:rPr kumimoji="0" lang="en-GB" sz="14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für</a:t>
            </a:r>
            <a:br>
              <a:rPr kumimoji="0" lang="en-GB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</a:t>
            </a:r>
            <a:r>
              <a:rPr kumimoji="0" lang="en-GB" sz="14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Zusammenarbeit</a:t>
            </a:r>
            <a:r>
              <a:rPr kumimoji="0" lang="en-GB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(GIZ) GmbH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Registered offices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Bonn and </a:t>
            </a:r>
            <a:r>
              <a:rPr kumimoji="0" lang="en-US" sz="14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Eschborn</a:t>
            </a:r>
            <a:endParaRPr kumimoji="0" lang="en-US" sz="14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Friedrich-Ebert-Allee 32 + 36</a:t>
            </a:r>
            <a:b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53113 Bonn, Germany</a:t>
            </a:r>
            <a:b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  +49  228  44 60 - 0</a:t>
            </a:r>
            <a:b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  +49  228  44 60 - 17 66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  info@giz.de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   </a:t>
            </a:r>
            <a:r>
              <a:rPr kumimoji="0" lang="en-GB" sz="5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www.giz.de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7982854-A844-4D46-9BB7-0890F958ED69}"/>
              </a:ext>
            </a:extLst>
          </p:cNvPr>
          <p:cNvSpPr/>
          <p:nvPr/>
        </p:nvSpPr>
        <p:spPr bwMode="gray">
          <a:xfrm>
            <a:off x="4700586" y="3413820"/>
            <a:ext cx="4294717" cy="9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Dag-Hammarskjöld-</a:t>
            </a:r>
            <a:r>
              <a:rPr kumimoji="0" lang="en-GB" sz="14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Weg</a:t>
            </a: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1 - 5</a:t>
            </a:r>
            <a:b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65760 </a:t>
            </a:r>
            <a:r>
              <a:rPr kumimoji="0" lang="en-GB" sz="14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Eschborn</a:t>
            </a: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Germany</a:t>
            </a:r>
            <a:b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  +49  61 96  79 - 0</a:t>
            </a:r>
            <a:b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  +49  61 96  79 - 11 15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89CFF6E4-F492-44F6-997D-92E15F612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702220" y="5929845"/>
            <a:ext cx="2200291" cy="607280"/>
          </a:xfrm>
          <a:prstGeom prst="rect">
            <a:avLst/>
          </a:prstGeom>
        </p:spPr>
      </p:pic>
      <p:pic>
        <p:nvPicPr>
          <p:cNvPr id="9" name="Grafik 16" descr="Ein Bild, das Kette enthält.&#10;&#10;Automatisch generierte Beschreibung">
            <a:extLst>
              <a:ext uri="{FF2B5EF4-FFF2-40B4-BE49-F238E27FC236}">
                <a16:creationId xmlns:a16="http://schemas.microsoft.com/office/drawing/2014/main" id="{35F0EC2F-8ACE-4A4D-A94B-9FEC99919D24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4181" y="165101"/>
            <a:ext cx="11858487" cy="5444047"/>
          </a:xfrm>
          <a:prstGeom prst="rect">
            <a:avLst/>
          </a:prstGeom>
        </p:spPr>
      </p:pic>
      <p:pic>
        <p:nvPicPr>
          <p:cNvPr id="10" name="Grafik 11" descr="Ein Bild, das Säge enthält.&#10;&#10;Automatisch generierte Beschreibung">
            <a:extLst>
              <a:ext uri="{FF2B5EF4-FFF2-40B4-BE49-F238E27FC236}">
                <a16:creationId xmlns:a16="http://schemas.microsoft.com/office/drawing/2014/main" id="{67253BFB-7856-2543-9BE2-8A3D61C0FC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1865" y="821728"/>
            <a:ext cx="11860800" cy="5214544"/>
          </a:xfrm>
          <a:prstGeom prst="rect">
            <a:avLst/>
          </a:prstGeom>
        </p:spPr>
      </p:pic>
      <p:sp>
        <p:nvSpPr>
          <p:cNvPr id="11" name="Bar">
            <a:extLst>
              <a:ext uri="{FF2B5EF4-FFF2-40B4-BE49-F238E27FC236}">
                <a16:creationId xmlns:a16="http://schemas.microsoft.com/office/drawing/2014/main" id="{EC342C4F-F6BD-DB4C-8C8D-7C4A7C288811}"/>
              </a:ext>
            </a:extLst>
          </p:cNvPr>
          <p:cNvSpPr/>
          <p:nvPr userDrawn="1"/>
        </p:nvSpPr>
        <p:spPr bwMode="gray">
          <a:xfrm>
            <a:off x="8815753" y="5609147"/>
            <a:ext cx="3206913" cy="19590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3" name="Rechteck 18">
            <a:extLst>
              <a:ext uri="{FF2B5EF4-FFF2-40B4-BE49-F238E27FC236}">
                <a16:creationId xmlns:a16="http://schemas.microsoft.com/office/drawing/2014/main" id="{9357BFE0-0571-7F47-A979-0453277E03B9}"/>
              </a:ext>
            </a:extLst>
          </p:cNvPr>
          <p:cNvSpPr/>
          <p:nvPr userDrawn="1"/>
        </p:nvSpPr>
        <p:spPr bwMode="gray">
          <a:xfrm>
            <a:off x="1620789" y="2077320"/>
            <a:ext cx="4705732" cy="325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</a:t>
            </a:r>
            <a:r>
              <a:rPr kumimoji="0" lang="en-GB" sz="14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für</a:t>
            </a:r>
            <a:br>
              <a:rPr kumimoji="0" lang="en-GB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</a:t>
            </a:r>
            <a:r>
              <a:rPr kumimoji="0" lang="en-GB" sz="14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Zusammenarbeit</a:t>
            </a:r>
            <a:r>
              <a:rPr kumimoji="0" lang="en-GB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(GIZ) GmbH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Registered offices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Bonnand</a:t>
            </a:r>
            <a: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4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Eschborn</a:t>
            </a:r>
            <a:endParaRPr kumimoji="0" lang="en-US" sz="14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GIZ Bangladesh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 Box 6091, Gulshan 1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Dhaka 1212, Bangladesh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 +880 2 5506 8744-52, +880 9666 701 000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 +880 2 5506 8753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 </a:t>
            </a: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6"/>
              </a:rPr>
              <a:t>giz-Bangladesh@giz.de</a:t>
            </a:r>
            <a:endParaRPr kumimoji="0" lang="en-GB" sz="14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 </a:t>
            </a: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7"/>
              </a:rPr>
              <a:t>www.giz.de/bangladesh</a:t>
            </a: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sz="14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2107EC11-975E-4742-B8DF-E96BE4285C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702220" y="5929845"/>
            <a:ext cx="2200291" cy="60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01500"/>
      </p:ext>
    </p:extLst>
  </p:cSld>
  <p:clrMapOvr>
    <a:masterClrMapping/>
  </p:clrMapOvr>
  <p:transition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foli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1477786"/>
      </p:ext>
    </p:extLst>
  </p:cSld>
  <p:clrMapOvr>
    <a:masterClrMapping/>
  </p:clrMapOvr>
  <p:transition>
    <p:fade/>
  </p:transition>
  <p:hf hdr="0"/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0" descr="Ein Bild, das Kette enthält.&#10;&#10;Automatisch generierte Beschreibung">
            <a:extLst>
              <a:ext uri="{FF2B5EF4-FFF2-40B4-BE49-F238E27FC236}">
                <a16:creationId xmlns:a16="http://schemas.microsoft.com/office/drawing/2014/main" id="{AA49523E-4D98-4A8C-9A05-6ACD607EACF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26747"/>
          <a:stretch>
            <a:fillRect/>
          </a:stretch>
        </p:blipFill>
        <p:spPr bwMode="gray">
          <a:xfrm>
            <a:off x="163513" y="165100"/>
            <a:ext cx="11858625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7" descr="Ein Bild, das Säge enthält.&#10;&#10;Automatisch generierte Beschreibung">
            <a:extLst>
              <a:ext uri="{FF2B5EF4-FFF2-40B4-BE49-F238E27FC236}">
                <a16:creationId xmlns:a16="http://schemas.microsoft.com/office/drawing/2014/main" id="{2512A980-6007-446B-B8BC-334C5DA87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3513" y="846138"/>
            <a:ext cx="11861800" cy="404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logo">
            <a:extLst>
              <a:ext uri="{FF2B5EF4-FFF2-40B4-BE49-F238E27FC236}">
                <a16:creationId xmlns:a16="http://schemas.microsoft.com/office/drawing/2014/main" id="{29B3DFD6-E327-4314-AF3E-5E8DDD31F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15988" y="5422900"/>
            <a:ext cx="3081337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ar">
            <a:extLst>
              <a:ext uri="{FF2B5EF4-FFF2-40B4-BE49-F238E27FC236}">
                <a16:creationId xmlns:a16="http://schemas.microsoft.com/office/drawing/2014/main" id="{714F24B5-EAD5-4235-BF69-2495CB8113B8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58038" y="4886325"/>
            <a:ext cx="4864100" cy="2984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en-US" dirty="0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3703509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b/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">
            <a:extLst>
              <a:ext uri="{FF2B5EF4-FFF2-40B4-BE49-F238E27FC236}">
                <a16:creationId xmlns:a16="http://schemas.microsoft.com/office/drawing/2014/main" id="{7754BBC7-F226-4AE6-9EB5-9B3668357EC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26747"/>
          <a:stretch>
            <a:fillRect/>
          </a:stretch>
        </p:blipFill>
        <p:spPr bwMode="gray">
          <a:xfrm>
            <a:off x="163513" y="165100"/>
            <a:ext cx="11858625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4" descr="Ein Bild, das Säge enthält.&#10;&#10;Automatisch generierte Beschreibung">
            <a:extLst>
              <a:ext uri="{FF2B5EF4-FFF2-40B4-BE49-F238E27FC236}">
                <a16:creationId xmlns:a16="http://schemas.microsoft.com/office/drawing/2014/main" id="{1B5B63B5-E2F9-4150-8BDA-D52944E86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3513" y="846138"/>
            <a:ext cx="11861800" cy="404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logo">
            <a:extLst>
              <a:ext uri="{FF2B5EF4-FFF2-40B4-BE49-F238E27FC236}">
                <a16:creationId xmlns:a16="http://schemas.microsoft.com/office/drawing/2014/main" id="{FC825A64-6168-40CA-A88F-36505803B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15988" y="5422900"/>
            <a:ext cx="3081337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ar">
            <a:extLst>
              <a:ext uri="{FF2B5EF4-FFF2-40B4-BE49-F238E27FC236}">
                <a16:creationId xmlns:a16="http://schemas.microsoft.com/office/drawing/2014/main" id="{E9FBE325-EB7E-44E5-8956-83D07F299130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58038" y="4886325"/>
            <a:ext cx="4864100" cy="2984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en-US" dirty="0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761787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5706A9A0-2C01-4FFA-9590-C4FC99B67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9996488" y="1028700"/>
            <a:ext cx="5175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9883ED10-9F3E-4E3F-BFE9-9D61D84E0CA5}"/>
              </a:ext>
            </a:extLst>
          </p:cNvPr>
          <p:cNvCxnSpPr/>
          <p:nvPr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4">
            <a:extLst>
              <a:ext uri="{FF2B5EF4-FFF2-40B4-BE49-F238E27FC236}">
                <a16:creationId xmlns:a16="http://schemas.microsoft.com/office/drawing/2014/main" id="{3C3AD29F-053B-4591-9941-3F0666D7CE30}"/>
              </a:ext>
            </a:extLst>
          </p:cNvPr>
          <p:cNvGrpSpPr>
            <a:grpSpLocks/>
          </p:cNvGrpSpPr>
          <p:nvPr/>
        </p:nvGrpSpPr>
        <p:grpSpPr bwMode="auto">
          <a:xfrm>
            <a:off x="7472363" y="1035050"/>
            <a:ext cx="2117725" cy="866775"/>
            <a:chOff x="5604594" y="1459908"/>
            <a:chExt cx="1588101" cy="650246"/>
          </a:xfrm>
        </p:grpSpPr>
        <p:pic>
          <p:nvPicPr>
            <p:cNvPr id="8" name="Grafik 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A6EC9E9B-0ADA-4193-992E-79247974545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hteck 27">
              <a:extLst>
                <a:ext uri="{FF2B5EF4-FFF2-40B4-BE49-F238E27FC236}">
                  <a16:creationId xmlns:a16="http://schemas.microsoft.com/office/drawing/2014/main" id="{3A5C0F7B-CF22-4CF8-AE95-90757D508ED9}"/>
                </a:ext>
              </a:extLst>
            </p:cNvPr>
            <p:cNvSpPr/>
            <p:nvPr userDrawn="1"/>
          </p:nvSpPr>
          <p:spPr bwMode="gray">
            <a:xfrm>
              <a:off x="6631978" y="1739776"/>
              <a:ext cx="482145" cy="179830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10" name="Rechteck">
            <a:extLst>
              <a:ext uri="{FF2B5EF4-FFF2-40B4-BE49-F238E27FC236}">
                <a16:creationId xmlns:a16="http://schemas.microsoft.com/office/drawing/2014/main" id="{CAB0CCAD-CD5C-463A-BFEE-8A5A9C1D865A}"/>
              </a:ext>
            </a:extLst>
          </p:cNvPr>
          <p:cNvSpPr/>
          <p:nvPr/>
        </p:nvSpPr>
        <p:spPr bwMode="gray">
          <a:xfrm>
            <a:off x="10039350" y="1279525"/>
            <a:ext cx="447675" cy="45085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SolaimanLipi" panose="03000600000000000000" pitchFamily="66" charset="0"/>
            </a:endParaRPr>
          </a:p>
        </p:txBody>
      </p:sp>
      <p:sp>
        <p:nvSpPr>
          <p:cNvPr id="11" name="1.">
            <a:extLst>
              <a:ext uri="{FF2B5EF4-FFF2-40B4-BE49-F238E27FC236}">
                <a16:creationId xmlns:a16="http://schemas.microsoft.com/office/drawing/2014/main" id="{D90D7F63-F68C-49D8-8FAC-1FB9AA5FEF8F}"/>
              </a:ext>
            </a:extLst>
          </p:cNvPr>
          <p:cNvSpPr>
            <a:spLocks noChangeArrowheads="1"/>
          </p:cNvSpPr>
          <p:nvPr/>
        </p:nvSpPr>
        <p:spPr bwMode="gray">
          <a:xfrm>
            <a:off x="5456238" y="171450"/>
            <a:ext cx="19685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1. Click on this icon to insert a new photo.</a:t>
            </a:r>
          </a:p>
        </p:txBody>
      </p:sp>
      <p:sp>
        <p:nvSpPr>
          <p:cNvPr id="12" name="2.">
            <a:extLst>
              <a:ext uri="{FF2B5EF4-FFF2-40B4-BE49-F238E27FC236}">
                <a16:creationId xmlns:a16="http://schemas.microsoft.com/office/drawing/2014/main" id="{E4071764-BED5-4F36-AD32-2BD8C821B818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35838" y="171450"/>
            <a:ext cx="19685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2. Reset the slide.</a:t>
            </a:r>
          </a:p>
        </p:txBody>
      </p:sp>
      <p:sp>
        <p:nvSpPr>
          <p:cNvPr id="14" name="3.">
            <a:extLst>
              <a:ext uri="{FF2B5EF4-FFF2-40B4-BE49-F238E27FC236}">
                <a16:creationId xmlns:a16="http://schemas.microsoft.com/office/drawing/2014/main" id="{E6C4BF88-6255-4EF5-B88C-E2C890DD29BB}"/>
              </a:ext>
            </a:extLst>
          </p:cNvPr>
          <p:cNvSpPr>
            <a:spLocks noChangeArrowheads="1"/>
          </p:cNvSpPr>
          <p:nvPr/>
        </p:nvSpPr>
        <p:spPr bwMode="gray">
          <a:xfrm>
            <a:off x="9682163" y="171450"/>
            <a:ext cx="2484437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3. Where necessary, change the section using the ‘Crop’ function.</a:t>
            </a:r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1BD2E219-4A60-408A-9022-0C36A3637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15988" y="5422900"/>
            <a:ext cx="3081337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Bar">
            <a:extLst>
              <a:ext uri="{FF2B5EF4-FFF2-40B4-BE49-F238E27FC236}">
                <a16:creationId xmlns:a16="http://schemas.microsoft.com/office/drawing/2014/main" id="{D36BA414-5F7A-40B3-BC4D-7D85DB5B92D6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58038" y="4886325"/>
            <a:ext cx="4864100" cy="2984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en-US" dirty="0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18" name="how">
            <a:extLst>
              <a:ext uri="{FF2B5EF4-FFF2-40B4-BE49-F238E27FC236}">
                <a16:creationId xmlns:a16="http://schemas.microsoft.com/office/drawing/2014/main" id="{106580D1-79ED-4840-AAC7-9753484104B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-3786144" y="236538"/>
            <a:ext cx="37051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69863" indent="-169863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If required, edit the section under ‘Format/Crop ’.</a:t>
            </a:r>
          </a:p>
        </p:txBody>
      </p:sp>
      <p:sp>
        <p:nvSpPr>
          <p:cNvPr id="20" name="Dreieck">
            <a:extLst>
              <a:ext uri="{FF2B5EF4-FFF2-40B4-BE49-F238E27FC236}">
                <a16:creationId xmlns:a16="http://schemas.microsoft.com/office/drawing/2014/main" id="{74EFFFFF-0EC0-4603-8FA5-3136F888FE9E}"/>
              </a:ext>
            </a:extLst>
          </p:cNvPr>
          <p:cNvSpPr/>
          <p:nvPr/>
        </p:nvSpPr>
        <p:spPr bwMode="gray">
          <a:xfrm rot="5400000">
            <a:off x="-222250" y="561975"/>
            <a:ext cx="280987" cy="6191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SolaimanLipi" panose="03000600000000000000" pitchFamily="66" charset="0"/>
            </a:endParaRPr>
          </a:p>
        </p:txBody>
      </p:sp>
      <p:pic>
        <p:nvPicPr>
          <p:cNvPr id="21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B0BA60-8AF6-48BD-AE8E-4594387E9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96488" y="1966913"/>
            <a:ext cx="1662112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6">
              <a:alphaModFix amt="80000"/>
            </a:blip>
            <a:srcRect/>
            <a:stretch>
              <a:fillRect l="-10" r="-10"/>
            </a:stretch>
          </a:blipFill>
        </p:spPr>
        <p:txBody>
          <a:bodyPr lIns="576000" bIns="1036800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0918664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aphic/free-form sel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o">
            <a:extLst>
              <a:ext uri="{FF2B5EF4-FFF2-40B4-BE49-F238E27FC236}">
                <a16:creationId xmlns:a16="http://schemas.microsoft.com/office/drawing/2014/main" id="{70D12BD7-FBC8-43E4-91DB-4F1388812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15988" y="5422900"/>
            <a:ext cx="3081337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ar">
            <a:extLst>
              <a:ext uri="{FF2B5EF4-FFF2-40B4-BE49-F238E27FC236}">
                <a16:creationId xmlns:a16="http://schemas.microsoft.com/office/drawing/2014/main" id="{46D7FC43-FD8B-4C19-B183-BE262F4A69F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58038" y="4886325"/>
            <a:ext cx="4864100" cy="2984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en-US" dirty="0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7" name="Dreieck">
            <a:extLst>
              <a:ext uri="{FF2B5EF4-FFF2-40B4-BE49-F238E27FC236}">
                <a16:creationId xmlns:a16="http://schemas.microsoft.com/office/drawing/2014/main" id="{188B0190-2E67-4C46-8E60-59110028727C}"/>
              </a:ext>
            </a:extLst>
          </p:cNvPr>
          <p:cNvSpPr/>
          <p:nvPr/>
        </p:nvSpPr>
        <p:spPr bwMode="gray">
          <a:xfrm rot="5400000">
            <a:off x="-222250" y="561975"/>
            <a:ext cx="280987" cy="6191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SolaimanLipi" panose="03000600000000000000" pitchFamily="66" charset="0"/>
            </a:endParaRPr>
          </a:p>
        </p:txBody>
      </p:sp>
      <p:pic>
        <p:nvPicPr>
          <p:cNvPr id="8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0C83195E-1DB1-490A-8BF9-9B8D363A4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396538" y="1966913"/>
            <a:ext cx="1662112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.">
            <a:extLst>
              <a:ext uri="{FF2B5EF4-FFF2-40B4-BE49-F238E27FC236}">
                <a16:creationId xmlns:a16="http://schemas.microsoft.com/office/drawing/2014/main" id="{9F7D99D5-4A39-4A53-909B-7C8FD6F9EE8D}"/>
              </a:ext>
            </a:extLst>
          </p:cNvPr>
          <p:cNvSpPr>
            <a:spLocks noChangeArrowheads="1"/>
          </p:cNvSpPr>
          <p:nvPr/>
        </p:nvSpPr>
        <p:spPr bwMode="gray">
          <a:xfrm>
            <a:off x="5456238" y="171450"/>
            <a:ext cx="19685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1. Click on this icon to insert a new photo.</a:t>
            </a:r>
          </a:p>
        </p:txBody>
      </p:sp>
      <p:sp>
        <p:nvSpPr>
          <p:cNvPr id="10" name="2.">
            <a:extLst>
              <a:ext uri="{FF2B5EF4-FFF2-40B4-BE49-F238E27FC236}">
                <a16:creationId xmlns:a16="http://schemas.microsoft.com/office/drawing/2014/main" id="{F8D2144D-72AF-4F2E-ABCE-BFFE2DE4C714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35838" y="171450"/>
            <a:ext cx="19685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2. Reset the slide.</a:t>
            </a:r>
          </a:p>
        </p:txBody>
      </p:sp>
      <p:sp>
        <p:nvSpPr>
          <p:cNvPr id="11" name="3.">
            <a:extLst>
              <a:ext uri="{FF2B5EF4-FFF2-40B4-BE49-F238E27FC236}">
                <a16:creationId xmlns:a16="http://schemas.microsoft.com/office/drawing/2014/main" id="{DF0F41A8-5926-4E3D-BADB-665FE303EAC3}"/>
              </a:ext>
            </a:extLst>
          </p:cNvPr>
          <p:cNvSpPr>
            <a:spLocks noChangeArrowheads="1"/>
          </p:cNvSpPr>
          <p:nvPr/>
        </p:nvSpPr>
        <p:spPr bwMode="gray">
          <a:xfrm>
            <a:off x="9682163" y="171450"/>
            <a:ext cx="2484437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3. Where necessary, change the section using the ‘Crop’ function.</a:t>
            </a:r>
          </a:p>
        </p:txBody>
      </p:sp>
      <p:sp>
        <p:nvSpPr>
          <p:cNvPr id="12" name="how">
            <a:extLst>
              <a:ext uri="{FF2B5EF4-FFF2-40B4-BE49-F238E27FC236}">
                <a16:creationId xmlns:a16="http://schemas.microsoft.com/office/drawing/2014/main" id="{6A1237E3-A3D3-4A4B-8665-3930E2791FC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-3786144" y="236538"/>
            <a:ext cx="37051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69863" indent="-169863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If required, edit the section under ‘Format/Crop ’.</a:t>
            </a:r>
          </a:p>
        </p:txBody>
      </p:sp>
      <p:pic>
        <p:nvPicPr>
          <p:cNvPr id="14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07A79A57-FF98-4F67-8C53-9B1CC913A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10396538" y="1028700"/>
            <a:ext cx="5175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pieren 32">
            <a:extLst>
              <a:ext uri="{FF2B5EF4-FFF2-40B4-BE49-F238E27FC236}">
                <a16:creationId xmlns:a16="http://schemas.microsoft.com/office/drawing/2014/main" id="{603A59CF-A20D-4071-9357-557AE17E7AEA}"/>
              </a:ext>
            </a:extLst>
          </p:cNvPr>
          <p:cNvGrpSpPr>
            <a:grpSpLocks/>
          </p:cNvGrpSpPr>
          <p:nvPr/>
        </p:nvGrpSpPr>
        <p:grpSpPr bwMode="auto">
          <a:xfrm>
            <a:off x="7472363" y="1035050"/>
            <a:ext cx="2117725" cy="866775"/>
            <a:chOff x="5604594" y="1459908"/>
            <a:chExt cx="1588101" cy="650246"/>
          </a:xfrm>
        </p:grpSpPr>
        <p:pic>
          <p:nvPicPr>
            <p:cNvPr id="16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4986AA9E-4B2D-401F-96D7-9D6A1BB630B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hteck 34">
              <a:extLst>
                <a:ext uri="{FF2B5EF4-FFF2-40B4-BE49-F238E27FC236}">
                  <a16:creationId xmlns:a16="http://schemas.microsoft.com/office/drawing/2014/main" id="{666B3D35-BECB-40A8-A9B1-FF18E5E695E4}"/>
                </a:ext>
              </a:extLst>
            </p:cNvPr>
            <p:cNvSpPr/>
            <p:nvPr userDrawn="1"/>
          </p:nvSpPr>
          <p:spPr bwMode="gray">
            <a:xfrm>
              <a:off x="6631978" y="1739776"/>
              <a:ext cx="482145" cy="179830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18" name="Rechteck">
            <a:extLst>
              <a:ext uri="{FF2B5EF4-FFF2-40B4-BE49-F238E27FC236}">
                <a16:creationId xmlns:a16="http://schemas.microsoft.com/office/drawing/2014/main" id="{F9596A28-40BC-4FD8-9FC3-D008B90FE043}"/>
              </a:ext>
            </a:extLst>
          </p:cNvPr>
          <p:cNvSpPr/>
          <p:nvPr/>
        </p:nvSpPr>
        <p:spPr bwMode="gray">
          <a:xfrm>
            <a:off x="10439400" y="1279525"/>
            <a:ext cx="447675" cy="45085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SolaimanLipi" panose="03000600000000000000" pitchFamily="66" charset="0"/>
            </a:endParaRPr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8" name="Headline">
            <a:extLst>
              <a:ext uri="{FF2B5EF4-FFF2-40B4-BE49-F238E27FC236}">
                <a16:creationId xmlns:a16="http://schemas.microsoft.com/office/drawing/2014/main" id="{813E0E27-07DF-4161-8BD6-EBA305CB516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6"/>
            <a:srcRect/>
            <a:stretch>
              <a:fillRect l="-10" r="-10"/>
            </a:stretch>
          </a:blipFill>
        </p:spPr>
        <p:txBody>
          <a:bodyPr lIns="576000" bIns="1036800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2854894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F7EE0-183F-4F0D-8087-A7922AD09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CFAEF-5BF8-4E44-BA6B-8057AE04D4E6}" type="datetime1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AC349-17EA-4BD3-B0D8-FF9BA89F7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7BF3E-60F2-460A-904A-CBA60964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47150-0E44-451C-9D9F-07A0FE1DE6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10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>
            <a:extLst>
              <a:ext uri="{FF2B5EF4-FFF2-40B4-BE49-F238E27FC236}">
                <a16:creationId xmlns:a16="http://schemas.microsoft.com/office/drawing/2014/main" id="{79434EAF-3CA1-4482-A32D-4793DC824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15988" y="5422900"/>
            <a:ext cx="3081337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ar">
            <a:extLst>
              <a:ext uri="{FF2B5EF4-FFF2-40B4-BE49-F238E27FC236}">
                <a16:creationId xmlns:a16="http://schemas.microsoft.com/office/drawing/2014/main" id="{31DC4A96-F1EC-434F-A2BB-141B5C3D92B9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58038" y="4886325"/>
            <a:ext cx="4864100" cy="2984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en-US" dirty="0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grpSp>
        <p:nvGrpSpPr>
          <p:cNvPr id="7" name="Key Visual">
            <a:extLst>
              <a:ext uri="{FF2B5EF4-FFF2-40B4-BE49-F238E27FC236}">
                <a16:creationId xmlns:a16="http://schemas.microsoft.com/office/drawing/2014/main" id="{9D912B90-D99C-4C9E-B3F7-9049770718CE}"/>
              </a:ext>
            </a:extLst>
          </p:cNvPr>
          <p:cNvGrpSpPr>
            <a:grpSpLocks/>
          </p:cNvGrpSpPr>
          <p:nvPr/>
        </p:nvGrpSpPr>
        <p:grpSpPr bwMode="auto">
          <a:xfrm>
            <a:off x="163513" y="165100"/>
            <a:ext cx="5045075" cy="1341438"/>
            <a:chOff x="4846637" y="119557"/>
            <a:chExt cx="3783013" cy="1005693"/>
          </a:xfrm>
        </p:grpSpPr>
        <p:grpSp>
          <p:nvGrpSpPr>
            <p:cNvPr id="8" name="Freihandform: Form 8">
              <a:extLst>
                <a:ext uri="{FF2B5EF4-FFF2-40B4-BE49-F238E27FC236}">
                  <a16:creationId xmlns:a16="http://schemas.microsoft.com/office/drawing/2014/main" id="{9A77A482-0E43-49F9-BFA7-CE38D7FB250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838304" y="110036"/>
              <a:ext cx="3790155" cy="1009263"/>
              <a:chOff x="152400" y="152400"/>
              <a:chExt cx="5054600" cy="1346200"/>
            </a:xfrm>
          </p:grpSpPr>
          <p:pic>
            <p:nvPicPr>
              <p:cNvPr id="13" name="Freihandform: Form 8">
                <a:extLst>
                  <a:ext uri="{FF2B5EF4-FFF2-40B4-BE49-F238E27FC236}">
                    <a16:creationId xmlns:a16="http://schemas.microsoft.com/office/drawing/2014/main" id="{45A03A6C-D782-434D-B253-5C6CB5F4CF55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52400" y="152400"/>
                <a:ext cx="5054600" cy="1346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 Box 8">
                <a:extLst>
                  <a:ext uri="{FF2B5EF4-FFF2-40B4-BE49-F238E27FC236}">
                    <a16:creationId xmlns:a16="http://schemas.microsoft.com/office/drawing/2014/main" id="{8E75DD9E-CF3F-48A4-AF3A-15CBB30CA3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513" y="165100"/>
                <a:ext cx="5045075" cy="1338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endParaRPr lang="de-DE" altLang="de-DE" dirty="0">
                  <a:solidFill>
                    <a:srgbClr val="FFFFFF"/>
                  </a:solidFill>
                  <a:latin typeface="SolaimanLipi" panose="03000600000000000000" pitchFamily="66" charset="0"/>
                  <a:cs typeface="SolaimanLipi" panose="03000600000000000000" pitchFamily="66" charset="0"/>
                </a:endParaRPr>
              </a:p>
            </p:txBody>
          </p:sp>
        </p:grpSp>
        <p:sp>
          <p:nvSpPr>
            <p:cNvPr id="9" name="Freihandform: Form 10">
              <a:extLst>
                <a:ext uri="{FF2B5EF4-FFF2-40B4-BE49-F238E27FC236}">
                  <a16:creationId xmlns:a16="http://schemas.microsoft.com/office/drawing/2014/main" id="{5EECDA4B-18EC-4576-B370-0BCA5A479C1F}"/>
                </a:ext>
              </a:extLst>
            </p:cNvPr>
            <p:cNvSpPr/>
            <p:nvPr userDrawn="1"/>
          </p:nvSpPr>
          <p:spPr bwMode="gray">
            <a:xfrm>
              <a:off x="4920440" y="119557"/>
              <a:ext cx="1035627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0" name="Freihandform: Form 11">
              <a:extLst>
                <a:ext uri="{FF2B5EF4-FFF2-40B4-BE49-F238E27FC236}">
                  <a16:creationId xmlns:a16="http://schemas.microsoft.com/office/drawing/2014/main" id="{271231E2-5389-4562-B95E-A9EC84F00054}"/>
                </a:ext>
              </a:extLst>
            </p:cNvPr>
            <p:cNvSpPr/>
            <p:nvPr userDrawn="1"/>
          </p:nvSpPr>
          <p:spPr bwMode="gray">
            <a:xfrm>
              <a:off x="7610689" y="119557"/>
              <a:ext cx="507100" cy="477258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1" name="Freihandform: Form 13">
              <a:extLst>
                <a:ext uri="{FF2B5EF4-FFF2-40B4-BE49-F238E27FC236}">
                  <a16:creationId xmlns:a16="http://schemas.microsoft.com/office/drawing/2014/main" id="{CF6D5297-EB6A-4AC4-A416-2613AA031D55}"/>
                </a:ext>
              </a:extLst>
            </p:cNvPr>
            <p:cNvSpPr/>
            <p:nvPr userDrawn="1"/>
          </p:nvSpPr>
          <p:spPr bwMode="gray">
            <a:xfrm flipH="1">
              <a:off x="7164298" y="119557"/>
              <a:ext cx="951110" cy="482019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2" name="Freihandform: Form 15">
              <a:extLst>
                <a:ext uri="{FF2B5EF4-FFF2-40B4-BE49-F238E27FC236}">
                  <a16:creationId xmlns:a16="http://schemas.microsoft.com/office/drawing/2014/main" id="{633334D8-AB7E-40AD-B0F7-84AD72CE6FFE}"/>
                </a:ext>
              </a:extLst>
            </p:cNvPr>
            <p:cNvSpPr/>
            <p:nvPr userDrawn="1"/>
          </p:nvSpPr>
          <p:spPr bwMode="gray">
            <a:xfrm>
              <a:off x="4920440" y="119557"/>
              <a:ext cx="2146246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018879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F0E6115A-0138-4831-8CBC-F3B86D4660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 marL="304792" indent="-304792">
              <a:spcBef>
                <a:spcPts val="24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umsplatzhalter 6">
            <a:extLst>
              <a:ext uri="{FF2B5EF4-FFF2-40B4-BE49-F238E27FC236}">
                <a16:creationId xmlns:a16="http://schemas.microsoft.com/office/drawing/2014/main" id="{838D5D83-A616-4FD4-9A6B-288CB1B77F1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7852F-07A2-445A-8F72-8219ABDF5D4B}" type="datetime1">
              <a:rPr lang="en-US" smtClean="0"/>
              <a:t>11/19/2022</a:t>
            </a:fld>
            <a:endParaRPr lang="en-US"/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183019C4-8CA2-451F-B1AF-9529B77700F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7" name="Foliennummernplatzhalter 8">
            <a:extLst>
              <a:ext uri="{FF2B5EF4-FFF2-40B4-BE49-F238E27FC236}">
                <a16:creationId xmlns:a16="http://schemas.microsoft.com/office/drawing/2014/main" id="{A9D38D6B-01F9-4B16-8AE0-4083B9B31E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6E579-5CF2-42A1-824B-4010430BA2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757511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>
            <a:extLst>
              <a:ext uri="{FF2B5EF4-FFF2-40B4-BE49-F238E27FC236}">
                <a16:creationId xmlns:a16="http://schemas.microsoft.com/office/drawing/2014/main" id="{3840AA42-A5A2-4A1B-92B8-0B805F2B1143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63513" y="5311775"/>
            <a:ext cx="3095625" cy="822325"/>
            <a:chOff x="4846637" y="119557"/>
            <a:chExt cx="3783013" cy="1005693"/>
          </a:xfrm>
        </p:grpSpPr>
        <p:grpSp>
          <p:nvGrpSpPr>
            <p:cNvPr id="5" name="Freihandform: Form 6">
              <a:extLst>
                <a:ext uri="{FF2B5EF4-FFF2-40B4-BE49-F238E27FC236}">
                  <a16:creationId xmlns:a16="http://schemas.microsoft.com/office/drawing/2014/main" id="{8DE54A29-C9ED-44D8-9983-8FA0E6EF362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flipV="1">
              <a:off x="4833056" y="119557"/>
              <a:ext cx="3802413" cy="1025108"/>
              <a:chOff x="152400" y="5295900"/>
              <a:chExt cx="3111500" cy="838200"/>
            </a:xfrm>
          </p:grpSpPr>
          <p:pic>
            <p:nvPicPr>
              <p:cNvPr id="10" name="Freihandform: Form 6">
                <a:extLst>
                  <a:ext uri="{FF2B5EF4-FFF2-40B4-BE49-F238E27FC236}">
                    <a16:creationId xmlns:a16="http://schemas.microsoft.com/office/drawing/2014/main" id="{D753CB69-0762-4015-AA83-A1DF20945415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52400" y="5295900"/>
                <a:ext cx="3111500" cy="838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BCF36CD1-C660-45B0-A39A-E01F6BC6BC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800000">
                <a:off x="163513" y="5313815"/>
                <a:ext cx="3095625" cy="820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endParaRPr lang="de-DE" altLang="de-DE" dirty="0">
                  <a:solidFill>
                    <a:srgbClr val="FFFFFF"/>
                  </a:solidFill>
                  <a:latin typeface="SolaimanLipi" panose="03000600000000000000" pitchFamily="66" charset="0"/>
                  <a:cs typeface="SolaimanLipi" panose="03000600000000000000" pitchFamily="66" charset="0"/>
                </a:endParaRPr>
              </a:p>
            </p:txBody>
          </p:sp>
        </p:grpSp>
        <p:sp>
          <p:nvSpPr>
            <p:cNvPr id="6" name="Freihandform: Form 7">
              <a:extLst>
                <a:ext uri="{FF2B5EF4-FFF2-40B4-BE49-F238E27FC236}">
                  <a16:creationId xmlns:a16="http://schemas.microsoft.com/office/drawing/2014/main" id="{CEEADC7E-3BB0-471E-B4D3-707903D2CCEF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1035964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7" name="Freihandform: Form 8">
              <a:extLst>
                <a:ext uri="{FF2B5EF4-FFF2-40B4-BE49-F238E27FC236}">
                  <a16:creationId xmlns:a16="http://schemas.microsoft.com/office/drawing/2014/main" id="{07CFAA28-0CF0-45DE-BD62-41D29CFD012E}"/>
                </a:ext>
              </a:extLst>
            </p:cNvPr>
            <p:cNvSpPr/>
            <p:nvPr userDrawn="1"/>
          </p:nvSpPr>
          <p:spPr bwMode="gray">
            <a:xfrm>
              <a:off x="7611146" y="119557"/>
              <a:ext cx="506342" cy="47760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8" name="Freihandform: Form 9">
              <a:extLst>
                <a:ext uri="{FF2B5EF4-FFF2-40B4-BE49-F238E27FC236}">
                  <a16:creationId xmlns:a16="http://schemas.microsoft.com/office/drawing/2014/main" id="{29BFE94B-6B55-439E-ABC3-C5FB7F79FAEB}"/>
                </a:ext>
              </a:extLst>
            </p:cNvPr>
            <p:cNvSpPr/>
            <p:nvPr userDrawn="1"/>
          </p:nvSpPr>
          <p:spPr bwMode="gray">
            <a:xfrm flipH="1">
              <a:off x="7164944" y="119557"/>
              <a:ext cx="950603" cy="4814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9" name="Freihandform: Form 10">
              <a:extLst>
                <a:ext uri="{FF2B5EF4-FFF2-40B4-BE49-F238E27FC236}">
                  <a16:creationId xmlns:a16="http://schemas.microsoft.com/office/drawing/2014/main" id="{F195F893-5082-44D4-901E-0CE7123D1404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2145647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32E1886A-3475-4E66-B3BF-1AD48A2030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374684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8A6748E-F4EA-4C16-8AE9-3BE74A921C5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CE7CE-5BB9-4C6D-8D47-8A719E497D3A}" type="datetime1">
              <a:rPr lang="en-US" smtClean="0"/>
              <a:t>11/19/2022</a:t>
            </a:fld>
            <a:endParaRPr lang="en-US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94688F29-56D1-4FF4-8352-29F45F8D139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350750E4-E571-4CAD-86C4-2F7ECB7B6F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9C549-153A-4AF2-8E7D-5A32B99828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812073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tart slide, b/w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7">
            <a:extLst>
              <a:ext uri="{FF2B5EF4-FFF2-40B4-BE49-F238E27FC236}">
                <a16:creationId xmlns:a16="http://schemas.microsoft.com/office/drawing/2014/main" id="{43D8515B-BE72-430A-839C-E46748A6948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3513" y="165100"/>
            <a:ext cx="11858625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9" descr="Ein Bild, das Säge enthält.&#10;&#10;Automatisch generierte Beschreibung">
            <a:extLst>
              <a:ext uri="{FF2B5EF4-FFF2-40B4-BE49-F238E27FC236}">
                <a16:creationId xmlns:a16="http://schemas.microsoft.com/office/drawing/2014/main" id="{9CC52864-0B3E-4995-9349-0379E542B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3513" y="2093913"/>
            <a:ext cx="11861800" cy="404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33131" y="3793150"/>
            <a:ext cx="10628948" cy="96026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91B310AD-6CC9-448A-8458-54C3E8B1D6D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56DCE-3403-4384-B97F-D56B8801562A}" type="datetime1">
              <a:rPr lang="en-US" smtClean="0"/>
              <a:t>11/19/2022</a:t>
            </a:fld>
            <a:endParaRPr lang="en-US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292B0BBF-FA50-41BE-987F-98AA9A32CD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3DBB95EF-7F11-4BFC-BAA3-FB2F15F977B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960A2-66E9-421C-8CD7-F5328A690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769801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tart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mit Pfeil 5">
            <a:extLst>
              <a:ext uri="{FF2B5EF4-FFF2-40B4-BE49-F238E27FC236}">
                <a16:creationId xmlns:a16="http://schemas.microsoft.com/office/drawing/2014/main" id="{90BE6A04-42EA-41FA-B3F6-28A5C3888BE2}"/>
              </a:ext>
            </a:extLst>
          </p:cNvPr>
          <p:cNvCxnSpPr/>
          <p:nvPr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reieck">
            <a:extLst>
              <a:ext uri="{FF2B5EF4-FFF2-40B4-BE49-F238E27FC236}">
                <a16:creationId xmlns:a16="http://schemas.microsoft.com/office/drawing/2014/main" id="{71A2937B-7013-40F8-894E-83B3EA0255B9}"/>
              </a:ext>
            </a:extLst>
          </p:cNvPr>
          <p:cNvSpPr/>
          <p:nvPr/>
        </p:nvSpPr>
        <p:spPr bwMode="gray">
          <a:xfrm rot="5400000">
            <a:off x="-222250" y="561975"/>
            <a:ext cx="280987" cy="6191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SolaimanLipi" panose="03000600000000000000" pitchFamily="66" charset="0"/>
            </a:endParaRPr>
          </a:p>
        </p:txBody>
      </p:sp>
      <p:pic>
        <p:nvPicPr>
          <p:cNvPr id="7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5CFD619A-4196-4409-8399-0FB5B499E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96488" y="1966913"/>
            <a:ext cx="1662112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.">
            <a:extLst>
              <a:ext uri="{FF2B5EF4-FFF2-40B4-BE49-F238E27FC236}">
                <a16:creationId xmlns:a16="http://schemas.microsoft.com/office/drawing/2014/main" id="{5EB063B6-ACAD-4C58-9D65-7B442D156AD0}"/>
              </a:ext>
            </a:extLst>
          </p:cNvPr>
          <p:cNvSpPr>
            <a:spLocks noChangeArrowheads="1"/>
          </p:cNvSpPr>
          <p:nvPr/>
        </p:nvSpPr>
        <p:spPr bwMode="gray">
          <a:xfrm>
            <a:off x="5456238" y="171450"/>
            <a:ext cx="19685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1. Click on this icon to insert a new photo.</a:t>
            </a:r>
          </a:p>
        </p:txBody>
      </p:sp>
      <p:sp>
        <p:nvSpPr>
          <p:cNvPr id="9" name="2.">
            <a:extLst>
              <a:ext uri="{FF2B5EF4-FFF2-40B4-BE49-F238E27FC236}">
                <a16:creationId xmlns:a16="http://schemas.microsoft.com/office/drawing/2014/main" id="{3AD92064-15FF-4CCF-A3B9-90DDF36F8EB4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35838" y="171450"/>
            <a:ext cx="19685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2. Reset the slide.</a:t>
            </a:r>
          </a:p>
        </p:txBody>
      </p:sp>
      <p:sp>
        <p:nvSpPr>
          <p:cNvPr id="10" name="3.">
            <a:extLst>
              <a:ext uri="{FF2B5EF4-FFF2-40B4-BE49-F238E27FC236}">
                <a16:creationId xmlns:a16="http://schemas.microsoft.com/office/drawing/2014/main" id="{9BA7C4C5-5F9C-4E8D-B9CA-B263F6C73F25}"/>
              </a:ext>
            </a:extLst>
          </p:cNvPr>
          <p:cNvSpPr>
            <a:spLocks noChangeArrowheads="1"/>
          </p:cNvSpPr>
          <p:nvPr/>
        </p:nvSpPr>
        <p:spPr bwMode="gray">
          <a:xfrm>
            <a:off x="9682163" y="171450"/>
            <a:ext cx="2484437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3. Where necessary, change the section using the ‘Crop’ function.</a:t>
            </a:r>
          </a:p>
        </p:txBody>
      </p:sp>
      <p:sp>
        <p:nvSpPr>
          <p:cNvPr id="11" name="how">
            <a:extLst>
              <a:ext uri="{FF2B5EF4-FFF2-40B4-BE49-F238E27FC236}">
                <a16:creationId xmlns:a16="http://schemas.microsoft.com/office/drawing/2014/main" id="{FBB04327-B700-449A-9340-31E7EA6E453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-3786144" y="236538"/>
            <a:ext cx="37051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69863" indent="-169863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If required, edit the section under ‘Format/Crop ’.</a:t>
            </a:r>
          </a:p>
        </p:txBody>
      </p:sp>
      <p:pic>
        <p:nvPicPr>
          <p:cNvPr id="12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7B32D70-D979-4C67-9168-D4F14BF50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9996488" y="1028700"/>
            <a:ext cx="5175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ieren 32">
            <a:extLst>
              <a:ext uri="{FF2B5EF4-FFF2-40B4-BE49-F238E27FC236}">
                <a16:creationId xmlns:a16="http://schemas.microsoft.com/office/drawing/2014/main" id="{865C69D4-AE97-4752-B646-45B72D6B9AB5}"/>
              </a:ext>
            </a:extLst>
          </p:cNvPr>
          <p:cNvGrpSpPr>
            <a:grpSpLocks/>
          </p:cNvGrpSpPr>
          <p:nvPr/>
        </p:nvGrpSpPr>
        <p:grpSpPr bwMode="auto">
          <a:xfrm>
            <a:off x="7472363" y="1035050"/>
            <a:ext cx="2117725" cy="866775"/>
            <a:chOff x="5604594" y="1459908"/>
            <a:chExt cx="1588101" cy="650246"/>
          </a:xfrm>
        </p:grpSpPr>
        <p:pic>
          <p:nvPicPr>
            <p:cNvPr id="16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9894D8BB-6DC2-4A71-ACE5-A47E83B3CC7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hteck 34">
              <a:extLst>
                <a:ext uri="{FF2B5EF4-FFF2-40B4-BE49-F238E27FC236}">
                  <a16:creationId xmlns:a16="http://schemas.microsoft.com/office/drawing/2014/main" id="{2A54C978-39FC-43B9-8B81-CA246292D067}"/>
                </a:ext>
              </a:extLst>
            </p:cNvPr>
            <p:cNvSpPr/>
            <p:nvPr userDrawn="1"/>
          </p:nvSpPr>
          <p:spPr bwMode="gray">
            <a:xfrm>
              <a:off x="6631978" y="1739776"/>
              <a:ext cx="482145" cy="179830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18" name="Rechteck">
            <a:extLst>
              <a:ext uri="{FF2B5EF4-FFF2-40B4-BE49-F238E27FC236}">
                <a16:creationId xmlns:a16="http://schemas.microsoft.com/office/drawing/2014/main" id="{3E0F8C3D-EA3B-46F5-89CF-B0D7C85EDC20}"/>
              </a:ext>
            </a:extLst>
          </p:cNvPr>
          <p:cNvSpPr/>
          <p:nvPr/>
        </p:nvSpPr>
        <p:spPr bwMode="gray">
          <a:xfrm>
            <a:off x="10039350" y="1279525"/>
            <a:ext cx="447675" cy="45085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SolaimanLipi" panose="03000600000000000000" pitchFamily="66" charset="0"/>
            </a:endParaRPr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5">
              <a:alphaModFix amt="80000"/>
            </a:blip>
            <a:srcRect/>
            <a:stretch>
              <a:fillRect l="-10" r="-10"/>
            </a:stretch>
          </a:blipFill>
        </p:spPr>
        <p:txBody>
          <a:bodyPr lIns="576000" bIns="1036800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8" name="Subline">
            <a:extLst>
              <a:ext uri="{FF2B5EF4-FFF2-40B4-BE49-F238E27FC236}">
                <a16:creationId xmlns:a16="http://schemas.microsoft.com/office/drawing/2014/main" id="{6699B1E5-C447-4674-92BB-C2A1F3ADCF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Datumsplatzhalter 6">
            <a:extLst>
              <a:ext uri="{FF2B5EF4-FFF2-40B4-BE49-F238E27FC236}">
                <a16:creationId xmlns:a16="http://schemas.microsoft.com/office/drawing/2014/main" id="{09801C1D-92B5-4F88-9C6C-2CACF111BD1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7DE49-1825-4A89-9173-EE4AB92BC0DE}" type="datetime1">
              <a:rPr lang="en-US" smtClean="0"/>
              <a:t>11/19/2022</a:t>
            </a:fld>
            <a:endParaRPr lang="en-US"/>
          </a:p>
        </p:txBody>
      </p:sp>
      <p:sp>
        <p:nvSpPr>
          <p:cNvPr id="20" name="Fußzeilenplatzhalter 7">
            <a:extLst>
              <a:ext uri="{FF2B5EF4-FFF2-40B4-BE49-F238E27FC236}">
                <a16:creationId xmlns:a16="http://schemas.microsoft.com/office/drawing/2014/main" id="{F804B79E-9E1A-4768-8441-1FE89E19755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21" name="Foliennummernplatzhalter 10">
            <a:extLst>
              <a:ext uri="{FF2B5EF4-FFF2-40B4-BE49-F238E27FC236}">
                <a16:creationId xmlns:a16="http://schemas.microsoft.com/office/drawing/2014/main" id="{D2A6362F-6C25-480B-B894-B742ED8B96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A9E85-A287-4249-A932-B0C0DC746E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05970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tar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>
            <a:extLst>
              <a:ext uri="{FF2B5EF4-FFF2-40B4-BE49-F238E27FC236}">
                <a16:creationId xmlns:a16="http://schemas.microsoft.com/office/drawing/2014/main" id="{35570DC8-E984-4B9A-A75B-DDCFB3E72E1F}"/>
              </a:ext>
            </a:extLst>
          </p:cNvPr>
          <p:cNvGrpSpPr>
            <a:grpSpLocks/>
          </p:cNvGrpSpPr>
          <p:nvPr/>
        </p:nvGrpSpPr>
        <p:grpSpPr bwMode="auto">
          <a:xfrm>
            <a:off x="163513" y="165100"/>
            <a:ext cx="5045075" cy="1341438"/>
            <a:chOff x="4846637" y="119557"/>
            <a:chExt cx="3783013" cy="1005693"/>
          </a:xfrm>
        </p:grpSpPr>
        <p:grpSp>
          <p:nvGrpSpPr>
            <p:cNvPr id="6" name="Freihandform: Form 8">
              <a:extLst>
                <a:ext uri="{FF2B5EF4-FFF2-40B4-BE49-F238E27FC236}">
                  <a16:creationId xmlns:a16="http://schemas.microsoft.com/office/drawing/2014/main" id="{6D4CDC6B-D0C9-451A-A01D-2843ED27899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838304" y="110036"/>
              <a:ext cx="3790155" cy="1009263"/>
              <a:chOff x="152400" y="152400"/>
              <a:chExt cx="5054600" cy="1346200"/>
            </a:xfrm>
          </p:grpSpPr>
          <p:pic>
            <p:nvPicPr>
              <p:cNvPr id="11" name="Freihandform: Form 8">
                <a:extLst>
                  <a:ext uri="{FF2B5EF4-FFF2-40B4-BE49-F238E27FC236}">
                    <a16:creationId xmlns:a16="http://schemas.microsoft.com/office/drawing/2014/main" id="{D842C2A8-3749-4C64-8A6E-23F97FCAE928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52400" y="152400"/>
                <a:ext cx="5054600" cy="1346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 Box 13">
                <a:extLst>
                  <a:ext uri="{FF2B5EF4-FFF2-40B4-BE49-F238E27FC236}">
                    <a16:creationId xmlns:a16="http://schemas.microsoft.com/office/drawing/2014/main" id="{C2B19BC9-B877-47CE-85B1-5A9B4E3010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513" y="165100"/>
                <a:ext cx="5045075" cy="1338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endParaRPr lang="de-DE" altLang="de-DE" dirty="0">
                  <a:solidFill>
                    <a:srgbClr val="FFFFFF"/>
                  </a:solidFill>
                  <a:latin typeface="SolaimanLipi" panose="03000600000000000000" pitchFamily="66" charset="0"/>
                  <a:cs typeface="SolaimanLipi" panose="03000600000000000000" pitchFamily="66" charset="0"/>
                </a:endParaRPr>
              </a:p>
            </p:txBody>
          </p:sp>
        </p:grpSp>
        <p:sp>
          <p:nvSpPr>
            <p:cNvPr id="7" name="Freihandform: Form 10">
              <a:extLst>
                <a:ext uri="{FF2B5EF4-FFF2-40B4-BE49-F238E27FC236}">
                  <a16:creationId xmlns:a16="http://schemas.microsoft.com/office/drawing/2014/main" id="{875224BA-78FB-4F31-B46C-E43DFD354414}"/>
                </a:ext>
              </a:extLst>
            </p:cNvPr>
            <p:cNvSpPr/>
            <p:nvPr userDrawn="1"/>
          </p:nvSpPr>
          <p:spPr bwMode="gray">
            <a:xfrm>
              <a:off x="4920440" y="119557"/>
              <a:ext cx="1035627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8" name="Freihandform: Form 11">
              <a:extLst>
                <a:ext uri="{FF2B5EF4-FFF2-40B4-BE49-F238E27FC236}">
                  <a16:creationId xmlns:a16="http://schemas.microsoft.com/office/drawing/2014/main" id="{41449CC2-E68F-414C-8B29-FCA827ECE42C}"/>
                </a:ext>
              </a:extLst>
            </p:cNvPr>
            <p:cNvSpPr/>
            <p:nvPr userDrawn="1"/>
          </p:nvSpPr>
          <p:spPr bwMode="gray">
            <a:xfrm>
              <a:off x="7610689" y="119557"/>
              <a:ext cx="507100" cy="477258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9" name="Freihandform: Form 13">
              <a:extLst>
                <a:ext uri="{FF2B5EF4-FFF2-40B4-BE49-F238E27FC236}">
                  <a16:creationId xmlns:a16="http://schemas.microsoft.com/office/drawing/2014/main" id="{707CF85A-AC2C-4690-8EEE-E58164CCC278}"/>
                </a:ext>
              </a:extLst>
            </p:cNvPr>
            <p:cNvSpPr/>
            <p:nvPr userDrawn="1"/>
          </p:nvSpPr>
          <p:spPr bwMode="gray">
            <a:xfrm flipH="1">
              <a:off x="7164298" y="119557"/>
              <a:ext cx="951110" cy="482019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0" name="Freihandform: Form 15">
              <a:extLst>
                <a:ext uri="{FF2B5EF4-FFF2-40B4-BE49-F238E27FC236}">
                  <a16:creationId xmlns:a16="http://schemas.microsoft.com/office/drawing/2014/main" id="{393312B9-C21F-4516-86C0-0BC2BD2A3B47}"/>
                </a:ext>
              </a:extLst>
            </p:cNvPr>
            <p:cNvSpPr/>
            <p:nvPr userDrawn="1"/>
          </p:nvSpPr>
          <p:spPr bwMode="gray">
            <a:xfrm>
              <a:off x="4920440" y="119557"/>
              <a:ext cx="2146246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Datumsplatzhalter 5">
            <a:extLst>
              <a:ext uri="{FF2B5EF4-FFF2-40B4-BE49-F238E27FC236}">
                <a16:creationId xmlns:a16="http://schemas.microsoft.com/office/drawing/2014/main" id="{D7425030-817A-4A5B-B12E-701CEA2B002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DC9B1-E64C-4CA7-829D-682586E4D8A2}" type="datetime1">
              <a:rPr lang="en-US" smtClean="0"/>
              <a:t>11/19/2022</a:t>
            </a:fld>
            <a:endParaRPr lang="en-US"/>
          </a:p>
        </p:txBody>
      </p:sp>
      <p:sp>
        <p:nvSpPr>
          <p:cNvPr id="14" name="Fußzeilenplatzhalter 6">
            <a:extLst>
              <a:ext uri="{FF2B5EF4-FFF2-40B4-BE49-F238E27FC236}">
                <a16:creationId xmlns:a16="http://schemas.microsoft.com/office/drawing/2014/main" id="{79D00F05-8DF1-45B8-B057-259238F6AB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5" name="Foliennummernplatzhalter 9">
            <a:extLst>
              <a:ext uri="{FF2B5EF4-FFF2-40B4-BE49-F238E27FC236}">
                <a16:creationId xmlns:a16="http://schemas.microsoft.com/office/drawing/2014/main" id="{9B452E9F-2FA5-45CE-A842-1D51E16F984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22737-E98B-412E-BEA9-09CF563E70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642007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mediate slide, b/w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17">
            <a:extLst>
              <a:ext uri="{FF2B5EF4-FFF2-40B4-BE49-F238E27FC236}">
                <a16:creationId xmlns:a16="http://schemas.microsoft.com/office/drawing/2014/main" id="{7D896BBD-2C2A-49C7-910B-DEC5BD024C4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3513" y="165100"/>
            <a:ext cx="11858625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5">
            <a:extLst>
              <a:ext uri="{FF2B5EF4-FFF2-40B4-BE49-F238E27FC236}">
                <a16:creationId xmlns:a16="http://schemas.microsoft.com/office/drawing/2014/main" id="{E8E62D5B-5D31-44C7-8FB0-AE43CDBFF13D}"/>
              </a:ext>
            </a:extLst>
          </p:cNvPr>
          <p:cNvSpPr>
            <a:spLocks/>
          </p:cNvSpPr>
          <p:nvPr/>
        </p:nvSpPr>
        <p:spPr bwMode="gray">
          <a:xfrm>
            <a:off x="163513" y="165100"/>
            <a:ext cx="11858625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anchor="ctr"/>
          <a:lstStyle/>
          <a:p>
            <a:pPr algn="ctr">
              <a:defRPr/>
            </a:pPr>
            <a:endParaRPr lang="en-GB" dirty="0">
              <a:latin typeface="SolaimanLipi" panose="03000600000000000000" pitchFamily="66" charset="0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dirty="0"/>
          </a:p>
        </p:txBody>
      </p:sp>
      <p:sp>
        <p:nvSpPr>
          <p:cNvPr id="6" name="Datumsplatzhalter 6">
            <a:extLst>
              <a:ext uri="{FF2B5EF4-FFF2-40B4-BE49-F238E27FC236}">
                <a16:creationId xmlns:a16="http://schemas.microsoft.com/office/drawing/2014/main" id="{C0F95C04-9051-4258-B010-FAAFB3061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2029E-9566-42A8-9378-27FA4B853FF5}" type="datetime1">
              <a:rPr lang="en-US" smtClean="0"/>
              <a:t>11/19/2022</a:t>
            </a:fld>
            <a:endParaRPr lang="en-US"/>
          </a:p>
        </p:txBody>
      </p:sp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3FCC05FB-0798-483A-AB5C-51B21D6E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8" name="Foliennummernplatzhalter 8">
            <a:extLst>
              <a:ext uri="{FF2B5EF4-FFF2-40B4-BE49-F238E27FC236}">
                <a16:creationId xmlns:a16="http://schemas.microsoft.com/office/drawing/2014/main" id="{C919392C-DC6F-4DF3-919F-F2773B752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D7897-558B-448C-A480-470A4A3DBA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097563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mediate slid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dirty="0"/>
          </a:p>
        </p:txBody>
      </p:sp>
      <p:sp>
        <p:nvSpPr>
          <p:cNvPr id="3" name="Datumsplatzhalter 5">
            <a:extLst>
              <a:ext uri="{FF2B5EF4-FFF2-40B4-BE49-F238E27FC236}">
                <a16:creationId xmlns:a16="http://schemas.microsoft.com/office/drawing/2014/main" id="{F83D2AD3-118B-41B5-BD50-92896B127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ECBD8-E810-4B09-B447-B7EB778A3E7E}" type="datetime1">
              <a:rPr lang="en-US" smtClean="0"/>
              <a:t>11/19/2022</a:t>
            </a:fld>
            <a:endParaRPr lang="en-US"/>
          </a:p>
        </p:txBody>
      </p:sp>
      <p:sp>
        <p:nvSpPr>
          <p:cNvPr id="4" name="Fußzeilenplatzhalter 6">
            <a:extLst>
              <a:ext uri="{FF2B5EF4-FFF2-40B4-BE49-F238E27FC236}">
                <a16:creationId xmlns:a16="http://schemas.microsoft.com/office/drawing/2014/main" id="{C9781679-3767-4C28-A09E-576F0CF83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6" name="Foliennummernplatzhalter 7">
            <a:extLst>
              <a:ext uri="{FF2B5EF4-FFF2-40B4-BE49-F238E27FC236}">
                <a16:creationId xmlns:a16="http://schemas.microsoft.com/office/drawing/2014/main" id="{66CE2895-AC7A-4915-BCAE-070A33273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79DBB-C937-479D-BA38-AEAB6CAE8D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50539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mediate slide, whit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Key Visual">
            <a:extLst>
              <a:ext uri="{FF2B5EF4-FFF2-40B4-BE49-F238E27FC236}">
                <a16:creationId xmlns:a16="http://schemas.microsoft.com/office/drawing/2014/main" id="{080F97B0-F742-4BF1-A736-0DFEBDF107BE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63513" y="4525963"/>
            <a:ext cx="6051550" cy="1608137"/>
            <a:chOff x="4846637" y="119557"/>
            <a:chExt cx="3783013" cy="1005693"/>
          </a:xfrm>
        </p:grpSpPr>
        <p:grpSp>
          <p:nvGrpSpPr>
            <p:cNvPr id="4" name="Freihandform: Form 12">
              <a:extLst>
                <a:ext uri="{FF2B5EF4-FFF2-40B4-BE49-F238E27FC236}">
                  <a16:creationId xmlns:a16="http://schemas.microsoft.com/office/drawing/2014/main" id="{664A32BB-57DB-4E61-841C-D0C73DC8EEC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flipV="1">
              <a:off x="4839690" y="119557"/>
              <a:ext cx="3786983" cy="1008672"/>
              <a:chOff x="152400" y="4521200"/>
              <a:chExt cx="6057900" cy="1612900"/>
            </a:xfrm>
          </p:grpSpPr>
          <p:pic>
            <p:nvPicPr>
              <p:cNvPr id="10" name="Freihandform: Form 12">
                <a:extLst>
                  <a:ext uri="{FF2B5EF4-FFF2-40B4-BE49-F238E27FC236}">
                    <a16:creationId xmlns:a16="http://schemas.microsoft.com/office/drawing/2014/main" id="{149BF8D5-6168-4D58-A5BD-A494E66A1931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52400" y="4521200"/>
                <a:ext cx="6057900" cy="1612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 Box 21">
                <a:extLst>
                  <a:ext uri="{FF2B5EF4-FFF2-40B4-BE49-F238E27FC236}">
                    <a16:creationId xmlns:a16="http://schemas.microsoft.com/office/drawing/2014/main" id="{84C4077B-C6E8-4D5B-BFF6-05BDE1DB73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800000">
                <a:off x="163513" y="4529953"/>
                <a:ext cx="6051550" cy="1604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endParaRPr lang="de-DE" altLang="de-DE" dirty="0">
                  <a:solidFill>
                    <a:srgbClr val="FFFFFF"/>
                  </a:solidFill>
                  <a:latin typeface="SolaimanLipi" panose="03000600000000000000" pitchFamily="66" charset="0"/>
                  <a:cs typeface="SolaimanLipi" panose="03000600000000000000" pitchFamily="66" charset="0"/>
                </a:endParaRPr>
              </a:p>
            </p:txBody>
          </p:sp>
        </p:grpSp>
        <p:sp>
          <p:nvSpPr>
            <p:cNvPr id="6" name="Freihandform: Form 13">
              <a:extLst>
                <a:ext uri="{FF2B5EF4-FFF2-40B4-BE49-F238E27FC236}">
                  <a16:creationId xmlns:a16="http://schemas.microsoft.com/office/drawing/2014/main" id="{3BEDD3C7-864A-4982-9E4A-2512A24804E8}"/>
                </a:ext>
              </a:extLst>
            </p:cNvPr>
            <p:cNvSpPr/>
            <p:nvPr userDrawn="1"/>
          </p:nvSpPr>
          <p:spPr bwMode="gray">
            <a:xfrm>
              <a:off x="4920074" y="119557"/>
              <a:ext cx="1036061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7" name="Freihandform: Form 14">
              <a:extLst>
                <a:ext uri="{FF2B5EF4-FFF2-40B4-BE49-F238E27FC236}">
                  <a16:creationId xmlns:a16="http://schemas.microsoft.com/office/drawing/2014/main" id="{4B83BE4C-B5B8-4525-9242-CF1388E56FFD}"/>
                </a:ext>
              </a:extLst>
            </p:cNvPr>
            <p:cNvSpPr/>
            <p:nvPr userDrawn="1"/>
          </p:nvSpPr>
          <p:spPr bwMode="gray">
            <a:xfrm>
              <a:off x="7610459" y="119557"/>
              <a:ext cx="508107" cy="477530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8" name="Freihandform: Form 15">
              <a:extLst>
                <a:ext uri="{FF2B5EF4-FFF2-40B4-BE49-F238E27FC236}">
                  <a16:creationId xmlns:a16="http://schemas.microsoft.com/office/drawing/2014/main" id="{C276C71E-6FFD-41BC-B4A0-42BE3C115E60}"/>
                </a:ext>
              </a:extLst>
            </p:cNvPr>
            <p:cNvSpPr/>
            <p:nvPr userDrawn="1"/>
          </p:nvSpPr>
          <p:spPr bwMode="gray">
            <a:xfrm flipH="1">
              <a:off x="7164874" y="119557"/>
              <a:ext cx="950715" cy="481501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9" name="Freihandform: Form 16">
              <a:extLst>
                <a:ext uri="{FF2B5EF4-FFF2-40B4-BE49-F238E27FC236}">
                  <a16:creationId xmlns:a16="http://schemas.microsoft.com/office/drawing/2014/main" id="{33931D39-49B7-4178-9495-8D5A03F0EB4C}"/>
                </a:ext>
              </a:extLst>
            </p:cNvPr>
            <p:cNvSpPr/>
            <p:nvPr userDrawn="1"/>
          </p:nvSpPr>
          <p:spPr bwMode="gray">
            <a:xfrm>
              <a:off x="4920074" y="119557"/>
              <a:ext cx="2146552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</p:grpSp>
      <p:grpSp>
        <p:nvGrpSpPr>
          <p:cNvPr id="12" name="Key Visual">
            <a:extLst>
              <a:ext uri="{FF2B5EF4-FFF2-40B4-BE49-F238E27FC236}">
                <a16:creationId xmlns:a16="http://schemas.microsoft.com/office/drawing/2014/main" id="{23CBE7BE-C0DA-4514-A6FC-07C694BF7918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934450" y="165100"/>
            <a:ext cx="3087688" cy="820738"/>
            <a:chOff x="4846637" y="119557"/>
            <a:chExt cx="3783013" cy="1005693"/>
          </a:xfrm>
        </p:grpSpPr>
        <p:grpSp>
          <p:nvGrpSpPr>
            <p:cNvPr id="13" name="Freihandform: Form 36">
              <a:extLst>
                <a:ext uri="{FF2B5EF4-FFF2-40B4-BE49-F238E27FC236}">
                  <a16:creationId xmlns:a16="http://schemas.microsoft.com/office/drawing/2014/main" id="{891ABD6F-E1A0-4A8E-8908-ABC10D894F5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flipH="1">
              <a:off x="4840803" y="103995"/>
              <a:ext cx="3796627" cy="1011528"/>
              <a:chOff x="8928100" y="152400"/>
              <a:chExt cx="3098800" cy="825500"/>
            </a:xfrm>
          </p:grpSpPr>
          <p:pic>
            <p:nvPicPr>
              <p:cNvPr id="18" name="Freihandform: Form 36">
                <a:extLst>
                  <a:ext uri="{FF2B5EF4-FFF2-40B4-BE49-F238E27FC236}">
                    <a16:creationId xmlns:a16="http://schemas.microsoft.com/office/drawing/2014/main" id="{4083E908-5489-4E25-A03F-8BCB26E0C5FB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928100" y="152400"/>
                <a:ext cx="3098800" cy="825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 Box 14">
                <a:extLst>
                  <a:ext uri="{FF2B5EF4-FFF2-40B4-BE49-F238E27FC236}">
                    <a16:creationId xmlns:a16="http://schemas.microsoft.com/office/drawing/2014/main" id="{06D9CA9A-4322-4117-B255-A61C2359F8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34450" y="165100"/>
                <a:ext cx="3087688" cy="818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endParaRPr lang="de-DE" altLang="de-DE" dirty="0">
                  <a:solidFill>
                    <a:srgbClr val="FFFFFF"/>
                  </a:solidFill>
                  <a:latin typeface="SolaimanLipi" panose="03000600000000000000" pitchFamily="66" charset="0"/>
                  <a:cs typeface="SolaimanLipi" panose="03000600000000000000" pitchFamily="66" charset="0"/>
                </a:endParaRPr>
              </a:p>
            </p:txBody>
          </p:sp>
        </p:grpSp>
        <p:sp>
          <p:nvSpPr>
            <p:cNvPr id="14" name="Freihandform: Form 37">
              <a:extLst>
                <a:ext uri="{FF2B5EF4-FFF2-40B4-BE49-F238E27FC236}">
                  <a16:creationId xmlns:a16="http://schemas.microsoft.com/office/drawing/2014/main" id="{A5A16977-89E2-40EB-BF84-3A31E2829BEC}"/>
                </a:ext>
              </a:extLst>
            </p:cNvPr>
            <p:cNvSpPr/>
            <p:nvPr userDrawn="1"/>
          </p:nvSpPr>
          <p:spPr bwMode="gray">
            <a:xfrm>
              <a:off x="4920547" y="119557"/>
              <a:ext cx="103668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5" name="Freihandform: Form 38">
              <a:extLst>
                <a:ext uri="{FF2B5EF4-FFF2-40B4-BE49-F238E27FC236}">
                  <a16:creationId xmlns:a16="http://schemas.microsoft.com/office/drawing/2014/main" id="{816EAA37-C6D6-4007-B6AA-D387F04B4F01}"/>
                </a:ext>
              </a:extLst>
            </p:cNvPr>
            <p:cNvSpPr/>
            <p:nvPr userDrawn="1"/>
          </p:nvSpPr>
          <p:spPr bwMode="gray">
            <a:xfrm>
              <a:off x="7610473" y="119557"/>
              <a:ext cx="507643" cy="478531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6" name="Freihandform: Form 39">
              <a:extLst>
                <a:ext uri="{FF2B5EF4-FFF2-40B4-BE49-F238E27FC236}">
                  <a16:creationId xmlns:a16="http://schemas.microsoft.com/office/drawing/2014/main" id="{658BE938-677E-406C-8620-AF858C1347BD}"/>
                </a:ext>
              </a:extLst>
            </p:cNvPr>
            <p:cNvSpPr/>
            <p:nvPr userDrawn="1"/>
          </p:nvSpPr>
          <p:spPr bwMode="gray">
            <a:xfrm flipH="1">
              <a:off x="7165069" y="119557"/>
              <a:ext cx="951102" cy="482421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7" name="Freihandform: Form 40">
              <a:extLst>
                <a:ext uri="{FF2B5EF4-FFF2-40B4-BE49-F238E27FC236}">
                  <a16:creationId xmlns:a16="http://schemas.microsoft.com/office/drawing/2014/main" id="{6D0F3DA8-7932-4395-85BE-3F6B0B37C5F7}"/>
                </a:ext>
              </a:extLst>
            </p:cNvPr>
            <p:cNvSpPr/>
            <p:nvPr userDrawn="1"/>
          </p:nvSpPr>
          <p:spPr bwMode="gray">
            <a:xfrm>
              <a:off x="4920547" y="119557"/>
              <a:ext cx="2145328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dirty="0"/>
          </a:p>
        </p:txBody>
      </p:sp>
      <p:sp>
        <p:nvSpPr>
          <p:cNvPr id="20" name="Datumsplatzhalter 5">
            <a:extLst>
              <a:ext uri="{FF2B5EF4-FFF2-40B4-BE49-F238E27FC236}">
                <a16:creationId xmlns:a16="http://schemas.microsoft.com/office/drawing/2014/main" id="{E768ABA6-1F89-4F5D-8059-1C3FB98BC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F9D66-B6EE-4EA7-8654-CDCAB30BFCE7}" type="datetime1">
              <a:rPr lang="en-US" smtClean="0"/>
              <a:t>11/19/2022</a:t>
            </a:fld>
            <a:endParaRPr lang="en-US"/>
          </a:p>
        </p:txBody>
      </p:sp>
      <p:sp>
        <p:nvSpPr>
          <p:cNvPr id="21" name="Fußzeilenplatzhalter 6">
            <a:extLst>
              <a:ext uri="{FF2B5EF4-FFF2-40B4-BE49-F238E27FC236}">
                <a16:creationId xmlns:a16="http://schemas.microsoft.com/office/drawing/2014/main" id="{0AC7BCED-19E6-4F7A-80D7-A7F437E75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22" name="Foliennummernplatzhalter 7">
            <a:extLst>
              <a:ext uri="{FF2B5EF4-FFF2-40B4-BE49-F238E27FC236}">
                <a16:creationId xmlns:a16="http://schemas.microsoft.com/office/drawing/2014/main" id="{4A72EDA3-96A5-4C3B-92C7-64D1996C5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305EF-3FB8-49D5-9AD3-7BE62C0AF9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271402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mediate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mit Pfeil 5">
            <a:extLst>
              <a:ext uri="{FF2B5EF4-FFF2-40B4-BE49-F238E27FC236}">
                <a16:creationId xmlns:a16="http://schemas.microsoft.com/office/drawing/2014/main" id="{CD3C2611-DC63-40CD-B182-3B8CAD30BF5A}"/>
              </a:ext>
            </a:extLst>
          </p:cNvPr>
          <p:cNvCxnSpPr/>
          <p:nvPr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BF1EFEE8-C6F0-4B4A-A557-621FFB449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96488" y="1966913"/>
            <a:ext cx="1662112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.">
            <a:extLst>
              <a:ext uri="{FF2B5EF4-FFF2-40B4-BE49-F238E27FC236}">
                <a16:creationId xmlns:a16="http://schemas.microsoft.com/office/drawing/2014/main" id="{FE0E1FF2-86A5-4217-8087-066A6F654155}"/>
              </a:ext>
            </a:extLst>
          </p:cNvPr>
          <p:cNvSpPr>
            <a:spLocks noChangeArrowheads="1"/>
          </p:cNvSpPr>
          <p:nvPr/>
        </p:nvSpPr>
        <p:spPr bwMode="gray">
          <a:xfrm>
            <a:off x="5456238" y="171450"/>
            <a:ext cx="19685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1. Click on this icon to insert a new photo.</a:t>
            </a:r>
          </a:p>
        </p:txBody>
      </p:sp>
      <p:sp>
        <p:nvSpPr>
          <p:cNvPr id="7" name="2.">
            <a:extLst>
              <a:ext uri="{FF2B5EF4-FFF2-40B4-BE49-F238E27FC236}">
                <a16:creationId xmlns:a16="http://schemas.microsoft.com/office/drawing/2014/main" id="{EEAE6CD0-ECAC-44D3-B24A-309A0E73999D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35838" y="171450"/>
            <a:ext cx="19685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2. Reset the slide.</a:t>
            </a:r>
          </a:p>
        </p:txBody>
      </p:sp>
      <p:sp>
        <p:nvSpPr>
          <p:cNvPr id="8" name="3.">
            <a:extLst>
              <a:ext uri="{FF2B5EF4-FFF2-40B4-BE49-F238E27FC236}">
                <a16:creationId xmlns:a16="http://schemas.microsoft.com/office/drawing/2014/main" id="{732A8654-B36C-4998-98F0-7D8150EC1C3B}"/>
              </a:ext>
            </a:extLst>
          </p:cNvPr>
          <p:cNvSpPr>
            <a:spLocks noChangeArrowheads="1"/>
          </p:cNvSpPr>
          <p:nvPr/>
        </p:nvSpPr>
        <p:spPr bwMode="gray">
          <a:xfrm>
            <a:off x="9682163" y="171450"/>
            <a:ext cx="2484437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3. Where necessary, change the section using the ‘Crop’ function.</a:t>
            </a:r>
          </a:p>
        </p:txBody>
      </p:sp>
      <p:sp>
        <p:nvSpPr>
          <p:cNvPr id="9" name="how">
            <a:extLst>
              <a:ext uri="{FF2B5EF4-FFF2-40B4-BE49-F238E27FC236}">
                <a16:creationId xmlns:a16="http://schemas.microsoft.com/office/drawing/2014/main" id="{88F7E41C-79D7-4892-91D2-9F4101E2A81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-3786144" y="236538"/>
            <a:ext cx="37051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69863" indent="-169863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en-US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If required, edit the section under ‘Format/Crop ’.</a:t>
            </a:r>
          </a:p>
        </p:txBody>
      </p:sp>
      <p:pic>
        <p:nvPicPr>
          <p:cNvPr id="10" name="Grafik 1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E92C7A9A-F7E6-4940-B376-54DFAADE4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9996488" y="1028700"/>
            <a:ext cx="5175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pieren 22">
            <a:extLst>
              <a:ext uri="{FF2B5EF4-FFF2-40B4-BE49-F238E27FC236}">
                <a16:creationId xmlns:a16="http://schemas.microsoft.com/office/drawing/2014/main" id="{C189786C-1B05-4F38-B858-9AFD95918861}"/>
              </a:ext>
            </a:extLst>
          </p:cNvPr>
          <p:cNvGrpSpPr>
            <a:grpSpLocks/>
          </p:cNvGrpSpPr>
          <p:nvPr/>
        </p:nvGrpSpPr>
        <p:grpSpPr bwMode="auto">
          <a:xfrm>
            <a:off x="7472363" y="1035050"/>
            <a:ext cx="2117725" cy="866775"/>
            <a:chOff x="5604594" y="1459908"/>
            <a:chExt cx="1588101" cy="650246"/>
          </a:xfrm>
        </p:grpSpPr>
        <p:pic>
          <p:nvPicPr>
            <p:cNvPr id="12" name="Grafik 31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327D0963-7119-4F94-BB6E-12A2910D639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hteck 32">
              <a:extLst>
                <a:ext uri="{FF2B5EF4-FFF2-40B4-BE49-F238E27FC236}">
                  <a16:creationId xmlns:a16="http://schemas.microsoft.com/office/drawing/2014/main" id="{4E0B1945-390B-4C0B-8CD2-9FC0516E01AC}"/>
                </a:ext>
              </a:extLst>
            </p:cNvPr>
            <p:cNvSpPr/>
            <p:nvPr userDrawn="1"/>
          </p:nvSpPr>
          <p:spPr bwMode="gray">
            <a:xfrm>
              <a:off x="6631978" y="1739776"/>
              <a:ext cx="482145" cy="179830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16" name="Rechteck">
            <a:extLst>
              <a:ext uri="{FF2B5EF4-FFF2-40B4-BE49-F238E27FC236}">
                <a16:creationId xmlns:a16="http://schemas.microsoft.com/office/drawing/2014/main" id="{83D0AD59-A8FF-4317-AE58-BEA76FE1D83A}"/>
              </a:ext>
            </a:extLst>
          </p:cNvPr>
          <p:cNvSpPr/>
          <p:nvPr/>
        </p:nvSpPr>
        <p:spPr bwMode="gray">
          <a:xfrm>
            <a:off x="10039350" y="1279525"/>
            <a:ext cx="447675" cy="45085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SolaimanLipi" panose="03000600000000000000" pitchFamily="66" charset="0"/>
            </a:endParaRPr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5">
              <a:alphaModFix amt="80000"/>
            </a:blip>
            <a:srcRect/>
            <a:stretch>
              <a:fillRect l="-10" r="-10"/>
            </a:stretch>
          </a:blipFill>
        </p:spPr>
        <p:txBody>
          <a:bodyPr lIns="900000" bIns="684000">
            <a:noAutofit/>
          </a:bodyPr>
          <a:lstStyle>
            <a:lvl1pPr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Datumsplatzhalter 6">
            <a:extLst>
              <a:ext uri="{FF2B5EF4-FFF2-40B4-BE49-F238E27FC236}">
                <a16:creationId xmlns:a16="http://schemas.microsoft.com/office/drawing/2014/main" id="{13ED0BC5-C03B-4E66-BFF4-3020D1B6427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7AD7D-01AD-484C-9E22-10B2B21664CE}" type="datetime1">
              <a:rPr lang="en-US" smtClean="0"/>
              <a:t>11/19/2022</a:t>
            </a:fld>
            <a:endParaRPr lang="en-US"/>
          </a:p>
        </p:txBody>
      </p:sp>
      <p:sp>
        <p:nvSpPr>
          <p:cNvPr id="18" name="Fußzeilenplatzhalter 7">
            <a:extLst>
              <a:ext uri="{FF2B5EF4-FFF2-40B4-BE49-F238E27FC236}">
                <a16:creationId xmlns:a16="http://schemas.microsoft.com/office/drawing/2014/main" id="{2CC9655B-9C1B-4F37-A65D-46BAF8444F7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9" name="Foliennummernplatzhalter 10">
            <a:extLst>
              <a:ext uri="{FF2B5EF4-FFF2-40B4-BE49-F238E27FC236}">
                <a16:creationId xmlns:a16="http://schemas.microsoft.com/office/drawing/2014/main" id="{72760265-3FC0-4FB8-9CEC-8D5306DF50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C7545-EF56-4A53-A5A1-851D9C8248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53560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21A97-FBC5-4A07-AAEC-9B892BD46C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1213" y="6335713"/>
            <a:ext cx="139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38ECE-EC24-4FDD-9149-DF081C948A3D}" type="datetime1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8F002-C729-4AC4-9500-0B6C62253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C88EE-2172-401B-BD3C-2F81326D5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5B0AD-54F6-4C81-842B-36F4B3E4C2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4903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umsplatzhalter 5">
            <a:extLst>
              <a:ext uri="{FF2B5EF4-FFF2-40B4-BE49-F238E27FC236}">
                <a16:creationId xmlns:a16="http://schemas.microsoft.com/office/drawing/2014/main" id="{987EBBB2-0BF9-4846-BF59-00A0A41EC00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8C6E9-8352-4FF2-B38B-535DC08C3979}" type="datetime1">
              <a:rPr lang="en-US" smtClean="0"/>
              <a:t>11/19/2022</a:t>
            </a:fld>
            <a:endParaRPr lang="en-US"/>
          </a:p>
        </p:txBody>
      </p:sp>
      <p:sp>
        <p:nvSpPr>
          <p:cNvPr id="5" name="Fußzeilenplatzhalter 6">
            <a:extLst>
              <a:ext uri="{FF2B5EF4-FFF2-40B4-BE49-F238E27FC236}">
                <a16:creationId xmlns:a16="http://schemas.microsoft.com/office/drawing/2014/main" id="{CD8049FA-C93D-4E0F-B74B-35BC883E04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6" name="Foliennummernplatzhalter 8">
            <a:extLst>
              <a:ext uri="{FF2B5EF4-FFF2-40B4-BE49-F238E27FC236}">
                <a16:creationId xmlns:a16="http://schemas.microsoft.com/office/drawing/2014/main" id="{3A7EB55D-11C3-4FE0-96A8-880EF9E431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4720A-2758-46BD-B6DB-4BFC194CFF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3595337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text slide with sub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726EAD89-A3DC-4500-9071-F28C7DB87EC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52037"/>
            <a:ext cx="11422911" cy="36075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7BDDDF81-EBEA-4C88-AA55-681A5710CA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99018" y="774701"/>
            <a:ext cx="11423649" cy="501651"/>
          </a:xfrm>
        </p:spPr>
        <p:txBody>
          <a:bodyPr/>
          <a:lstStyle>
            <a:lvl1pPr>
              <a:defRPr lang="de-DE" sz="1867" b="0" cap="none" baseline="0" smtClean="0">
                <a:latin typeface="SolaimanLipi" panose="03000600000000000000" pitchFamily="66" charset="0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7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127AAEB6-97DF-46CA-8082-ADA73637417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6A305-D733-4575-9D4D-3D9E90DA03FB}" type="datetime1">
              <a:rPr lang="en-US" smtClean="0"/>
              <a:t>11/19/2022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1A53F1-7E5E-4128-A2C5-10BA5729333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669CBF2-6AAB-400A-8122-5C54D625A34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0F079-5A16-4D9A-BAD6-1F0BA16791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146087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>
            <a:extLst>
              <a:ext uri="{FF2B5EF4-FFF2-40B4-BE49-F238E27FC236}">
                <a16:creationId xmlns:a16="http://schemas.microsoft.com/office/drawing/2014/main" id="{1CF49FD7-1312-4BEF-9659-9CDFB86BBE1C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63513" y="5311775"/>
            <a:ext cx="3095625" cy="822325"/>
            <a:chOff x="4846637" y="119557"/>
            <a:chExt cx="3783013" cy="1005693"/>
          </a:xfrm>
        </p:grpSpPr>
        <p:grpSp>
          <p:nvGrpSpPr>
            <p:cNvPr id="5" name="Freihandform: Form 20">
              <a:extLst>
                <a:ext uri="{FF2B5EF4-FFF2-40B4-BE49-F238E27FC236}">
                  <a16:creationId xmlns:a16="http://schemas.microsoft.com/office/drawing/2014/main" id="{3950CD4D-FFDA-443D-8E37-00E7EF601A9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flipV="1">
              <a:off x="4833056" y="119557"/>
              <a:ext cx="3802413" cy="1025108"/>
              <a:chOff x="152400" y="5295900"/>
              <a:chExt cx="3111500" cy="838200"/>
            </a:xfrm>
          </p:grpSpPr>
          <p:pic>
            <p:nvPicPr>
              <p:cNvPr id="11" name="Freihandform: Form 20">
                <a:extLst>
                  <a:ext uri="{FF2B5EF4-FFF2-40B4-BE49-F238E27FC236}">
                    <a16:creationId xmlns:a16="http://schemas.microsoft.com/office/drawing/2014/main" id="{61738746-D8B2-47DB-A6F8-E39E64B33664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52400" y="5295900"/>
                <a:ext cx="3111500" cy="838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 Box 13">
                <a:extLst>
                  <a:ext uri="{FF2B5EF4-FFF2-40B4-BE49-F238E27FC236}">
                    <a16:creationId xmlns:a16="http://schemas.microsoft.com/office/drawing/2014/main" id="{B4704927-C2CA-4EC1-A063-766E38E425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800000">
                <a:off x="163513" y="5313815"/>
                <a:ext cx="3095625" cy="820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endParaRPr lang="de-DE" altLang="de-DE" dirty="0">
                  <a:solidFill>
                    <a:srgbClr val="FFFFFF"/>
                  </a:solidFill>
                  <a:latin typeface="SolaimanLipi" panose="03000600000000000000" pitchFamily="66" charset="0"/>
                  <a:cs typeface="SolaimanLipi" panose="03000600000000000000" pitchFamily="66" charset="0"/>
                </a:endParaRPr>
              </a:p>
            </p:txBody>
          </p:sp>
        </p:grpSp>
        <p:sp>
          <p:nvSpPr>
            <p:cNvPr id="6" name="Freihandform: Form 21">
              <a:extLst>
                <a:ext uri="{FF2B5EF4-FFF2-40B4-BE49-F238E27FC236}">
                  <a16:creationId xmlns:a16="http://schemas.microsoft.com/office/drawing/2014/main" id="{BC73131A-E384-4A96-A315-0914C03301E3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1035964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7" name="Freihandform: Form 22">
              <a:extLst>
                <a:ext uri="{FF2B5EF4-FFF2-40B4-BE49-F238E27FC236}">
                  <a16:creationId xmlns:a16="http://schemas.microsoft.com/office/drawing/2014/main" id="{A1FFB391-5C0D-4BC5-9AA3-2CD22591E2A7}"/>
                </a:ext>
              </a:extLst>
            </p:cNvPr>
            <p:cNvSpPr/>
            <p:nvPr userDrawn="1"/>
          </p:nvSpPr>
          <p:spPr bwMode="gray">
            <a:xfrm>
              <a:off x="7611146" y="119557"/>
              <a:ext cx="506342" cy="47760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9" name="Freihandform: Form 23">
              <a:extLst>
                <a:ext uri="{FF2B5EF4-FFF2-40B4-BE49-F238E27FC236}">
                  <a16:creationId xmlns:a16="http://schemas.microsoft.com/office/drawing/2014/main" id="{902F3BA8-4DCE-4BD9-BB39-D9745FE94232}"/>
                </a:ext>
              </a:extLst>
            </p:cNvPr>
            <p:cNvSpPr/>
            <p:nvPr userDrawn="1"/>
          </p:nvSpPr>
          <p:spPr bwMode="gray">
            <a:xfrm flipH="1">
              <a:off x="7164944" y="119557"/>
              <a:ext cx="950603" cy="4814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0" name="Freihandform: Form 24">
              <a:extLst>
                <a:ext uri="{FF2B5EF4-FFF2-40B4-BE49-F238E27FC236}">
                  <a16:creationId xmlns:a16="http://schemas.microsoft.com/office/drawing/2014/main" id="{A92579E8-8F49-45EF-843F-C6DC71E542ED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2145647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9563579" cy="378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Datumsplatzhalter 5">
            <a:extLst>
              <a:ext uri="{FF2B5EF4-FFF2-40B4-BE49-F238E27FC236}">
                <a16:creationId xmlns:a16="http://schemas.microsoft.com/office/drawing/2014/main" id="{F4FFCF39-28C4-427B-B773-34A654C0815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B143C-8B9F-44FF-B0CF-866B06E80793}" type="datetime1">
              <a:rPr lang="en-US" smtClean="0"/>
              <a:t>11/19/2022</a:t>
            </a:fld>
            <a:endParaRPr lang="en-US"/>
          </a:p>
        </p:txBody>
      </p:sp>
      <p:sp>
        <p:nvSpPr>
          <p:cNvPr id="14" name="Fußzeilenplatzhalter 6">
            <a:extLst>
              <a:ext uri="{FF2B5EF4-FFF2-40B4-BE49-F238E27FC236}">
                <a16:creationId xmlns:a16="http://schemas.microsoft.com/office/drawing/2014/main" id="{2AB2D475-379B-4717-AA7E-4737145B7A1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5" name="Foliennummernplatzhalter 8">
            <a:extLst>
              <a:ext uri="{FF2B5EF4-FFF2-40B4-BE49-F238E27FC236}">
                <a16:creationId xmlns:a16="http://schemas.microsoft.com/office/drawing/2014/main" id="{73EE8628-980A-476F-A10F-70212AB1D07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1990A-D639-4066-841C-4B73AAB4FF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876325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5179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Datumsplatzhalter 5">
            <a:extLst>
              <a:ext uri="{FF2B5EF4-FFF2-40B4-BE49-F238E27FC236}">
                <a16:creationId xmlns:a16="http://schemas.microsoft.com/office/drawing/2014/main" id="{01FA2FAA-B1F4-4DEB-A662-EF03D2345C5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43F78-EE2D-4877-9F85-C782E6CE57A5}" type="datetime1">
              <a:rPr lang="en-US" smtClean="0"/>
              <a:t>11/19/2022</a:t>
            </a:fld>
            <a:endParaRPr lang="en-US"/>
          </a:p>
        </p:txBody>
      </p:sp>
      <p:sp>
        <p:nvSpPr>
          <p:cNvPr id="6" name="Fußzeilenplatzhalter 6">
            <a:extLst>
              <a:ext uri="{FF2B5EF4-FFF2-40B4-BE49-F238E27FC236}">
                <a16:creationId xmlns:a16="http://schemas.microsoft.com/office/drawing/2014/main" id="{6305D217-7D3A-42C7-819E-74BBEACF004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7" name="Foliennummernplatzhalter 9">
            <a:extLst>
              <a:ext uri="{FF2B5EF4-FFF2-40B4-BE49-F238E27FC236}">
                <a16:creationId xmlns:a16="http://schemas.microsoft.com/office/drawing/2014/main" id="{FD5DD4FE-CF43-4723-A17D-C749CB270C5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AE98C-0A26-41A2-87FE-C0215CC419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743933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with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umsplatzhalter 5">
            <a:extLst>
              <a:ext uri="{FF2B5EF4-FFF2-40B4-BE49-F238E27FC236}">
                <a16:creationId xmlns:a16="http://schemas.microsoft.com/office/drawing/2014/main" id="{A0561C9E-F5C7-43BC-B73E-83EC7229A92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F5938-450F-428D-B5B9-F8D37A07AB76}" type="datetime1">
              <a:rPr lang="en-US" smtClean="0"/>
              <a:t>11/19/2022</a:t>
            </a:fld>
            <a:endParaRPr lang="en-US"/>
          </a:p>
        </p:txBody>
      </p:sp>
      <p:sp>
        <p:nvSpPr>
          <p:cNvPr id="5" name="Fußzeilenplatzhalter 6">
            <a:extLst>
              <a:ext uri="{FF2B5EF4-FFF2-40B4-BE49-F238E27FC236}">
                <a16:creationId xmlns:a16="http://schemas.microsoft.com/office/drawing/2014/main" id="{A67819F7-25D3-4E0B-851C-1E6FD6523B0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6" name="Foliennummernplatzhalter 8">
            <a:extLst>
              <a:ext uri="{FF2B5EF4-FFF2-40B4-BE49-F238E27FC236}">
                <a16:creationId xmlns:a16="http://schemas.microsoft.com/office/drawing/2014/main" id="{A036EB4B-985B-4712-9D4D-4F3E2C4E310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0B4D5-FB12-420C-BD8E-C061B87E0F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583028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tIns="1440000" rtlCol="0">
            <a:noAutofit/>
          </a:bodyPr>
          <a:lstStyle>
            <a:lvl1pPr algn="ctr">
              <a:defRPr sz="13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EA27159-D449-4E61-9234-12331EF2588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32F6769E-EAEF-4EEA-9560-6447CDB1A41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4F056-627B-4BE6-902E-495E9CD57B3D}" type="datetime1">
              <a:rPr lang="en-US" smtClean="0"/>
              <a:t>11/19/2022</a:t>
            </a:fld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FFA570E-CF11-4F89-A3D2-7F0567F0EC4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EC8B893-EB39-45BC-AD0C-37653791221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F4C23-572B-4BCE-88D1-ABD0797F86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217670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1 photo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Key Visual">
            <a:extLst>
              <a:ext uri="{FF2B5EF4-FFF2-40B4-BE49-F238E27FC236}">
                <a16:creationId xmlns:a16="http://schemas.microsoft.com/office/drawing/2014/main" id="{2818FF26-75F7-4B7F-B5ED-A52F502219C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63513" y="5311775"/>
            <a:ext cx="3095625" cy="822325"/>
            <a:chOff x="4846637" y="119557"/>
            <a:chExt cx="3783013" cy="1005693"/>
          </a:xfrm>
        </p:grpSpPr>
        <p:grpSp>
          <p:nvGrpSpPr>
            <p:cNvPr id="7" name="Freihandform: Form 9">
              <a:extLst>
                <a:ext uri="{FF2B5EF4-FFF2-40B4-BE49-F238E27FC236}">
                  <a16:creationId xmlns:a16="http://schemas.microsoft.com/office/drawing/2014/main" id="{7110BEAA-FD85-4049-AD9F-E9D8F89AE62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flipV="1">
              <a:off x="4833056" y="119557"/>
              <a:ext cx="3802413" cy="1025108"/>
              <a:chOff x="152400" y="5295900"/>
              <a:chExt cx="3111500" cy="838200"/>
            </a:xfrm>
          </p:grpSpPr>
          <p:pic>
            <p:nvPicPr>
              <p:cNvPr id="13" name="Freihandform: Form 9">
                <a:extLst>
                  <a:ext uri="{FF2B5EF4-FFF2-40B4-BE49-F238E27FC236}">
                    <a16:creationId xmlns:a16="http://schemas.microsoft.com/office/drawing/2014/main" id="{C3541A48-9BDA-44E6-82E1-EA7A5FAA8221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52400" y="5295900"/>
                <a:ext cx="3111500" cy="838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 Box 13">
                <a:extLst>
                  <a:ext uri="{FF2B5EF4-FFF2-40B4-BE49-F238E27FC236}">
                    <a16:creationId xmlns:a16="http://schemas.microsoft.com/office/drawing/2014/main" id="{C227AE66-B816-4A27-B4D4-ED26F47287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800000">
                <a:off x="163513" y="5313815"/>
                <a:ext cx="3095625" cy="820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endParaRPr lang="de-DE" altLang="de-DE" dirty="0">
                  <a:solidFill>
                    <a:srgbClr val="FFFFFF"/>
                  </a:solidFill>
                  <a:latin typeface="SolaimanLipi" panose="03000600000000000000" pitchFamily="66" charset="0"/>
                  <a:cs typeface="SolaimanLipi" panose="03000600000000000000" pitchFamily="66" charset="0"/>
                </a:endParaRPr>
              </a:p>
            </p:txBody>
          </p:sp>
        </p:grpSp>
        <p:sp>
          <p:nvSpPr>
            <p:cNvPr id="9" name="Freihandform: Form 10">
              <a:extLst>
                <a:ext uri="{FF2B5EF4-FFF2-40B4-BE49-F238E27FC236}">
                  <a16:creationId xmlns:a16="http://schemas.microsoft.com/office/drawing/2014/main" id="{5104DC3B-DAE5-4709-BECC-C109E6D83543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1035964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0" name="Freihandform: Form 12">
              <a:extLst>
                <a:ext uri="{FF2B5EF4-FFF2-40B4-BE49-F238E27FC236}">
                  <a16:creationId xmlns:a16="http://schemas.microsoft.com/office/drawing/2014/main" id="{FDA9A448-DCCE-4281-982A-59FFCC2A57FF}"/>
                </a:ext>
              </a:extLst>
            </p:cNvPr>
            <p:cNvSpPr/>
            <p:nvPr userDrawn="1"/>
          </p:nvSpPr>
          <p:spPr bwMode="gray">
            <a:xfrm>
              <a:off x="7611146" y="119557"/>
              <a:ext cx="506342" cy="47760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1" name="Freihandform: Form 13">
              <a:extLst>
                <a:ext uri="{FF2B5EF4-FFF2-40B4-BE49-F238E27FC236}">
                  <a16:creationId xmlns:a16="http://schemas.microsoft.com/office/drawing/2014/main" id="{C8706477-CEF1-4185-A7F3-967FA02767EF}"/>
                </a:ext>
              </a:extLst>
            </p:cNvPr>
            <p:cNvSpPr/>
            <p:nvPr userDrawn="1"/>
          </p:nvSpPr>
          <p:spPr bwMode="gray">
            <a:xfrm flipH="1">
              <a:off x="7164944" y="119557"/>
              <a:ext cx="950603" cy="4814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2" name="Freihandform: Form 14">
              <a:extLst>
                <a:ext uri="{FF2B5EF4-FFF2-40B4-BE49-F238E27FC236}">
                  <a16:creationId xmlns:a16="http://schemas.microsoft.com/office/drawing/2014/main" id="{3A3D35B3-23CD-4F67-933F-C0BB8A8C36B0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2145647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7204390B-3D37-494E-81FF-E1335F27C2A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5" name="Datumsplatzhalter 1">
            <a:extLst>
              <a:ext uri="{FF2B5EF4-FFF2-40B4-BE49-F238E27FC236}">
                <a16:creationId xmlns:a16="http://schemas.microsoft.com/office/drawing/2014/main" id="{35549134-D3A7-4BF7-9D62-E5F91B09C05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3A501-39FD-4D8B-8E44-364F7739CD0D}" type="datetime1">
              <a:rPr lang="en-US" smtClean="0"/>
              <a:t>11/19/2022</a:t>
            </a:fld>
            <a:endParaRPr lang="en-US"/>
          </a:p>
        </p:txBody>
      </p:sp>
      <p:sp>
        <p:nvSpPr>
          <p:cNvPr id="16" name="Fußzeilenplatzhalter 6">
            <a:extLst>
              <a:ext uri="{FF2B5EF4-FFF2-40B4-BE49-F238E27FC236}">
                <a16:creationId xmlns:a16="http://schemas.microsoft.com/office/drawing/2014/main" id="{8D8E4923-D9D4-4898-B653-3151099679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7" name="Foliennummernplatzhalter 11">
            <a:extLst>
              <a:ext uri="{FF2B5EF4-FFF2-40B4-BE49-F238E27FC236}">
                <a16:creationId xmlns:a16="http://schemas.microsoft.com/office/drawing/2014/main" id="{C16C32C3-2C50-43F4-BFA7-82DB24536AE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DFD35-85A9-4793-B6CB-D5781F0D84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89754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2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Datumsplatzhalter 1">
            <a:extLst>
              <a:ext uri="{FF2B5EF4-FFF2-40B4-BE49-F238E27FC236}">
                <a16:creationId xmlns:a16="http://schemas.microsoft.com/office/drawing/2014/main" id="{7C2B0360-C0D3-4810-9BCB-4C6C61F6AFF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D341B-E978-4A15-9222-58CDEA854FB2}" type="datetime1">
              <a:rPr lang="en-US" smtClean="0"/>
              <a:t>11/19/2022</a:t>
            </a:fld>
            <a:endParaRPr lang="en-US"/>
          </a:p>
        </p:txBody>
      </p:sp>
      <p:sp>
        <p:nvSpPr>
          <p:cNvPr id="9" name="Fußzeilenplatzhalter 6">
            <a:extLst>
              <a:ext uri="{FF2B5EF4-FFF2-40B4-BE49-F238E27FC236}">
                <a16:creationId xmlns:a16="http://schemas.microsoft.com/office/drawing/2014/main" id="{3C922595-3C43-45D8-B12C-8F49EAA9BBD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0" name="Foliennummernplatzhalter 8">
            <a:extLst>
              <a:ext uri="{FF2B5EF4-FFF2-40B4-BE49-F238E27FC236}">
                <a16:creationId xmlns:a16="http://schemas.microsoft.com/office/drawing/2014/main" id="{4CF604E5-8660-4C63-8602-8F9B5EF6647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869EB-8A1F-4F7D-A4F1-226A3A9C02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810886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2 photos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Key Visual">
            <a:extLst>
              <a:ext uri="{FF2B5EF4-FFF2-40B4-BE49-F238E27FC236}">
                <a16:creationId xmlns:a16="http://schemas.microsoft.com/office/drawing/2014/main" id="{98A00978-9987-4F77-BD43-E6B2BADF5E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63513" y="5311775"/>
            <a:ext cx="3095625" cy="822325"/>
            <a:chOff x="4846637" y="119557"/>
            <a:chExt cx="3783013" cy="1005693"/>
          </a:xfrm>
        </p:grpSpPr>
        <p:grpSp>
          <p:nvGrpSpPr>
            <p:cNvPr id="9" name="Freihandform: Form 9">
              <a:extLst>
                <a:ext uri="{FF2B5EF4-FFF2-40B4-BE49-F238E27FC236}">
                  <a16:creationId xmlns:a16="http://schemas.microsoft.com/office/drawing/2014/main" id="{7AFAD177-FACD-452A-BA59-2FB0D8AED44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flipV="1">
              <a:off x="4833056" y="119557"/>
              <a:ext cx="3802413" cy="1025108"/>
              <a:chOff x="152400" y="5295900"/>
              <a:chExt cx="3111500" cy="838200"/>
            </a:xfrm>
          </p:grpSpPr>
          <p:pic>
            <p:nvPicPr>
              <p:cNvPr id="14" name="Freihandform: Form 9">
                <a:extLst>
                  <a:ext uri="{FF2B5EF4-FFF2-40B4-BE49-F238E27FC236}">
                    <a16:creationId xmlns:a16="http://schemas.microsoft.com/office/drawing/2014/main" id="{93294B85-1C26-4901-A1E6-FE686ADBF438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52400" y="5295900"/>
                <a:ext cx="3111500" cy="838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 Box 13">
                <a:extLst>
                  <a:ext uri="{FF2B5EF4-FFF2-40B4-BE49-F238E27FC236}">
                    <a16:creationId xmlns:a16="http://schemas.microsoft.com/office/drawing/2014/main" id="{B475293C-7702-405F-97F1-DED15A190D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800000">
                <a:off x="163513" y="5313815"/>
                <a:ext cx="3095625" cy="820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endParaRPr lang="de-DE" altLang="de-DE" dirty="0">
                  <a:solidFill>
                    <a:srgbClr val="FFFFFF"/>
                  </a:solidFill>
                  <a:latin typeface="SolaimanLipi" panose="03000600000000000000" pitchFamily="66" charset="0"/>
                  <a:cs typeface="SolaimanLipi" panose="03000600000000000000" pitchFamily="66" charset="0"/>
                </a:endParaRPr>
              </a:p>
            </p:txBody>
          </p:sp>
        </p:grpSp>
        <p:sp>
          <p:nvSpPr>
            <p:cNvPr id="10" name="Freihandform: Form 10">
              <a:extLst>
                <a:ext uri="{FF2B5EF4-FFF2-40B4-BE49-F238E27FC236}">
                  <a16:creationId xmlns:a16="http://schemas.microsoft.com/office/drawing/2014/main" id="{CDB649B6-2840-4980-AF38-C2E8E4D51C05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1035964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1" name="Freihandform: Form 12">
              <a:extLst>
                <a:ext uri="{FF2B5EF4-FFF2-40B4-BE49-F238E27FC236}">
                  <a16:creationId xmlns:a16="http://schemas.microsoft.com/office/drawing/2014/main" id="{C768BF96-BA49-45DA-A1AD-4BC9E460D573}"/>
                </a:ext>
              </a:extLst>
            </p:cNvPr>
            <p:cNvSpPr/>
            <p:nvPr userDrawn="1"/>
          </p:nvSpPr>
          <p:spPr bwMode="gray">
            <a:xfrm>
              <a:off x="7611146" y="119557"/>
              <a:ext cx="506342" cy="47760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2" name="Freihandform: Form 13">
              <a:extLst>
                <a:ext uri="{FF2B5EF4-FFF2-40B4-BE49-F238E27FC236}">
                  <a16:creationId xmlns:a16="http://schemas.microsoft.com/office/drawing/2014/main" id="{B284ED5B-D929-4061-87FA-DDE35D2F264F}"/>
                </a:ext>
              </a:extLst>
            </p:cNvPr>
            <p:cNvSpPr/>
            <p:nvPr userDrawn="1"/>
          </p:nvSpPr>
          <p:spPr bwMode="gray">
            <a:xfrm flipH="1">
              <a:off x="7164944" y="119557"/>
              <a:ext cx="950603" cy="4814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3" name="Freihandform: Form 14">
              <a:extLst>
                <a:ext uri="{FF2B5EF4-FFF2-40B4-BE49-F238E27FC236}">
                  <a16:creationId xmlns:a16="http://schemas.microsoft.com/office/drawing/2014/main" id="{51BF1BEF-2DA3-43EB-BB31-F3A009EC33C6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2145647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DB39AEE-4D7E-4227-8B8B-6259DA49FDB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Datumsplatzhalter 1">
            <a:extLst>
              <a:ext uri="{FF2B5EF4-FFF2-40B4-BE49-F238E27FC236}">
                <a16:creationId xmlns:a16="http://schemas.microsoft.com/office/drawing/2014/main" id="{20305EFE-040C-4930-A28E-33CF908E02F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FED09-3B2F-4951-91D6-2A72A62960BA}" type="datetime1">
              <a:rPr lang="en-US" smtClean="0"/>
              <a:t>11/19/2022</a:t>
            </a:fld>
            <a:endParaRPr lang="en-US"/>
          </a:p>
        </p:txBody>
      </p:sp>
      <p:sp>
        <p:nvSpPr>
          <p:cNvPr id="19" name="Fußzeilenplatzhalter 6">
            <a:extLst>
              <a:ext uri="{FF2B5EF4-FFF2-40B4-BE49-F238E27FC236}">
                <a16:creationId xmlns:a16="http://schemas.microsoft.com/office/drawing/2014/main" id="{4823F37E-1516-4FD3-977E-FED6ACBC33A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20" name="Foliennummernplatzhalter 11">
            <a:extLst>
              <a:ext uri="{FF2B5EF4-FFF2-40B4-BE49-F238E27FC236}">
                <a16:creationId xmlns:a16="http://schemas.microsoft.com/office/drawing/2014/main" id="{76F97591-68A6-44C5-B3E7-AE8DDA57FB2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75DB6-FC39-4662-866A-B61A8E4277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9266490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2 photos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6304207" y="3259668"/>
            <a:ext cx="5718460" cy="2874091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64179" y="3259668"/>
            <a:ext cx="5718460" cy="2874091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3"/>
            <a:ext cx="5282881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740977" y="1361293"/>
            <a:ext cx="5273223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0" name="Datumsplatzhalter 5">
            <a:extLst>
              <a:ext uri="{FF2B5EF4-FFF2-40B4-BE49-F238E27FC236}">
                <a16:creationId xmlns:a16="http://schemas.microsoft.com/office/drawing/2014/main" id="{8753BF65-388B-4EFD-BC5B-A617D844A97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D9B83-BDE0-4D25-BA27-F6F350B756BA}" type="datetime1">
              <a:rPr lang="en-US" smtClean="0"/>
              <a:t>11/19/2022</a:t>
            </a:fld>
            <a:endParaRPr lang="en-US"/>
          </a:p>
        </p:txBody>
      </p:sp>
      <p:sp>
        <p:nvSpPr>
          <p:cNvPr id="12" name="Fußzeilenplatzhalter 9">
            <a:extLst>
              <a:ext uri="{FF2B5EF4-FFF2-40B4-BE49-F238E27FC236}">
                <a16:creationId xmlns:a16="http://schemas.microsoft.com/office/drawing/2014/main" id="{6A72BC91-6E0D-470B-9BC9-2BB9308D5C7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3" name="Foliennummernplatzhalter 11">
            <a:extLst>
              <a:ext uri="{FF2B5EF4-FFF2-40B4-BE49-F238E27FC236}">
                <a16:creationId xmlns:a16="http://schemas.microsoft.com/office/drawing/2014/main" id="{5476508B-C7CD-44FB-82E6-32A90FB2A09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127B9-388F-496B-83C6-1CB8B1BA4F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690591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2871CC-832A-481C-A5F3-91AA51DDE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9BA13-C404-4458-AAD5-2CF667681E62}" type="datetime1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431485-2DE5-4A63-9E1E-B44A6EE0A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296A99-65AD-469E-AE3F-84B4D4C5C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1B121-52F4-4897-BE42-428197BFA9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60999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, 3 photos,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4187824" y="3992957"/>
            <a:ext cx="3811200" cy="2140800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64180" y="3992957"/>
            <a:ext cx="3811200" cy="2140800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623402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AB38192C-6783-4C98-AB15-3A38EFFC1B0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8211467" y="3992957"/>
            <a:ext cx="3811200" cy="2140800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DED8696E-3F6E-4312-8474-D7B6C988FD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8647046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0" name="Datumsplatzhalter 5">
            <a:extLst>
              <a:ext uri="{FF2B5EF4-FFF2-40B4-BE49-F238E27FC236}">
                <a16:creationId xmlns:a16="http://schemas.microsoft.com/office/drawing/2014/main" id="{8284663C-B988-4D24-A9B7-C69D1D67A22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FDF32-F5E7-4909-8ED1-7CDE53B2D5C5}" type="datetime1">
              <a:rPr lang="en-US" smtClean="0"/>
              <a:t>11/19/2022</a:t>
            </a:fld>
            <a:endParaRPr lang="en-US"/>
          </a:p>
        </p:txBody>
      </p:sp>
      <p:sp>
        <p:nvSpPr>
          <p:cNvPr id="12" name="Fußzeilenplatzhalter 9">
            <a:extLst>
              <a:ext uri="{FF2B5EF4-FFF2-40B4-BE49-F238E27FC236}">
                <a16:creationId xmlns:a16="http://schemas.microsoft.com/office/drawing/2014/main" id="{1CC45065-C60B-446D-845D-BB9F046650C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3" name="Foliennummernplatzhalter 11">
            <a:extLst>
              <a:ext uri="{FF2B5EF4-FFF2-40B4-BE49-F238E27FC236}">
                <a16:creationId xmlns:a16="http://schemas.microsoft.com/office/drawing/2014/main" id="{6ACEE265-AAFD-4568-B36D-8C4882E941F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C3FC2-7B1A-40F6-8DC9-25AC3E0A27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235766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17">
            <a:extLst>
              <a:ext uri="{FF2B5EF4-FFF2-40B4-BE49-F238E27FC236}">
                <a16:creationId xmlns:a16="http://schemas.microsoft.com/office/drawing/2014/main" id="{F7330FA7-5DF8-4589-9E11-874D180526DD}"/>
              </a:ext>
            </a:extLst>
          </p:cNvPr>
          <p:cNvSpPr/>
          <p:nvPr/>
        </p:nvSpPr>
        <p:spPr bwMode="gray">
          <a:xfrm>
            <a:off x="614363" y="1293813"/>
            <a:ext cx="3525837" cy="1854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 err="1">
              <a:latin typeface="SolaimanLipi" panose="03000600000000000000" pitchFamily="66" charset="0"/>
            </a:endParaRPr>
          </a:p>
        </p:txBody>
      </p:sp>
      <p:sp>
        <p:nvSpPr>
          <p:cNvPr id="10" name="Rechteck 11">
            <a:extLst>
              <a:ext uri="{FF2B5EF4-FFF2-40B4-BE49-F238E27FC236}">
                <a16:creationId xmlns:a16="http://schemas.microsoft.com/office/drawing/2014/main" id="{86C0D9B4-2927-4208-AF12-49CE131CA60B}"/>
              </a:ext>
            </a:extLst>
          </p:cNvPr>
          <p:cNvSpPr/>
          <p:nvPr/>
        </p:nvSpPr>
        <p:spPr bwMode="gray">
          <a:xfrm>
            <a:off x="614363" y="3228975"/>
            <a:ext cx="3525837" cy="8461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 err="1">
              <a:latin typeface="SolaimanLipi" panose="03000600000000000000" pitchFamily="66" charset="0"/>
            </a:endParaRP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613833" y="4150517"/>
            <a:ext cx="3526768" cy="1983583"/>
          </a:xfrm>
          <a:solidFill>
            <a:schemeClr val="bg2"/>
          </a:solidFill>
        </p:spPr>
        <p:txBody>
          <a:bodyPr lIns="36000" tIns="1152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13832" y="3223373"/>
            <a:ext cx="3526368" cy="282675"/>
          </a:xfrm>
          <a:noFill/>
        </p:spPr>
        <p:txBody>
          <a:bodyPr lIns="72000" tIns="36000" bIns="36000" anchor="ctr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333" b="1" baseline="0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en-GB" dirty="0"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40AE37FF-8E79-4DC2-894F-409F5F1424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13832" y="3532554"/>
            <a:ext cx="3526368" cy="525937"/>
          </a:xfrm>
          <a:noFill/>
        </p:spPr>
        <p:txBody>
          <a:bodyPr lIns="72000"/>
          <a:lstStyle>
            <a:lvl1pPr>
              <a:lnSpc>
                <a:spcPct val="100000"/>
              </a:lnSpc>
              <a:spcBef>
                <a:spcPts val="0"/>
              </a:spcBef>
              <a:defRPr sz="106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133FB7B2-F1B0-4BE4-A9A1-2AA5AD68EB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613832" y="1295081"/>
            <a:ext cx="3526368" cy="362396"/>
          </a:xfrm>
          <a:noFill/>
        </p:spPr>
        <p:txBody>
          <a:bodyPr lIns="72000" tIns="36000" bIns="36000" anchor="ctr"/>
          <a:lstStyle>
            <a:lvl1pPr>
              <a:defRPr sz="1467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50874649-3395-4A9D-A057-03A867415B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13832" y="1657477"/>
            <a:ext cx="3526368" cy="1490155"/>
          </a:xfrm>
          <a:noFill/>
        </p:spPr>
        <p:txBody>
          <a:bodyPr lIns="72000" bIns="36000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333" b="0" kern="1200" baseline="0" dirty="0" smtClean="0">
                <a:solidFill>
                  <a:schemeClr val="tx1"/>
                </a:solidFill>
                <a:latin typeface="SolaimanLipi" panose="03000600000000000000" pitchFamily="66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7B8F238-9E4D-4367-BF20-CAA4F4E82F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4414129" y="1361017"/>
            <a:ext cx="7623355" cy="47730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1" name="Datumsplatzhalter 1">
            <a:extLst>
              <a:ext uri="{FF2B5EF4-FFF2-40B4-BE49-F238E27FC236}">
                <a16:creationId xmlns:a16="http://schemas.microsoft.com/office/drawing/2014/main" id="{C68E1D24-3DC1-4158-B90B-F6CEFCC6AEEA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A4EAB-2579-464D-9B47-A7CE7899F365}" type="datetime1">
              <a:rPr lang="en-US" smtClean="0"/>
              <a:t>11/19/2022</a:t>
            </a:fld>
            <a:endParaRPr lang="en-US"/>
          </a:p>
        </p:txBody>
      </p:sp>
      <p:sp>
        <p:nvSpPr>
          <p:cNvPr id="12" name="Fußzeilenplatzhalter 8">
            <a:extLst>
              <a:ext uri="{FF2B5EF4-FFF2-40B4-BE49-F238E27FC236}">
                <a16:creationId xmlns:a16="http://schemas.microsoft.com/office/drawing/2014/main" id="{921894C3-001A-410C-AA6D-F59B40F97B0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3" name="Foliennummernplatzhalter 9">
            <a:extLst>
              <a:ext uri="{FF2B5EF4-FFF2-40B4-BE49-F238E27FC236}">
                <a16:creationId xmlns:a16="http://schemas.microsoft.com/office/drawing/2014/main" id="{D93D9ABB-46CB-4DDB-8E34-523C9E3C853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E6383-1295-44DD-A21C-CB88FC3302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350743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7">
            <a:extLst>
              <a:ext uri="{FF2B5EF4-FFF2-40B4-BE49-F238E27FC236}">
                <a16:creationId xmlns:a16="http://schemas.microsoft.com/office/drawing/2014/main" id="{C1DCBBD8-3C43-4616-B4C0-98615874A2C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3513" y="165100"/>
            <a:ext cx="11858625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5">
            <a:extLst>
              <a:ext uri="{FF2B5EF4-FFF2-40B4-BE49-F238E27FC236}">
                <a16:creationId xmlns:a16="http://schemas.microsoft.com/office/drawing/2014/main" id="{565B59B0-87B9-461A-BB81-770902208D0C}"/>
              </a:ext>
            </a:extLst>
          </p:cNvPr>
          <p:cNvSpPr>
            <a:spLocks/>
          </p:cNvSpPr>
          <p:nvPr/>
        </p:nvSpPr>
        <p:spPr bwMode="gray">
          <a:xfrm>
            <a:off x="163513" y="165100"/>
            <a:ext cx="11858625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anchor="ctr"/>
          <a:lstStyle/>
          <a:p>
            <a:pPr algn="ctr">
              <a:defRPr/>
            </a:pPr>
            <a:endParaRPr lang="en-GB" dirty="0">
              <a:latin typeface="SolaimanLipi" panose="03000600000000000000" pitchFamily="66" charset="0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15FC1A27-261F-4909-9988-C344120DE98A}"/>
              </a:ext>
            </a:extLst>
          </p:cNvPr>
          <p:cNvSpPr txBox="1"/>
          <p:nvPr/>
        </p:nvSpPr>
        <p:spPr bwMode="gray">
          <a:xfrm>
            <a:off x="1046163" y="5403850"/>
            <a:ext cx="1049337" cy="2968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  <a:defRPr/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www.giz.de</a:t>
            </a:r>
          </a:p>
        </p:txBody>
      </p:sp>
      <p:pic>
        <p:nvPicPr>
          <p:cNvPr id="10" name="Grafik 37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47805DED-64AF-4B1E-B13A-1348EB109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30538" y="5441950"/>
            <a:ext cx="38893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38">
            <a:extLst>
              <a:ext uri="{FF2B5EF4-FFF2-40B4-BE49-F238E27FC236}">
                <a16:creationId xmlns:a16="http://schemas.microsoft.com/office/drawing/2014/main" id="{90CEC7A0-D3D5-45B9-B430-8C280B145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15113" y="5408613"/>
            <a:ext cx="31273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ieren 39">
            <a:extLst>
              <a:ext uri="{FF2B5EF4-FFF2-40B4-BE49-F238E27FC236}">
                <a16:creationId xmlns:a16="http://schemas.microsoft.com/office/drawing/2014/main" id="{044FB950-9789-42A7-9A8B-4FBFAE2B4737}"/>
              </a:ext>
            </a:extLst>
          </p:cNvPr>
          <p:cNvGrpSpPr>
            <a:grpSpLocks/>
          </p:cNvGrpSpPr>
          <p:nvPr/>
        </p:nvGrpSpPr>
        <p:grpSpPr bwMode="auto">
          <a:xfrm>
            <a:off x="592138" y="5372100"/>
            <a:ext cx="350837" cy="396875"/>
            <a:chOff x="4933951" y="-41275"/>
            <a:chExt cx="2130425" cy="241141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B10095EE-128D-4039-88D0-635C98DF086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147483646 w 425"/>
                <a:gd name="T1" fmla="*/ 2147483646 h 188"/>
                <a:gd name="T2" fmla="*/ 2147483646 w 425"/>
                <a:gd name="T3" fmla="*/ 2147483646 h 188"/>
                <a:gd name="T4" fmla="*/ 2147483646 w 425"/>
                <a:gd name="T5" fmla="*/ 0 h 188"/>
                <a:gd name="T6" fmla="*/ 2147483646 w 425"/>
                <a:gd name="T7" fmla="*/ 2147483646 h 188"/>
                <a:gd name="T8" fmla="*/ 2147483646 w 425"/>
                <a:gd name="T9" fmla="*/ 2147483646 h 188"/>
                <a:gd name="T10" fmla="*/ 2147483646 w 425"/>
                <a:gd name="T11" fmla="*/ 2147483646 h 188"/>
                <a:gd name="T12" fmla="*/ 2147483646 w 425"/>
                <a:gd name="T13" fmla="*/ 0 h 188"/>
                <a:gd name="T14" fmla="*/ 2147483646 w 425"/>
                <a:gd name="T15" fmla="*/ 2147483646 h 188"/>
                <a:gd name="T16" fmla="*/ 0 w 425"/>
                <a:gd name="T17" fmla="*/ 2147483646 h 188"/>
                <a:gd name="T18" fmla="*/ 2147483646 w 425"/>
                <a:gd name="T19" fmla="*/ 0 h 188"/>
                <a:gd name="T20" fmla="*/ 2147483646 w 425"/>
                <a:gd name="T21" fmla="*/ 2147483646 h 188"/>
                <a:gd name="T22" fmla="*/ 2147483646 w 425"/>
                <a:gd name="T23" fmla="*/ 2147483646 h 188"/>
                <a:gd name="T24" fmla="*/ 2147483646 w 425"/>
                <a:gd name="T25" fmla="*/ 2147483646 h 188"/>
                <a:gd name="T26" fmla="*/ 2147483646 w 425"/>
                <a:gd name="T27" fmla="*/ 0 h 188"/>
                <a:gd name="T28" fmla="*/ 2147483646 w 425"/>
                <a:gd name="T29" fmla="*/ 2147483646 h 188"/>
                <a:gd name="T30" fmla="*/ 2147483646 w 425"/>
                <a:gd name="T31" fmla="*/ 2147483646 h 188"/>
                <a:gd name="T32" fmla="*/ 2147483646 w 425"/>
                <a:gd name="T33" fmla="*/ 2147483646 h 188"/>
                <a:gd name="T34" fmla="*/ 2147483646 w 425"/>
                <a:gd name="T35" fmla="*/ 0 h 188"/>
                <a:gd name="T36" fmla="*/ 2147483646 w 425"/>
                <a:gd name="T37" fmla="*/ 2147483646 h 188"/>
                <a:gd name="T38" fmla="*/ 2147483646 w 425"/>
                <a:gd name="T39" fmla="*/ 2147483646 h 188"/>
                <a:gd name="T40" fmla="*/ 2147483646 w 425"/>
                <a:gd name="T41" fmla="*/ 2147483646 h 188"/>
                <a:gd name="T42" fmla="*/ 2147483646 w 425"/>
                <a:gd name="T43" fmla="*/ 2147483646 h 188"/>
                <a:gd name="T44" fmla="*/ 2147483646 w 425"/>
                <a:gd name="T45" fmla="*/ 2147483646 h 188"/>
                <a:gd name="T46" fmla="*/ 2147483646 w 425"/>
                <a:gd name="T47" fmla="*/ 2147483646 h 188"/>
                <a:gd name="T48" fmla="*/ 2147483646 w 425"/>
                <a:gd name="T49" fmla="*/ 2147483646 h 188"/>
                <a:gd name="T50" fmla="*/ 2147483646 w 425"/>
                <a:gd name="T51" fmla="*/ 2147483646 h 188"/>
                <a:gd name="T52" fmla="*/ 2147483646 w 425"/>
                <a:gd name="T53" fmla="*/ 2147483646 h 188"/>
                <a:gd name="T54" fmla="*/ 2147483646 w 425"/>
                <a:gd name="T55" fmla="*/ 2147483646 h 188"/>
                <a:gd name="T56" fmla="*/ 2147483646 w 425"/>
                <a:gd name="T57" fmla="*/ 2147483646 h 188"/>
                <a:gd name="T58" fmla="*/ 2147483646 w 425"/>
                <a:gd name="T59" fmla="*/ 2147483646 h 188"/>
                <a:gd name="T60" fmla="*/ 2147483646 w 425"/>
                <a:gd name="T61" fmla="*/ 2147483646 h 188"/>
                <a:gd name="T62" fmla="*/ 2147483646 w 425"/>
                <a:gd name="T63" fmla="*/ 2147483646 h 188"/>
                <a:gd name="T64" fmla="*/ 2147483646 w 425"/>
                <a:gd name="T65" fmla="*/ 2147483646 h 188"/>
                <a:gd name="T66" fmla="*/ 2147483646 w 425"/>
                <a:gd name="T67" fmla="*/ 2147483646 h 188"/>
                <a:gd name="T68" fmla="*/ 2147483646 w 425"/>
                <a:gd name="T69" fmla="*/ 2147483646 h 188"/>
                <a:gd name="T70" fmla="*/ 2147483646 w 425"/>
                <a:gd name="T71" fmla="*/ 2147483646 h 188"/>
                <a:gd name="T72" fmla="*/ 2147483646 w 425"/>
                <a:gd name="T73" fmla="*/ 2147483646 h 188"/>
                <a:gd name="T74" fmla="*/ 2147483646 w 425"/>
                <a:gd name="T75" fmla="*/ 2147483646 h 18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0EB169D0-3086-459F-B5E2-9590E7DD83C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2147483646 w 424"/>
                <a:gd name="T1" fmla="*/ 2147483646 h 173"/>
                <a:gd name="T2" fmla="*/ 2147483646 w 424"/>
                <a:gd name="T3" fmla="*/ 2147483646 h 173"/>
                <a:gd name="T4" fmla="*/ 2147483646 w 424"/>
                <a:gd name="T5" fmla="*/ 2147483646 h 173"/>
                <a:gd name="T6" fmla="*/ 2147483646 w 424"/>
                <a:gd name="T7" fmla="*/ 2147483646 h 173"/>
                <a:gd name="T8" fmla="*/ 2147483646 w 424"/>
                <a:gd name="T9" fmla="*/ 2147483646 h 173"/>
                <a:gd name="T10" fmla="*/ 2147483646 w 424"/>
                <a:gd name="T11" fmla="*/ 2147483646 h 173"/>
                <a:gd name="T12" fmla="*/ 2147483646 w 424"/>
                <a:gd name="T13" fmla="*/ 2147483646 h 173"/>
                <a:gd name="T14" fmla="*/ 2147483646 w 424"/>
                <a:gd name="T15" fmla="*/ 2147483646 h 173"/>
                <a:gd name="T16" fmla="*/ 2147483646 w 424"/>
                <a:gd name="T17" fmla="*/ 2147483646 h 173"/>
                <a:gd name="T18" fmla="*/ 2147483646 w 424"/>
                <a:gd name="T19" fmla="*/ 2147483646 h 173"/>
                <a:gd name="T20" fmla="*/ 2147483646 w 424"/>
                <a:gd name="T21" fmla="*/ 2147483646 h 173"/>
                <a:gd name="T22" fmla="*/ 2147483646 w 424"/>
                <a:gd name="T23" fmla="*/ 2147483646 h 173"/>
                <a:gd name="T24" fmla="*/ 2147483646 w 424"/>
                <a:gd name="T25" fmla="*/ 2147483646 h 173"/>
                <a:gd name="T26" fmla="*/ 2147483646 w 424"/>
                <a:gd name="T27" fmla="*/ 2147483646 h 173"/>
                <a:gd name="T28" fmla="*/ 2147483646 w 424"/>
                <a:gd name="T29" fmla="*/ 2147483646 h 173"/>
                <a:gd name="T30" fmla="*/ 2147483646 w 424"/>
                <a:gd name="T31" fmla="*/ 2147483646 h 173"/>
                <a:gd name="T32" fmla="*/ 2147483646 w 424"/>
                <a:gd name="T33" fmla="*/ 2147483646 h 173"/>
                <a:gd name="T34" fmla="*/ 2147483646 w 424"/>
                <a:gd name="T35" fmla="*/ 2147483646 h 173"/>
                <a:gd name="T36" fmla="*/ 2147483646 w 424"/>
                <a:gd name="T37" fmla="*/ 2147483646 h 173"/>
                <a:gd name="T38" fmla="*/ 2147483646 w 424"/>
                <a:gd name="T39" fmla="*/ 2147483646 h 173"/>
                <a:gd name="T40" fmla="*/ 2147483646 w 424"/>
                <a:gd name="T41" fmla="*/ 2147483646 h 173"/>
                <a:gd name="T42" fmla="*/ 2147483646 w 424"/>
                <a:gd name="T43" fmla="*/ 2147483646 h 173"/>
                <a:gd name="T44" fmla="*/ 2147483646 w 424"/>
                <a:gd name="T45" fmla="*/ 2147483646 h 173"/>
                <a:gd name="T46" fmla="*/ 2147483646 w 424"/>
                <a:gd name="T47" fmla="*/ 2147483646 h 173"/>
                <a:gd name="T48" fmla="*/ 2147483646 w 424"/>
                <a:gd name="T49" fmla="*/ 2147483646 h 173"/>
                <a:gd name="T50" fmla="*/ 2147483646 w 424"/>
                <a:gd name="T51" fmla="*/ 2147483646 h 173"/>
                <a:gd name="T52" fmla="*/ 2147483646 w 424"/>
                <a:gd name="T53" fmla="*/ 2147483646 h 173"/>
                <a:gd name="T54" fmla="*/ 2147483646 w 424"/>
                <a:gd name="T55" fmla="*/ 2147483646 h 173"/>
                <a:gd name="T56" fmla="*/ 2147483646 w 424"/>
                <a:gd name="T57" fmla="*/ 2147483646 h 173"/>
                <a:gd name="T58" fmla="*/ 2147483646 w 424"/>
                <a:gd name="T59" fmla="*/ 2147483646 h 173"/>
                <a:gd name="T60" fmla="*/ 2147483646 w 424"/>
                <a:gd name="T61" fmla="*/ 2147483646 h 173"/>
                <a:gd name="T62" fmla="*/ 2147483646 w 424"/>
                <a:gd name="T63" fmla="*/ 2147483646 h 173"/>
                <a:gd name="T64" fmla="*/ 2147483646 w 424"/>
                <a:gd name="T65" fmla="*/ 2147483646 h 173"/>
                <a:gd name="T66" fmla="*/ 2147483646 w 424"/>
                <a:gd name="T67" fmla="*/ 2147483646 h 173"/>
                <a:gd name="T68" fmla="*/ 2147483646 w 424"/>
                <a:gd name="T69" fmla="*/ 2147483646 h 173"/>
                <a:gd name="T70" fmla="*/ 2147483646 w 424"/>
                <a:gd name="T71" fmla="*/ 2147483646 h 173"/>
                <a:gd name="T72" fmla="*/ 2147483646 w 424"/>
                <a:gd name="T73" fmla="*/ 2147483646 h 173"/>
                <a:gd name="T74" fmla="*/ 2147483646 w 424"/>
                <a:gd name="T75" fmla="*/ 2147483646 h 173"/>
                <a:gd name="T76" fmla="*/ 2147483646 w 424"/>
                <a:gd name="T77" fmla="*/ 2147483646 h 17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0C575953-AA66-4839-AAA3-7444FD1F2791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2147483646 w 124"/>
                <a:gd name="T1" fmla="*/ 2147483646 h 73"/>
                <a:gd name="T2" fmla="*/ 2147483646 w 124"/>
                <a:gd name="T3" fmla="*/ 2147483646 h 73"/>
                <a:gd name="T4" fmla="*/ 2147483646 w 124"/>
                <a:gd name="T5" fmla="*/ 2147483646 h 73"/>
                <a:gd name="T6" fmla="*/ 2147483646 w 124"/>
                <a:gd name="T7" fmla="*/ 2147483646 h 73"/>
                <a:gd name="T8" fmla="*/ 2147483646 w 124"/>
                <a:gd name="T9" fmla="*/ 2147483646 h 73"/>
                <a:gd name="T10" fmla="*/ 2147483646 w 124"/>
                <a:gd name="T11" fmla="*/ 2147483646 h 73"/>
                <a:gd name="T12" fmla="*/ 2147483646 w 124"/>
                <a:gd name="T13" fmla="*/ 2147483646 h 73"/>
                <a:gd name="T14" fmla="*/ 2147483646 w 124"/>
                <a:gd name="T15" fmla="*/ 2147483646 h 73"/>
                <a:gd name="T16" fmla="*/ 2147483646 w 124"/>
                <a:gd name="T17" fmla="*/ 2147483646 h 73"/>
                <a:gd name="T18" fmla="*/ 2147483646 w 124"/>
                <a:gd name="T19" fmla="*/ 2147483646 h 73"/>
                <a:gd name="T20" fmla="*/ 2147483646 w 124"/>
                <a:gd name="T21" fmla="*/ 2147483646 h 73"/>
                <a:gd name="T22" fmla="*/ 2147483646 w 124"/>
                <a:gd name="T23" fmla="*/ 2147483646 h 73"/>
                <a:gd name="T24" fmla="*/ 2147483646 w 124"/>
                <a:gd name="T25" fmla="*/ 2147483646 h 73"/>
                <a:gd name="T26" fmla="*/ 2147483646 w 124"/>
                <a:gd name="T27" fmla="*/ 2147483646 h 73"/>
                <a:gd name="T28" fmla="*/ 2147483646 w 124"/>
                <a:gd name="T29" fmla="*/ 2147483646 h 73"/>
                <a:gd name="T30" fmla="*/ 2147483646 w 124"/>
                <a:gd name="T31" fmla="*/ 2147483646 h 73"/>
                <a:gd name="T32" fmla="*/ 2147483646 w 124"/>
                <a:gd name="T33" fmla="*/ 2147483646 h 73"/>
                <a:gd name="T34" fmla="*/ 2147483646 w 124"/>
                <a:gd name="T35" fmla="*/ 2147483646 h 73"/>
                <a:gd name="T36" fmla="*/ 2147483646 w 124"/>
                <a:gd name="T37" fmla="*/ 2147483646 h 73"/>
                <a:gd name="T38" fmla="*/ 2147483646 w 124"/>
                <a:gd name="T39" fmla="*/ 2147483646 h 73"/>
                <a:gd name="T40" fmla="*/ 2147483646 w 124"/>
                <a:gd name="T41" fmla="*/ 2147483646 h 73"/>
                <a:gd name="T42" fmla="*/ 2147483646 w 124"/>
                <a:gd name="T43" fmla="*/ 2147483646 h 73"/>
                <a:gd name="T44" fmla="*/ 2147483646 w 124"/>
                <a:gd name="T45" fmla="*/ 2147483646 h 73"/>
                <a:gd name="T46" fmla="*/ 2147483646 w 124"/>
                <a:gd name="T47" fmla="*/ 2147483646 h 73"/>
                <a:gd name="T48" fmla="*/ 2147483646 w 124"/>
                <a:gd name="T49" fmla="*/ 2147483646 h 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565F56D-929C-4A55-BAAD-2F191E6FBF27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2147483646 w 124"/>
                <a:gd name="T1" fmla="*/ 2147483646 h 73"/>
                <a:gd name="T2" fmla="*/ 2147483646 w 124"/>
                <a:gd name="T3" fmla="*/ 2147483646 h 73"/>
                <a:gd name="T4" fmla="*/ 2147483646 w 124"/>
                <a:gd name="T5" fmla="*/ 2147483646 h 73"/>
                <a:gd name="T6" fmla="*/ 2147483646 w 124"/>
                <a:gd name="T7" fmla="*/ 2147483646 h 73"/>
                <a:gd name="T8" fmla="*/ 2147483646 w 124"/>
                <a:gd name="T9" fmla="*/ 2147483646 h 73"/>
                <a:gd name="T10" fmla="*/ 2147483646 w 124"/>
                <a:gd name="T11" fmla="*/ 2147483646 h 73"/>
                <a:gd name="T12" fmla="*/ 2147483646 w 124"/>
                <a:gd name="T13" fmla="*/ 2147483646 h 73"/>
                <a:gd name="T14" fmla="*/ 2147483646 w 124"/>
                <a:gd name="T15" fmla="*/ 2147483646 h 73"/>
                <a:gd name="T16" fmla="*/ 2147483646 w 124"/>
                <a:gd name="T17" fmla="*/ 2147483646 h 73"/>
                <a:gd name="T18" fmla="*/ 2147483646 w 124"/>
                <a:gd name="T19" fmla="*/ 2147483646 h 73"/>
                <a:gd name="T20" fmla="*/ 2147483646 w 124"/>
                <a:gd name="T21" fmla="*/ 2147483646 h 73"/>
                <a:gd name="T22" fmla="*/ 2147483646 w 124"/>
                <a:gd name="T23" fmla="*/ 2147483646 h 73"/>
                <a:gd name="T24" fmla="*/ 2147483646 w 124"/>
                <a:gd name="T25" fmla="*/ 2147483646 h 73"/>
                <a:gd name="T26" fmla="*/ 2147483646 w 124"/>
                <a:gd name="T27" fmla="*/ 2147483646 h 73"/>
                <a:gd name="T28" fmla="*/ 2147483646 w 124"/>
                <a:gd name="T29" fmla="*/ 2147483646 h 73"/>
                <a:gd name="T30" fmla="*/ 2147483646 w 124"/>
                <a:gd name="T31" fmla="*/ 2147483646 h 73"/>
                <a:gd name="T32" fmla="*/ 2147483646 w 124"/>
                <a:gd name="T33" fmla="*/ 2147483646 h 73"/>
                <a:gd name="T34" fmla="*/ 2147483646 w 124"/>
                <a:gd name="T35" fmla="*/ 2147483646 h 73"/>
                <a:gd name="T36" fmla="*/ 2147483646 w 124"/>
                <a:gd name="T37" fmla="*/ 2147483646 h 73"/>
                <a:gd name="T38" fmla="*/ 2147483646 w 124"/>
                <a:gd name="T39" fmla="*/ 2147483646 h 73"/>
                <a:gd name="T40" fmla="*/ 2147483646 w 124"/>
                <a:gd name="T41" fmla="*/ 2147483646 h 73"/>
                <a:gd name="T42" fmla="*/ 2147483646 w 124"/>
                <a:gd name="T43" fmla="*/ 2147483646 h 73"/>
                <a:gd name="T44" fmla="*/ 2147483646 w 124"/>
                <a:gd name="T45" fmla="*/ 2147483646 h 73"/>
                <a:gd name="T46" fmla="*/ 2147483646 w 124"/>
                <a:gd name="T47" fmla="*/ 2147483646 h 73"/>
                <a:gd name="T48" fmla="*/ 2147483646 w 124"/>
                <a:gd name="T49" fmla="*/ 2147483646 h 73"/>
                <a:gd name="T50" fmla="*/ 2147483646 w 124"/>
                <a:gd name="T51" fmla="*/ 2147483646 h 7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5DF01DDA-D97D-4EB0-932F-5EA9FFC60433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2147483646 w 124"/>
                <a:gd name="T1" fmla="*/ 2147483646 h 73"/>
                <a:gd name="T2" fmla="*/ 2147483646 w 124"/>
                <a:gd name="T3" fmla="*/ 2147483646 h 73"/>
                <a:gd name="T4" fmla="*/ 2147483646 w 124"/>
                <a:gd name="T5" fmla="*/ 2147483646 h 73"/>
                <a:gd name="T6" fmla="*/ 2147483646 w 124"/>
                <a:gd name="T7" fmla="*/ 2147483646 h 73"/>
                <a:gd name="T8" fmla="*/ 2147483646 w 124"/>
                <a:gd name="T9" fmla="*/ 2147483646 h 73"/>
                <a:gd name="T10" fmla="*/ 2147483646 w 124"/>
                <a:gd name="T11" fmla="*/ 2147483646 h 73"/>
                <a:gd name="T12" fmla="*/ 2147483646 w 124"/>
                <a:gd name="T13" fmla="*/ 2147483646 h 73"/>
                <a:gd name="T14" fmla="*/ 2147483646 w 124"/>
                <a:gd name="T15" fmla="*/ 2147483646 h 73"/>
                <a:gd name="T16" fmla="*/ 2147483646 w 124"/>
                <a:gd name="T17" fmla="*/ 2147483646 h 73"/>
                <a:gd name="T18" fmla="*/ 2147483646 w 124"/>
                <a:gd name="T19" fmla="*/ 2147483646 h 73"/>
                <a:gd name="T20" fmla="*/ 2147483646 w 124"/>
                <a:gd name="T21" fmla="*/ 2147483646 h 73"/>
                <a:gd name="T22" fmla="*/ 2147483646 w 124"/>
                <a:gd name="T23" fmla="*/ 2147483646 h 73"/>
                <a:gd name="T24" fmla="*/ 2147483646 w 124"/>
                <a:gd name="T25" fmla="*/ 2147483646 h 73"/>
                <a:gd name="T26" fmla="*/ 2147483646 w 124"/>
                <a:gd name="T27" fmla="*/ 2147483646 h 73"/>
                <a:gd name="T28" fmla="*/ 2147483646 w 124"/>
                <a:gd name="T29" fmla="*/ 2147483646 h 73"/>
                <a:gd name="T30" fmla="*/ 2147483646 w 124"/>
                <a:gd name="T31" fmla="*/ 2147483646 h 73"/>
                <a:gd name="T32" fmla="*/ 2147483646 w 124"/>
                <a:gd name="T33" fmla="*/ 2147483646 h 73"/>
                <a:gd name="T34" fmla="*/ 2147483646 w 124"/>
                <a:gd name="T35" fmla="*/ 2147483646 h 73"/>
                <a:gd name="T36" fmla="*/ 2147483646 w 124"/>
                <a:gd name="T37" fmla="*/ 2147483646 h 73"/>
                <a:gd name="T38" fmla="*/ 2147483646 w 124"/>
                <a:gd name="T39" fmla="*/ 2147483646 h 73"/>
                <a:gd name="T40" fmla="*/ 2147483646 w 124"/>
                <a:gd name="T41" fmla="*/ 2147483646 h 73"/>
                <a:gd name="T42" fmla="*/ 2147483646 w 124"/>
                <a:gd name="T43" fmla="*/ 2147483646 h 73"/>
                <a:gd name="T44" fmla="*/ 2147483646 w 124"/>
                <a:gd name="T45" fmla="*/ 2147483646 h 73"/>
                <a:gd name="T46" fmla="*/ 2147483646 w 124"/>
                <a:gd name="T47" fmla="*/ 2147483646 h 73"/>
                <a:gd name="T48" fmla="*/ 2147483646 w 124"/>
                <a:gd name="T49" fmla="*/ 2147483646 h 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</p:grpSp>
      <p:sp>
        <p:nvSpPr>
          <p:cNvPr id="22" name="TextBox 7">
            <a:extLst>
              <a:ext uri="{FF2B5EF4-FFF2-40B4-BE49-F238E27FC236}">
                <a16:creationId xmlns:a16="http://schemas.microsoft.com/office/drawing/2014/main" id="{1468127D-1495-45A4-A4CA-F0499BD5C260}"/>
              </a:ext>
            </a:extLst>
          </p:cNvPr>
          <p:cNvSpPr txBox="1"/>
          <p:nvPr/>
        </p:nvSpPr>
        <p:spPr bwMode="gray">
          <a:xfrm>
            <a:off x="3495675" y="5403850"/>
            <a:ext cx="2393604" cy="2974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  <a:defRPr/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https://twitter.com/giz_gmbh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031E3CC7-46F1-42A2-91D8-16C23A0A967F}"/>
              </a:ext>
            </a:extLst>
          </p:cNvPr>
          <p:cNvSpPr txBox="1"/>
          <p:nvPr/>
        </p:nvSpPr>
        <p:spPr bwMode="gray">
          <a:xfrm>
            <a:off x="7005638" y="5403850"/>
            <a:ext cx="3042821" cy="2974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  <a:defRPr/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https://www.facebook.com/gizprofile/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11123323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2853713" y="2760959"/>
            <a:ext cx="4492748" cy="136671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2853713" y="1857148"/>
            <a:ext cx="4492748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2853713" y="2181304"/>
            <a:ext cx="4492748" cy="23503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99755" y="1857148"/>
            <a:ext cx="1957439" cy="2270523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4" name="Datumsplatzhalter 4">
            <a:extLst>
              <a:ext uri="{FF2B5EF4-FFF2-40B4-BE49-F238E27FC236}">
                <a16:creationId xmlns:a16="http://schemas.microsoft.com/office/drawing/2014/main" id="{52AC55BC-62AD-48AF-90B2-ABE157F0743E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7617E-EBEA-412C-969C-6CCD0522BDBC}" type="datetime1">
              <a:rPr lang="en-US" smtClean="0"/>
              <a:t>11/19/2022</a:t>
            </a:fld>
            <a:endParaRPr lang="en-US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B17FA586-010A-4976-B770-40BADC6DF1E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56CC420B-46CD-44D6-B612-5A9C063BCF7D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F589D-3B3E-469F-851E-86DA045B41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2132834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7">
            <a:extLst>
              <a:ext uri="{FF2B5EF4-FFF2-40B4-BE49-F238E27FC236}">
                <a16:creationId xmlns:a16="http://schemas.microsoft.com/office/drawing/2014/main" id="{4A6865EE-59D4-481C-B168-E478429FBEC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3513" y="165100"/>
            <a:ext cx="11858625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5">
            <a:extLst>
              <a:ext uri="{FF2B5EF4-FFF2-40B4-BE49-F238E27FC236}">
                <a16:creationId xmlns:a16="http://schemas.microsoft.com/office/drawing/2014/main" id="{AC2CB61C-62DB-4378-8F59-93FEF97A7DAE}"/>
              </a:ext>
            </a:extLst>
          </p:cNvPr>
          <p:cNvSpPr>
            <a:spLocks/>
          </p:cNvSpPr>
          <p:nvPr/>
        </p:nvSpPr>
        <p:spPr bwMode="gray">
          <a:xfrm>
            <a:off x="163513" y="165100"/>
            <a:ext cx="11858625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anchor="ctr"/>
          <a:lstStyle/>
          <a:p>
            <a:pPr algn="ctr">
              <a:defRPr/>
            </a:pPr>
            <a:endParaRPr lang="en-GB" dirty="0">
              <a:latin typeface="SolaimanLipi" panose="03000600000000000000" pitchFamily="66" charset="0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FBD89459-63B1-4F94-9733-7715D1D71473}"/>
              </a:ext>
            </a:extLst>
          </p:cNvPr>
          <p:cNvSpPr txBox="1"/>
          <p:nvPr/>
        </p:nvSpPr>
        <p:spPr bwMode="gray">
          <a:xfrm>
            <a:off x="1046163" y="5403850"/>
            <a:ext cx="1049337" cy="2968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  <a:defRPr/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www.giz.de</a:t>
            </a:r>
          </a:p>
        </p:txBody>
      </p:sp>
      <p:pic>
        <p:nvPicPr>
          <p:cNvPr id="14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0FA0679F-4AC8-48AF-AB5D-DD387C6D4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30538" y="5441950"/>
            <a:ext cx="38893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43">
            <a:extLst>
              <a:ext uri="{FF2B5EF4-FFF2-40B4-BE49-F238E27FC236}">
                <a16:creationId xmlns:a16="http://schemas.microsoft.com/office/drawing/2014/main" id="{E8BD38D3-221E-49FD-96D8-B28399214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15113" y="5408613"/>
            <a:ext cx="31273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uppieren 44">
            <a:extLst>
              <a:ext uri="{FF2B5EF4-FFF2-40B4-BE49-F238E27FC236}">
                <a16:creationId xmlns:a16="http://schemas.microsoft.com/office/drawing/2014/main" id="{4E6CE4D3-66AD-47DE-B31A-A710593ECBCF}"/>
              </a:ext>
            </a:extLst>
          </p:cNvPr>
          <p:cNvGrpSpPr>
            <a:grpSpLocks/>
          </p:cNvGrpSpPr>
          <p:nvPr/>
        </p:nvGrpSpPr>
        <p:grpSpPr bwMode="auto">
          <a:xfrm>
            <a:off x="592138" y="5372100"/>
            <a:ext cx="350837" cy="396875"/>
            <a:chOff x="4933951" y="-41275"/>
            <a:chExt cx="2130425" cy="2411413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44DFE7DD-C7BC-4A8F-870C-D8F3872BFF1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147483646 w 425"/>
                <a:gd name="T1" fmla="*/ 2147483646 h 188"/>
                <a:gd name="T2" fmla="*/ 2147483646 w 425"/>
                <a:gd name="T3" fmla="*/ 2147483646 h 188"/>
                <a:gd name="T4" fmla="*/ 2147483646 w 425"/>
                <a:gd name="T5" fmla="*/ 0 h 188"/>
                <a:gd name="T6" fmla="*/ 2147483646 w 425"/>
                <a:gd name="T7" fmla="*/ 2147483646 h 188"/>
                <a:gd name="T8" fmla="*/ 2147483646 w 425"/>
                <a:gd name="T9" fmla="*/ 2147483646 h 188"/>
                <a:gd name="T10" fmla="*/ 2147483646 w 425"/>
                <a:gd name="T11" fmla="*/ 2147483646 h 188"/>
                <a:gd name="T12" fmla="*/ 2147483646 w 425"/>
                <a:gd name="T13" fmla="*/ 0 h 188"/>
                <a:gd name="T14" fmla="*/ 2147483646 w 425"/>
                <a:gd name="T15" fmla="*/ 2147483646 h 188"/>
                <a:gd name="T16" fmla="*/ 0 w 425"/>
                <a:gd name="T17" fmla="*/ 2147483646 h 188"/>
                <a:gd name="T18" fmla="*/ 2147483646 w 425"/>
                <a:gd name="T19" fmla="*/ 0 h 188"/>
                <a:gd name="T20" fmla="*/ 2147483646 w 425"/>
                <a:gd name="T21" fmla="*/ 2147483646 h 188"/>
                <a:gd name="T22" fmla="*/ 2147483646 w 425"/>
                <a:gd name="T23" fmla="*/ 2147483646 h 188"/>
                <a:gd name="T24" fmla="*/ 2147483646 w 425"/>
                <a:gd name="T25" fmla="*/ 2147483646 h 188"/>
                <a:gd name="T26" fmla="*/ 2147483646 w 425"/>
                <a:gd name="T27" fmla="*/ 0 h 188"/>
                <a:gd name="T28" fmla="*/ 2147483646 w 425"/>
                <a:gd name="T29" fmla="*/ 2147483646 h 188"/>
                <a:gd name="T30" fmla="*/ 2147483646 w 425"/>
                <a:gd name="T31" fmla="*/ 2147483646 h 188"/>
                <a:gd name="T32" fmla="*/ 2147483646 w 425"/>
                <a:gd name="T33" fmla="*/ 2147483646 h 188"/>
                <a:gd name="T34" fmla="*/ 2147483646 w 425"/>
                <a:gd name="T35" fmla="*/ 0 h 188"/>
                <a:gd name="T36" fmla="*/ 2147483646 w 425"/>
                <a:gd name="T37" fmla="*/ 2147483646 h 188"/>
                <a:gd name="T38" fmla="*/ 2147483646 w 425"/>
                <a:gd name="T39" fmla="*/ 2147483646 h 188"/>
                <a:gd name="T40" fmla="*/ 2147483646 w 425"/>
                <a:gd name="T41" fmla="*/ 2147483646 h 188"/>
                <a:gd name="T42" fmla="*/ 2147483646 w 425"/>
                <a:gd name="T43" fmla="*/ 2147483646 h 188"/>
                <a:gd name="T44" fmla="*/ 2147483646 w 425"/>
                <a:gd name="T45" fmla="*/ 2147483646 h 188"/>
                <a:gd name="T46" fmla="*/ 2147483646 w 425"/>
                <a:gd name="T47" fmla="*/ 2147483646 h 188"/>
                <a:gd name="T48" fmla="*/ 2147483646 w 425"/>
                <a:gd name="T49" fmla="*/ 2147483646 h 188"/>
                <a:gd name="T50" fmla="*/ 2147483646 w 425"/>
                <a:gd name="T51" fmla="*/ 2147483646 h 188"/>
                <a:gd name="T52" fmla="*/ 2147483646 w 425"/>
                <a:gd name="T53" fmla="*/ 2147483646 h 188"/>
                <a:gd name="T54" fmla="*/ 2147483646 w 425"/>
                <a:gd name="T55" fmla="*/ 2147483646 h 188"/>
                <a:gd name="T56" fmla="*/ 2147483646 w 425"/>
                <a:gd name="T57" fmla="*/ 2147483646 h 188"/>
                <a:gd name="T58" fmla="*/ 2147483646 w 425"/>
                <a:gd name="T59" fmla="*/ 2147483646 h 188"/>
                <a:gd name="T60" fmla="*/ 2147483646 w 425"/>
                <a:gd name="T61" fmla="*/ 2147483646 h 188"/>
                <a:gd name="T62" fmla="*/ 2147483646 w 425"/>
                <a:gd name="T63" fmla="*/ 2147483646 h 188"/>
                <a:gd name="T64" fmla="*/ 2147483646 w 425"/>
                <a:gd name="T65" fmla="*/ 2147483646 h 188"/>
                <a:gd name="T66" fmla="*/ 2147483646 w 425"/>
                <a:gd name="T67" fmla="*/ 2147483646 h 188"/>
                <a:gd name="T68" fmla="*/ 2147483646 w 425"/>
                <a:gd name="T69" fmla="*/ 2147483646 h 188"/>
                <a:gd name="T70" fmla="*/ 2147483646 w 425"/>
                <a:gd name="T71" fmla="*/ 2147483646 h 188"/>
                <a:gd name="T72" fmla="*/ 2147483646 w 425"/>
                <a:gd name="T73" fmla="*/ 2147483646 h 188"/>
                <a:gd name="T74" fmla="*/ 2147483646 w 425"/>
                <a:gd name="T75" fmla="*/ 2147483646 h 18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8042907F-27EC-4909-ACB4-856285FF1E9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2147483646 w 424"/>
                <a:gd name="T1" fmla="*/ 2147483646 h 173"/>
                <a:gd name="T2" fmla="*/ 2147483646 w 424"/>
                <a:gd name="T3" fmla="*/ 2147483646 h 173"/>
                <a:gd name="T4" fmla="*/ 2147483646 w 424"/>
                <a:gd name="T5" fmla="*/ 2147483646 h 173"/>
                <a:gd name="T6" fmla="*/ 2147483646 w 424"/>
                <a:gd name="T7" fmla="*/ 2147483646 h 173"/>
                <a:gd name="T8" fmla="*/ 2147483646 w 424"/>
                <a:gd name="T9" fmla="*/ 2147483646 h 173"/>
                <a:gd name="T10" fmla="*/ 2147483646 w 424"/>
                <a:gd name="T11" fmla="*/ 2147483646 h 173"/>
                <a:gd name="T12" fmla="*/ 2147483646 w 424"/>
                <a:gd name="T13" fmla="*/ 2147483646 h 173"/>
                <a:gd name="T14" fmla="*/ 2147483646 w 424"/>
                <a:gd name="T15" fmla="*/ 2147483646 h 173"/>
                <a:gd name="T16" fmla="*/ 2147483646 w 424"/>
                <a:gd name="T17" fmla="*/ 2147483646 h 173"/>
                <a:gd name="T18" fmla="*/ 2147483646 w 424"/>
                <a:gd name="T19" fmla="*/ 2147483646 h 173"/>
                <a:gd name="T20" fmla="*/ 2147483646 w 424"/>
                <a:gd name="T21" fmla="*/ 2147483646 h 173"/>
                <a:gd name="T22" fmla="*/ 2147483646 w 424"/>
                <a:gd name="T23" fmla="*/ 2147483646 h 173"/>
                <a:gd name="T24" fmla="*/ 2147483646 w 424"/>
                <a:gd name="T25" fmla="*/ 2147483646 h 173"/>
                <a:gd name="T26" fmla="*/ 2147483646 w 424"/>
                <a:gd name="T27" fmla="*/ 2147483646 h 173"/>
                <a:gd name="T28" fmla="*/ 2147483646 w 424"/>
                <a:gd name="T29" fmla="*/ 2147483646 h 173"/>
                <a:gd name="T30" fmla="*/ 2147483646 w 424"/>
                <a:gd name="T31" fmla="*/ 2147483646 h 173"/>
                <a:gd name="T32" fmla="*/ 2147483646 w 424"/>
                <a:gd name="T33" fmla="*/ 2147483646 h 173"/>
                <a:gd name="T34" fmla="*/ 2147483646 w 424"/>
                <a:gd name="T35" fmla="*/ 2147483646 h 173"/>
                <a:gd name="T36" fmla="*/ 2147483646 w 424"/>
                <a:gd name="T37" fmla="*/ 2147483646 h 173"/>
                <a:gd name="T38" fmla="*/ 2147483646 w 424"/>
                <a:gd name="T39" fmla="*/ 2147483646 h 173"/>
                <a:gd name="T40" fmla="*/ 2147483646 w 424"/>
                <a:gd name="T41" fmla="*/ 2147483646 h 173"/>
                <a:gd name="T42" fmla="*/ 2147483646 w 424"/>
                <a:gd name="T43" fmla="*/ 2147483646 h 173"/>
                <a:gd name="T44" fmla="*/ 2147483646 w 424"/>
                <a:gd name="T45" fmla="*/ 2147483646 h 173"/>
                <a:gd name="T46" fmla="*/ 2147483646 w 424"/>
                <a:gd name="T47" fmla="*/ 2147483646 h 173"/>
                <a:gd name="T48" fmla="*/ 2147483646 w 424"/>
                <a:gd name="T49" fmla="*/ 2147483646 h 173"/>
                <a:gd name="T50" fmla="*/ 2147483646 w 424"/>
                <a:gd name="T51" fmla="*/ 2147483646 h 173"/>
                <a:gd name="T52" fmla="*/ 2147483646 w 424"/>
                <a:gd name="T53" fmla="*/ 2147483646 h 173"/>
                <a:gd name="T54" fmla="*/ 2147483646 w 424"/>
                <a:gd name="T55" fmla="*/ 2147483646 h 173"/>
                <a:gd name="T56" fmla="*/ 2147483646 w 424"/>
                <a:gd name="T57" fmla="*/ 2147483646 h 173"/>
                <a:gd name="T58" fmla="*/ 2147483646 w 424"/>
                <a:gd name="T59" fmla="*/ 2147483646 h 173"/>
                <a:gd name="T60" fmla="*/ 2147483646 w 424"/>
                <a:gd name="T61" fmla="*/ 2147483646 h 173"/>
                <a:gd name="T62" fmla="*/ 2147483646 w 424"/>
                <a:gd name="T63" fmla="*/ 2147483646 h 173"/>
                <a:gd name="T64" fmla="*/ 2147483646 w 424"/>
                <a:gd name="T65" fmla="*/ 2147483646 h 173"/>
                <a:gd name="T66" fmla="*/ 2147483646 w 424"/>
                <a:gd name="T67" fmla="*/ 2147483646 h 173"/>
                <a:gd name="T68" fmla="*/ 2147483646 w 424"/>
                <a:gd name="T69" fmla="*/ 2147483646 h 173"/>
                <a:gd name="T70" fmla="*/ 2147483646 w 424"/>
                <a:gd name="T71" fmla="*/ 2147483646 h 173"/>
                <a:gd name="T72" fmla="*/ 2147483646 w 424"/>
                <a:gd name="T73" fmla="*/ 2147483646 h 173"/>
                <a:gd name="T74" fmla="*/ 2147483646 w 424"/>
                <a:gd name="T75" fmla="*/ 2147483646 h 173"/>
                <a:gd name="T76" fmla="*/ 2147483646 w 424"/>
                <a:gd name="T77" fmla="*/ 2147483646 h 17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568C461B-9146-4D50-BA7A-843C715FB9B7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2147483646 w 124"/>
                <a:gd name="T1" fmla="*/ 2147483646 h 73"/>
                <a:gd name="T2" fmla="*/ 2147483646 w 124"/>
                <a:gd name="T3" fmla="*/ 2147483646 h 73"/>
                <a:gd name="T4" fmla="*/ 2147483646 w 124"/>
                <a:gd name="T5" fmla="*/ 2147483646 h 73"/>
                <a:gd name="T6" fmla="*/ 2147483646 w 124"/>
                <a:gd name="T7" fmla="*/ 2147483646 h 73"/>
                <a:gd name="T8" fmla="*/ 2147483646 w 124"/>
                <a:gd name="T9" fmla="*/ 2147483646 h 73"/>
                <a:gd name="T10" fmla="*/ 2147483646 w 124"/>
                <a:gd name="T11" fmla="*/ 2147483646 h 73"/>
                <a:gd name="T12" fmla="*/ 2147483646 w 124"/>
                <a:gd name="T13" fmla="*/ 2147483646 h 73"/>
                <a:gd name="T14" fmla="*/ 2147483646 w 124"/>
                <a:gd name="T15" fmla="*/ 2147483646 h 73"/>
                <a:gd name="T16" fmla="*/ 2147483646 w 124"/>
                <a:gd name="T17" fmla="*/ 2147483646 h 73"/>
                <a:gd name="T18" fmla="*/ 2147483646 w 124"/>
                <a:gd name="T19" fmla="*/ 2147483646 h 73"/>
                <a:gd name="T20" fmla="*/ 2147483646 w 124"/>
                <a:gd name="T21" fmla="*/ 2147483646 h 73"/>
                <a:gd name="T22" fmla="*/ 2147483646 w 124"/>
                <a:gd name="T23" fmla="*/ 2147483646 h 73"/>
                <a:gd name="T24" fmla="*/ 2147483646 w 124"/>
                <a:gd name="T25" fmla="*/ 2147483646 h 73"/>
                <a:gd name="T26" fmla="*/ 2147483646 w 124"/>
                <a:gd name="T27" fmla="*/ 2147483646 h 73"/>
                <a:gd name="T28" fmla="*/ 2147483646 w 124"/>
                <a:gd name="T29" fmla="*/ 2147483646 h 73"/>
                <a:gd name="T30" fmla="*/ 2147483646 w 124"/>
                <a:gd name="T31" fmla="*/ 2147483646 h 73"/>
                <a:gd name="T32" fmla="*/ 2147483646 w 124"/>
                <a:gd name="T33" fmla="*/ 2147483646 h 73"/>
                <a:gd name="T34" fmla="*/ 2147483646 w 124"/>
                <a:gd name="T35" fmla="*/ 2147483646 h 73"/>
                <a:gd name="T36" fmla="*/ 2147483646 w 124"/>
                <a:gd name="T37" fmla="*/ 2147483646 h 73"/>
                <a:gd name="T38" fmla="*/ 2147483646 w 124"/>
                <a:gd name="T39" fmla="*/ 2147483646 h 73"/>
                <a:gd name="T40" fmla="*/ 2147483646 w 124"/>
                <a:gd name="T41" fmla="*/ 2147483646 h 73"/>
                <a:gd name="T42" fmla="*/ 2147483646 w 124"/>
                <a:gd name="T43" fmla="*/ 2147483646 h 73"/>
                <a:gd name="T44" fmla="*/ 2147483646 w 124"/>
                <a:gd name="T45" fmla="*/ 2147483646 h 73"/>
                <a:gd name="T46" fmla="*/ 2147483646 w 124"/>
                <a:gd name="T47" fmla="*/ 2147483646 h 73"/>
                <a:gd name="T48" fmla="*/ 2147483646 w 124"/>
                <a:gd name="T49" fmla="*/ 2147483646 h 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5CA32BFF-80EA-4220-A3A2-57948F52D92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2147483646 w 124"/>
                <a:gd name="T1" fmla="*/ 2147483646 h 73"/>
                <a:gd name="T2" fmla="*/ 2147483646 w 124"/>
                <a:gd name="T3" fmla="*/ 2147483646 h 73"/>
                <a:gd name="T4" fmla="*/ 2147483646 w 124"/>
                <a:gd name="T5" fmla="*/ 2147483646 h 73"/>
                <a:gd name="T6" fmla="*/ 2147483646 w 124"/>
                <a:gd name="T7" fmla="*/ 2147483646 h 73"/>
                <a:gd name="T8" fmla="*/ 2147483646 w 124"/>
                <a:gd name="T9" fmla="*/ 2147483646 h 73"/>
                <a:gd name="T10" fmla="*/ 2147483646 w 124"/>
                <a:gd name="T11" fmla="*/ 2147483646 h 73"/>
                <a:gd name="T12" fmla="*/ 2147483646 w 124"/>
                <a:gd name="T13" fmla="*/ 2147483646 h 73"/>
                <a:gd name="T14" fmla="*/ 2147483646 w 124"/>
                <a:gd name="T15" fmla="*/ 2147483646 h 73"/>
                <a:gd name="T16" fmla="*/ 2147483646 w 124"/>
                <a:gd name="T17" fmla="*/ 2147483646 h 73"/>
                <a:gd name="T18" fmla="*/ 2147483646 w 124"/>
                <a:gd name="T19" fmla="*/ 2147483646 h 73"/>
                <a:gd name="T20" fmla="*/ 2147483646 w 124"/>
                <a:gd name="T21" fmla="*/ 2147483646 h 73"/>
                <a:gd name="T22" fmla="*/ 2147483646 w 124"/>
                <a:gd name="T23" fmla="*/ 2147483646 h 73"/>
                <a:gd name="T24" fmla="*/ 2147483646 w 124"/>
                <a:gd name="T25" fmla="*/ 2147483646 h 73"/>
                <a:gd name="T26" fmla="*/ 2147483646 w 124"/>
                <a:gd name="T27" fmla="*/ 2147483646 h 73"/>
                <a:gd name="T28" fmla="*/ 2147483646 w 124"/>
                <a:gd name="T29" fmla="*/ 2147483646 h 73"/>
                <a:gd name="T30" fmla="*/ 2147483646 w 124"/>
                <a:gd name="T31" fmla="*/ 2147483646 h 73"/>
                <a:gd name="T32" fmla="*/ 2147483646 w 124"/>
                <a:gd name="T33" fmla="*/ 2147483646 h 73"/>
                <a:gd name="T34" fmla="*/ 2147483646 w 124"/>
                <a:gd name="T35" fmla="*/ 2147483646 h 73"/>
                <a:gd name="T36" fmla="*/ 2147483646 w 124"/>
                <a:gd name="T37" fmla="*/ 2147483646 h 73"/>
                <a:gd name="T38" fmla="*/ 2147483646 w 124"/>
                <a:gd name="T39" fmla="*/ 2147483646 h 73"/>
                <a:gd name="T40" fmla="*/ 2147483646 w 124"/>
                <a:gd name="T41" fmla="*/ 2147483646 h 73"/>
                <a:gd name="T42" fmla="*/ 2147483646 w 124"/>
                <a:gd name="T43" fmla="*/ 2147483646 h 73"/>
                <a:gd name="T44" fmla="*/ 2147483646 w 124"/>
                <a:gd name="T45" fmla="*/ 2147483646 h 73"/>
                <a:gd name="T46" fmla="*/ 2147483646 w 124"/>
                <a:gd name="T47" fmla="*/ 2147483646 h 73"/>
                <a:gd name="T48" fmla="*/ 2147483646 w 124"/>
                <a:gd name="T49" fmla="*/ 2147483646 h 73"/>
                <a:gd name="T50" fmla="*/ 2147483646 w 124"/>
                <a:gd name="T51" fmla="*/ 2147483646 h 7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73073097-BF98-49E1-ADDB-8FEFF084971D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2147483646 w 124"/>
                <a:gd name="T1" fmla="*/ 2147483646 h 73"/>
                <a:gd name="T2" fmla="*/ 2147483646 w 124"/>
                <a:gd name="T3" fmla="*/ 2147483646 h 73"/>
                <a:gd name="T4" fmla="*/ 2147483646 w 124"/>
                <a:gd name="T5" fmla="*/ 2147483646 h 73"/>
                <a:gd name="T6" fmla="*/ 2147483646 w 124"/>
                <a:gd name="T7" fmla="*/ 2147483646 h 73"/>
                <a:gd name="T8" fmla="*/ 2147483646 w 124"/>
                <a:gd name="T9" fmla="*/ 2147483646 h 73"/>
                <a:gd name="T10" fmla="*/ 2147483646 w 124"/>
                <a:gd name="T11" fmla="*/ 2147483646 h 73"/>
                <a:gd name="T12" fmla="*/ 2147483646 w 124"/>
                <a:gd name="T13" fmla="*/ 2147483646 h 73"/>
                <a:gd name="T14" fmla="*/ 2147483646 w 124"/>
                <a:gd name="T15" fmla="*/ 2147483646 h 73"/>
                <a:gd name="T16" fmla="*/ 2147483646 w 124"/>
                <a:gd name="T17" fmla="*/ 2147483646 h 73"/>
                <a:gd name="T18" fmla="*/ 2147483646 w 124"/>
                <a:gd name="T19" fmla="*/ 2147483646 h 73"/>
                <a:gd name="T20" fmla="*/ 2147483646 w 124"/>
                <a:gd name="T21" fmla="*/ 2147483646 h 73"/>
                <a:gd name="T22" fmla="*/ 2147483646 w 124"/>
                <a:gd name="T23" fmla="*/ 2147483646 h 73"/>
                <a:gd name="T24" fmla="*/ 2147483646 w 124"/>
                <a:gd name="T25" fmla="*/ 2147483646 h 73"/>
                <a:gd name="T26" fmla="*/ 2147483646 w 124"/>
                <a:gd name="T27" fmla="*/ 2147483646 h 73"/>
                <a:gd name="T28" fmla="*/ 2147483646 w 124"/>
                <a:gd name="T29" fmla="*/ 2147483646 h 73"/>
                <a:gd name="T30" fmla="*/ 2147483646 w 124"/>
                <a:gd name="T31" fmla="*/ 2147483646 h 73"/>
                <a:gd name="T32" fmla="*/ 2147483646 w 124"/>
                <a:gd name="T33" fmla="*/ 2147483646 h 73"/>
                <a:gd name="T34" fmla="*/ 2147483646 w 124"/>
                <a:gd name="T35" fmla="*/ 2147483646 h 73"/>
                <a:gd name="T36" fmla="*/ 2147483646 w 124"/>
                <a:gd name="T37" fmla="*/ 2147483646 h 73"/>
                <a:gd name="T38" fmla="*/ 2147483646 w 124"/>
                <a:gd name="T39" fmla="*/ 2147483646 h 73"/>
                <a:gd name="T40" fmla="*/ 2147483646 w 124"/>
                <a:gd name="T41" fmla="*/ 2147483646 h 73"/>
                <a:gd name="T42" fmla="*/ 2147483646 w 124"/>
                <a:gd name="T43" fmla="*/ 2147483646 h 73"/>
                <a:gd name="T44" fmla="*/ 2147483646 w 124"/>
                <a:gd name="T45" fmla="*/ 2147483646 h 73"/>
                <a:gd name="T46" fmla="*/ 2147483646 w 124"/>
                <a:gd name="T47" fmla="*/ 2147483646 h 73"/>
                <a:gd name="T48" fmla="*/ 2147483646 w 124"/>
                <a:gd name="T49" fmla="*/ 2147483646 h 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</p:grpSp>
      <p:sp>
        <p:nvSpPr>
          <p:cNvPr id="22" name="TextBox 7">
            <a:extLst>
              <a:ext uri="{FF2B5EF4-FFF2-40B4-BE49-F238E27FC236}">
                <a16:creationId xmlns:a16="http://schemas.microsoft.com/office/drawing/2014/main" id="{62C9AB19-3793-4837-A647-7A297D315F81}"/>
              </a:ext>
            </a:extLst>
          </p:cNvPr>
          <p:cNvSpPr txBox="1"/>
          <p:nvPr/>
        </p:nvSpPr>
        <p:spPr bwMode="gray">
          <a:xfrm>
            <a:off x="3495675" y="5403850"/>
            <a:ext cx="2393604" cy="2974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  <a:defRPr/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https://twitter.com/giz_gmbh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6BBAB09A-856A-4623-84B6-172C9BB491E4}"/>
              </a:ext>
            </a:extLst>
          </p:cNvPr>
          <p:cNvSpPr txBox="1"/>
          <p:nvPr/>
        </p:nvSpPr>
        <p:spPr bwMode="gray">
          <a:xfrm>
            <a:off x="7005638" y="5403850"/>
            <a:ext cx="3042821" cy="2974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  <a:defRPr/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https://www.facebook.com/gizprofile/</a:t>
            </a:r>
          </a:p>
        </p:txBody>
      </p:sp>
      <p:sp>
        <p:nvSpPr>
          <p:cNvPr id="31" name="Textplatzhalter 16">
            <a:extLst>
              <a:ext uri="{FF2B5EF4-FFF2-40B4-BE49-F238E27FC236}">
                <a16:creationId xmlns:a16="http://schemas.microsoft.com/office/drawing/2014/main" id="{99BAFDF9-B477-4EAA-888B-B283B996F1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2612084" y="2760959"/>
            <a:ext cx="3426913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45476593-F938-4100-B13C-38D8379BF2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2612084" y="1857148"/>
            <a:ext cx="3426913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platzhalter 30">
            <a:extLst>
              <a:ext uri="{FF2B5EF4-FFF2-40B4-BE49-F238E27FC236}">
                <a16:creationId xmlns:a16="http://schemas.microsoft.com/office/drawing/2014/main" id="{01D00CFF-DFE3-4530-913B-A7058396109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2612084" y="2181304"/>
            <a:ext cx="3426913" cy="23503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Bildplatzhalter 6">
            <a:extLst>
              <a:ext uri="{FF2B5EF4-FFF2-40B4-BE49-F238E27FC236}">
                <a16:creationId xmlns:a16="http://schemas.microsoft.com/office/drawing/2014/main" id="{E73BDD7E-D6A6-482B-9D61-5276F4F499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99758" y="1857149"/>
            <a:ext cx="1789353" cy="2075553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53" name="Textplatzhalter 16">
            <a:extLst>
              <a:ext uri="{FF2B5EF4-FFF2-40B4-BE49-F238E27FC236}">
                <a16:creationId xmlns:a16="http://schemas.microsoft.com/office/drawing/2014/main" id="{D4C3F840-A666-4D4F-B080-E849549C179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8323537" y="2760959"/>
            <a:ext cx="3562099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4" name="Textplatzhalter 29">
            <a:extLst>
              <a:ext uri="{FF2B5EF4-FFF2-40B4-BE49-F238E27FC236}">
                <a16:creationId xmlns:a16="http://schemas.microsoft.com/office/drawing/2014/main" id="{1183BB15-4C0C-49C5-B0B2-4418E3FD55E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323537" y="1857148"/>
            <a:ext cx="3562099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5" name="Textplatzhalter 30">
            <a:extLst>
              <a:ext uri="{FF2B5EF4-FFF2-40B4-BE49-F238E27FC236}">
                <a16:creationId xmlns:a16="http://schemas.microsoft.com/office/drawing/2014/main" id="{0C6CA511-61C0-47B0-A071-DE194172414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8323537" y="2181304"/>
            <a:ext cx="3562099" cy="23503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6" name="Bildplatzhalter 6">
            <a:extLst>
              <a:ext uri="{FF2B5EF4-FFF2-40B4-BE49-F238E27FC236}">
                <a16:creationId xmlns:a16="http://schemas.microsoft.com/office/drawing/2014/main" id="{B0EA41BA-7C5A-4545-A1DA-71964B045D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 bwMode="gray">
          <a:xfrm>
            <a:off x="6311212" y="1857149"/>
            <a:ext cx="1789353" cy="2075553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2DD72F4F-E3F2-49DC-BBAE-681D615ED49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1128588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4" name="Datumsplatzhalter 4">
            <a:extLst>
              <a:ext uri="{FF2B5EF4-FFF2-40B4-BE49-F238E27FC236}">
                <a16:creationId xmlns:a16="http://schemas.microsoft.com/office/drawing/2014/main" id="{1DD725DD-04F2-493A-92E7-132E2226EB0E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080C1-9E42-45F4-9EAB-EAA189EFFFB9}" type="datetime1">
              <a:rPr lang="en-US" smtClean="0"/>
              <a:t>11/19/2022</a:t>
            </a:fld>
            <a:endParaRPr lang="en-US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7B8CFF1D-9F01-4985-B5C7-361DAA72534F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F8B36813-5B23-4989-A6C1-A2DA3B6E917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E87F9-7041-4651-86C9-0C89F44725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010308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7">
            <a:extLst>
              <a:ext uri="{FF2B5EF4-FFF2-40B4-BE49-F238E27FC236}">
                <a16:creationId xmlns:a16="http://schemas.microsoft.com/office/drawing/2014/main" id="{37639A1C-0B95-4F24-AB41-78BCCE409C4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3513" y="165100"/>
            <a:ext cx="11858625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5">
            <a:extLst>
              <a:ext uri="{FF2B5EF4-FFF2-40B4-BE49-F238E27FC236}">
                <a16:creationId xmlns:a16="http://schemas.microsoft.com/office/drawing/2014/main" id="{79D13F66-D2E0-4943-9786-5A18B850D690}"/>
              </a:ext>
            </a:extLst>
          </p:cNvPr>
          <p:cNvSpPr>
            <a:spLocks/>
          </p:cNvSpPr>
          <p:nvPr/>
        </p:nvSpPr>
        <p:spPr bwMode="gray">
          <a:xfrm>
            <a:off x="177800" y="165100"/>
            <a:ext cx="11858625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anchor="ctr"/>
          <a:lstStyle/>
          <a:p>
            <a:pPr algn="ctr">
              <a:defRPr/>
            </a:pPr>
            <a:endParaRPr lang="en-GB" dirty="0">
              <a:latin typeface="SolaimanLipi" panose="03000600000000000000" pitchFamily="66" charset="0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BA490FD4-F8D2-4B0E-978A-1D102D2302D5}"/>
              </a:ext>
            </a:extLst>
          </p:cNvPr>
          <p:cNvSpPr txBox="1"/>
          <p:nvPr/>
        </p:nvSpPr>
        <p:spPr bwMode="gray">
          <a:xfrm>
            <a:off x="1046163" y="5403850"/>
            <a:ext cx="1049337" cy="2968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  <a:defRPr/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www.giz.de</a:t>
            </a:r>
          </a:p>
        </p:txBody>
      </p:sp>
      <p:pic>
        <p:nvPicPr>
          <p:cNvPr id="22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031E5666-2EDE-466A-BD45-419AB2E01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30538" y="5441950"/>
            <a:ext cx="38893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afik 43">
            <a:extLst>
              <a:ext uri="{FF2B5EF4-FFF2-40B4-BE49-F238E27FC236}">
                <a16:creationId xmlns:a16="http://schemas.microsoft.com/office/drawing/2014/main" id="{3B3178C0-7AFF-44F8-A768-11498CC2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15113" y="5408613"/>
            <a:ext cx="31273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uppieren 44">
            <a:extLst>
              <a:ext uri="{FF2B5EF4-FFF2-40B4-BE49-F238E27FC236}">
                <a16:creationId xmlns:a16="http://schemas.microsoft.com/office/drawing/2014/main" id="{5672B144-53E8-4D82-86AB-80856B7866BE}"/>
              </a:ext>
            </a:extLst>
          </p:cNvPr>
          <p:cNvGrpSpPr>
            <a:grpSpLocks/>
          </p:cNvGrpSpPr>
          <p:nvPr/>
        </p:nvGrpSpPr>
        <p:grpSpPr bwMode="auto">
          <a:xfrm>
            <a:off x="592138" y="5372100"/>
            <a:ext cx="350837" cy="396875"/>
            <a:chOff x="4933951" y="-41275"/>
            <a:chExt cx="2130425" cy="2411413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0FD28F7C-6806-46A3-9DEC-6E7DA41BD3B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147483646 w 425"/>
                <a:gd name="T1" fmla="*/ 2147483646 h 188"/>
                <a:gd name="T2" fmla="*/ 2147483646 w 425"/>
                <a:gd name="T3" fmla="*/ 2147483646 h 188"/>
                <a:gd name="T4" fmla="*/ 2147483646 w 425"/>
                <a:gd name="T5" fmla="*/ 0 h 188"/>
                <a:gd name="T6" fmla="*/ 2147483646 w 425"/>
                <a:gd name="T7" fmla="*/ 2147483646 h 188"/>
                <a:gd name="T8" fmla="*/ 2147483646 w 425"/>
                <a:gd name="T9" fmla="*/ 2147483646 h 188"/>
                <a:gd name="T10" fmla="*/ 2147483646 w 425"/>
                <a:gd name="T11" fmla="*/ 2147483646 h 188"/>
                <a:gd name="T12" fmla="*/ 2147483646 w 425"/>
                <a:gd name="T13" fmla="*/ 0 h 188"/>
                <a:gd name="T14" fmla="*/ 2147483646 w 425"/>
                <a:gd name="T15" fmla="*/ 2147483646 h 188"/>
                <a:gd name="T16" fmla="*/ 0 w 425"/>
                <a:gd name="T17" fmla="*/ 2147483646 h 188"/>
                <a:gd name="T18" fmla="*/ 2147483646 w 425"/>
                <a:gd name="T19" fmla="*/ 0 h 188"/>
                <a:gd name="T20" fmla="*/ 2147483646 w 425"/>
                <a:gd name="T21" fmla="*/ 2147483646 h 188"/>
                <a:gd name="T22" fmla="*/ 2147483646 w 425"/>
                <a:gd name="T23" fmla="*/ 2147483646 h 188"/>
                <a:gd name="T24" fmla="*/ 2147483646 w 425"/>
                <a:gd name="T25" fmla="*/ 2147483646 h 188"/>
                <a:gd name="T26" fmla="*/ 2147483646 w 425"/>
                <a:gd name="T27" fmla="*/ 0 h 188"/>
                <a:gd name="T28" fmla="*/ 2147483646 w 425"/>
                <a:gd name="T29" fmla="*/ 2147483646 h 188"/>
                <a:gd name="T30" fmla="*/ 2147483646 w 425"/>
                <a:gd name="T31" fmla="*/ 2147483646 h 188"/>
                <a:gd name="T32" fmla="*/ 2147483646 w 425"/>
                <a:gd name="T33" fmla="*/ 2147483646 h 188"/>
                <a:gd name="T34" fmla="*/ 2147483646 w 425"/>
                <a:gd name="T35" fmla="*/ 0 h 188"/>
                <a:gd name="T36" fmla="*/ 2147483646 w 425"/>
                <a:gd name="T37" fmla="*/ 2147483646 h 188"/>
                <a:gd name="T38" fmla="*/ 2147483646 w 425"/>
                <a:gd name="T39" fmla="*/ 2147483646 h 188"/>
                <a:gd name="T40" fmla="*/ 2147483646 w 425"/>
                <a:gd name="T41" fmla="*/ 2147483646 h 188"/>
                <a:gd name="T42" fmla="*/ 2147483646 w 425"/>
                <a:gd name="T43" fmla="*/ 2147483646 h 188"/>
                <a:gd name="T44" fmla="*/ 2147483646 w 425"/>
                <a:gd name="T45" fmla="*/ 2147483646 h 188"/>
                <a:gd name="T46" fmla="*/ 2147483646 w 425"/>
                <a:gd name="T47" fmla="*/ 2147483646 h 188"/>
                <a:gd name="T48" fmla="*/ 2147483646 w 425"/>
                <a:gd name="T49" fmla="*/ 2147483646 h 188"/>
                <a:gd name="T50" fmla="*/ 2147483646 w 425"/>
                <a:gd name="T51" fmla="*/ 2147483646 h 188"/>
                <a:gd name="T52" fmla="*/ 2147483646 w 425"/>
                <a:gd name="T53" fmla="*/ 2147483646 h 188"/>
                <a:gd name="T54" fmla="*/ 2147483646 w 425"/>
                <a:gd name="T55" fmla="*/ 2147483646 h 188"/>
                <a:gd name="T56" fmla="*/ 2147483646 w 425"/>
                <a:gd name="T57" fmla="*/ 2147483646 h 188"/>
                <a:gd name="T58" fmla="*/ 2147483646 w 425"/>
                <a:gd name="T59" fmla="*/ 2147483646 h 188"/>
                <a:gd name="T60" fmla="*/ 2147483646 w 425"/>
                <a:gd name="T61" fmla="*/ 2147483646 h 188"/>
                <a:gd name="T62" fmla="*/ 2147483646 w 425"/>
                <a:gd name="T63" fmla="*/ 2147483646 h 188"/>
                <a:gd name="T64" fmla="*/ 2147483646 w 425"/>
                <a:gd name="T65" fmla="*/ 2147483646 h 188"/>
                <a:gd name="T66" fmla="*/ 2147483646 w 425"/>
                <a:gd name="T67" fmla="*/ 2147483646 h 188"/>
                <a:gd name="T68" fmla="*/ 2147483646 w 425"/>
                <a:gd name="T69" fmla="*/ 2147483646 h 188"/>
                <a:gd name="T70" fmla="*/ 2147483646 w 425"/>
                <a:gd name="T71" fmla="*/ 2147483646 h 188"/>
                <a:gd name="T72" fmla="*/ 2147483646 w 425"/>
                <a:gd name="T73" fmla="*/ 2147483646 h 188"/>
                <a:gd name="T74" fmla="*/ 2147483646 w 425"/>
                <a:gd name="T75" fmla="*/ 2147483646 h 18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43AE7820-C59F-4025-9AD6-6D8C99BDA7E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2147483646 w 424"/>
                <a:gd name="T1" fmla="*/ 2147483646 h 173"/>
                <a:gd name="T2" fmla="*/ 2147483646 w 424"/>
                <a:gd name="T3" fmla="*/ 2147483646 h 173"/>
                <a:gd name="T4" fmla="*/ 2147483646 w 424"/>
                <a:gd name="T5" fmla="*/ 2147483646 h 173"/>
                <a:gd name="T6" fmla="*/ 2147483646 w 424"/>
                <a:gd name="T7" fmla="*/ 2147483646 h 173"/>
                <a:gd name="T8" fmla="*/ 2147483646 w 424"/>
                <a:gd name="T9" fmla="*/ 2147483646 h 173"/>
                <a:gd name="T10" fmla="*/ 2147483646 w 424"/>
                <a:gd name="T11" fmla="*/ 2147483646 h 173"/>
                <a:gd name="T12" fmla="*/ 2147483646 w 424"/>
                <a:gd name="T13" fmla="*/ 2147483646 h 173"/>
                <a:gd name="T14" fmla="*/ 2147483646 w 424"/>
                <a:gd name="T15" fmla="*/ 2147483646 h 173"/>
                <a:gd name="T16" fmla="*/ 2147483646 w 424"/>
                <a:gd name="T17" fmla="*/ 2147483646 h 173"/>
                <a:gd name="T18" fmla="*/ 2147483646 w 424"/>
                <a:gd name="T19" fmla="*/ 2147483646 h 173"/>
                <a:gd name="T20" fmla="*/ 2147483646 w 424"/>
                <a:gd name="T21" fmla="*/ 2147483646 h 173"/>
                <a:gd name="T22" fmla="*/ 2147483646 w 424"/>
                <a:gd name="T23" fmla="*/ 2147483646 h 173"/>
                <a:gd name="T24" fmla="*/ 2147483646 w 424"/>
                <a:gd name="T25" fmla="*/ 2147483646 h 173"/>
                <a:gd name="T26" fmla="*/ 2147483646 w 424"/>
                <a:gd name="T27" fmla="*/ 2147483646 h 173"/>
                <a:gd name="T28" fmla="*/ 2147483646 w 424"/>
                <a:gd name="T29" fmla="*/ 2147483646 h 173"/>
                <a:gd name="T30" fmla="*/ 2147483646 w 424"/>
                <a:gd name="T31" fmla="*/ 2147483646 h 173"/>
                <a:gd name="T32" fmla="*/ 2147483646 w 424"/>
                <a:gd name="T33" fmla="*/ 2147483646 h 173"/>
                <a:gd name="T34" fmla="*/ 2147483646 w 424"/>
                <a:gd name="T35" fmla="*/ 2147483646 h 173"/>
                <a:gd name="T36" fmla="*/ 2147483646 w 424"/>
                <a:gd name="T37" fmla="*/ 2147483646 h 173"/>
                <a:gd name="T38" fmla="*/ 2147483646 w 424"/>
                <a:gd name="T39" fmla="*/ 2147483646 h 173"/>
                <a:gd name="T40" fmla="*/ 2147483646 w 424"/>
                <a:gd name="T41" fmla="*/ 2147483646 h 173"/>
                <a:gd name="T42" fmla="*/ 2147483646 w 424"/>
                <a:gd name="T43" fmla="*/ 2147483646 h 173"/>
                <a:gd name="T44" fmla="*/ 2147483646 w 424"/>
                <a:gd name="T45" fmla="*/ 2147483646 h 173"/>
                <a:gd name="T46" fmla="*/ 2147483646 w 424"/>
                <a:gd name="T47" fmla="*/ 2147483646 h 173"/>
                <a:gd name="T48" fmla="*/ 2147483646 w 424"/>
                <a:gd name="T49" fmla="*/ 2147483646 h 173"/>
                <a:gd name="T50" fmla="*/ 2147483646 w 424"/>
                <a:gd name="T51" fmla="*/ 2147483646 h 173"/>
                <a:gd name="T52" fmla="*/ 2147483646 w 424"/>
                <a:gd name="T53" fmla="*/ 2147483646 h 173"/>
                <a:gd name="T54" fmla="*/ 2147483646 w 424"/>
                <a:gd name="T55" fmla="*/ 2147483646 h 173"/>
                <a:gd name="T56" fmla="*/ 2147483646 w 424"/>
                <a:gd name="T57" fmla="*/ 2147483646 h 173"/>
                <a:gd name="T58" fmla="*/ 2147483646 w 424"/>
                <a:gd name="T59" fmla="*/ 2147483646 h 173"/>
                <a:gd name="T60" fmla="*/ 2147483646 w 424"/>
                <a:gd name="T61" fmla="*/ 2147483646 h 173"/>
                <a:gd name="T62" fmla="*/ 2147483646 w 424"/>
                <a:gd name="T63" fmla="*/ 2147483646 h 173"/>
                <a:gd name="T64" fmla="*/ 2147483646 w 424"/>
                <a:gd name="T65" fmla="*/ 2147483646 h 173"/>
                <a:gd name="T66" fmla="*/ 2147483646 w 424"/>
                <a:gd name="T67" fmla="*/ 2147483646 h 173"/>
                <a:gd name="T68" fmla="*/ 2147483646 w 424"/>
                <a:gd name="T69" fmla="*/ 2147483646 h 173"/>
                <a:gd name="T70" fmla="*/ 2147483646 w 424"/>
                <a:gd name="T71" fmla="*/ 2147483646 h 173"/>
                <a:gd name="T72" fmla="*/ 2147483646 w 424"/>
                <a:gd name="T73" fmla="*/ 2147483646 h 173"/>
                <a:gd name="T74" fmla="*/ 2147483646 w 424"/>
                <a:gd name="T75" fmla="*/ 2147483646 h 173"/>
                <a:gd name="T76" fmla="*/ 2147483646 w 424"/>
                <a:gd name="T77" fmla="*/ 2147483646 h 17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3DD7729F-3433-4DF1-B569-0FF28F530C93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2147483646 w 124"/>
                <a:gd name="T1" fmla="*/ 2147483646 h 73"/>
                <a:gd name="T2" fmla="*/ 2147483646 w 124"/>
                <a:gd name="T3" fmla="*/ 2147483646 h 73"/>
                <a:gd name="T4" fmla="*/ 2147483646 w 124"/>
                <a:gd name="T5" fmla="*/ 2147483646 h 73"/>
                <a:gd name="T6" fmla="*/ 2147483646 w 124"/>
                <a:gd name="T7" fmla="*/ 2147483646 h 73"/>
                <a:gd name="T8" fmla="*/ 2147483646 w 124"/>
                <a:gd name="T9" fmla="*/ 2147483646 h 73"/>
                <a:gd name="T10" fmla="*/ 2147483646 w 124"/>
                <a:gd name="T11" fmla="*/ 2147483646 h 73"/>
                <a:gd name="T12" fmla="*/ 2147483646 w 124"/>
                <a:gd name="T13" fmla="*/ 2147483646 h 73"/>
                <a:gd name="T14" fmla="*/ 2147483646 w 124"/>
                <a:gd name="T15" fmla="*/ 2147483646 h 73"/>
                <a:gd name="T16" fmla="*/ 2147483646 w 124"/>
                <a:gd name="T17" fmla="*/ 2147483646 h 73"/>
                <a:gd name="T18" fmla="*/ 2147483646 w 124"/>
                <a:gd name="T19" fmla="*/ 2147483646 h 73"/>
                <a:gd name="T20" fmla="*/ 2147483646 w 124"/>
                <a:gd name="T21" fmla="*/ 2147483646 h 73"/>
                <a:gd name="T22" fmla="*/ 2147483646 w 124"/>
                <a:gd name="T23" fmla="*/ 2147483646 h 73"/>
                <a:gd name="T24" fmla="*/ 2147483646 w 124"/>
                <a:gd name="T25" fmla="*/ 2147483646 h 73"/>
                <a:gd name="T26" fmla="*/ 2147483646 w 124"/>
                <a:gd name="T27" fmla="*/ 2147483646 h 73"/>
                <a:gd name="T28" fmla="*/ 2147483646 w 124"/>
                <a:gd name="T29" fmla="*/ 2147483646 h 73"/>
                <a:gd name="T30" fmla="*/ 2147483646 w 124"/>
                <a:gd name="T31" fmla="*/ 2147483646 h 73"/>
                <a:gd name="T32" fmla="*/ 2147483646 w 124"/>
                <a:gd name="T33" fmla="*/ 2147483646 h 73"/>
                <a:gd name="T34" fmla="*/ 2147483646 w 124"/>
                <a:gd name="T35" fmla="*/ 2147483646 h 73"/>
                <a:gd name="T36" fmla="*/ 2147483646 w 124"/>
                <a:gd name="T37" fmla="*/ 2147483646 h 73"/>
                <a:gd name="T38" fmla="*/ 2147483646 w 124"/>
                <a:gd name="T39" fmla="*/ 2147483646 h 73"/>
                <a:gd name="T40" fmla="*/ 2147483646 w 124"/>
                <a:gd name="T41" fmla="*/ 2147483646 h 73"/>
                <a:gd name="T42" fmla="*/ 2147483646 w 124"/>
                <a:gd name="T43" fmla="*/ 2147483646 h 73"/>
                <a:gd name="T44" fmla="*/ 2147483646 w 124"/>
                <a:gd name="T45" fmla="*/ 2147483646 h 73"/>
                <a:gd name="T46" fmla="*/ 2147483646 w 124"/>
                <a:gd name="T47" fmla="*/ 2147483646 h 73"/>
                <a:gd name="T48" fmla="*/ 2147483646 w 124"/>
                <a:gd name="T49" fmla="*/ 2147483646 h 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906B3F92-040D-4F6C-8028-96D8DE2B7E6A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2147483646 w 124"/>
                <a:gd name="T1" fmla="*/ 2147483646 h 73"/>
                <a:gd name="T2" fmla="*/ 2147483646 w 124"/>
                <a:gd name="T3" fmla="*/ 2147483646 h 73"/>
                <a:gd name="T4" fmla="*/ 2147483646 w 124"/>
                <a:gd name="T5" fmla="*/ 2147483646 h 73"/>
                <a:gd name="T6" fmla="*/ 2147483646 w 124"/>
                <a:gd name="T7" fmla="*/ 2147483646 h 73"/>
                <a:gd name="T8" fmla="*/ 2147483646 w 124"/>
                <a:gd name="T9" fmla="*/ 2147483646 h 73"/>
                <a:gd name="T10" fmla="*/ 2147483646 w 124"/>
                <a:gd name="T11" fmla="*/ 2147483646 h 73"/>
                <a:gd name="T12" fmla="*/ 2147483646 w 124"/>
                <a:gd name="T13" fmla="*/ 2147483646 h 73"/>
                <a:gd name="T14" fmla="*/ 2147483646 w 124"/>
                <a:gd name="T15" fmla="*/ 2147483646 h 73"/>
                <a:gd name="T16" fmla="*/ 2147483646 w 124"/>
                <a:gd name="T17" fmla="*/ 2147483646 h 73"/>
                <a:gd name="T18" fmla="*/ 2147483646 w 124"/>
                <a:gd name="T19" fmla="*/ 2147483646 h 73"/>
                <a:gd name="T20" fmla="*/ 2147483646 w 124"/>
                <a:gd name="T21" fmla="*/ 2147483646 h 73"/>
                <a:gd name="T22" fmla="*/ 2147483646 w 124"/>
                <a:gd name="T23" fmla="*/ 2147483646 h 73"/>
                <a:gd name="T24" fmla="*/ 2147483646 w 124"/>
                <a:gd name="T25" fmla="*/ 2147483646 h 73"/>
                <a:gd name="T26" fmla="*/ 2147483646 w 124"/>
                <a:gd name="T27" fmla="*/ 2147483646 h 73"/>
                <a:gd name="T28" fmla="*/ 2147483646 w 124"/>
                <a:gd name="T29" fmla="*/ 2147483646 h 73"/>
                <a:gd name="T30" fmla="*/ 2147483646 w 124"/>
                <a:gd name="T31" fmla="*/ 2147483646 h 73"/>
                <a:gd name="T32" fmla="*/ 2147483646 w 124"/>
                <a:gd name="T33" fmla="*/ 2147483646 h 73"/>
                <a:gd name="T34" fmla="*/ 2147483646 w 124"/>
                <a:gd name="T35" fmla="*/ 2147483646 h 73"/>
                <a:gd name="T36" fmla="*/ 2147483646 w 124"/>
                <a:gd name="T37" fmla="*/ 2147483646 h 73"/>
                <a:gd name="T38" fmla="*/ 2147483646 w 124"/>
                <a:gd name="T39" fmla="*/ 2147483646 h 73"/>
                <a:gd name="T40" fmla="*/ 2147483646 w 124"/>
                <a:gd name="T41" fmla="*/ 2147483646 h 73"/>
                <a:gd name="T42" fmla="*/ 2147483646 w 124"/>
                <a:gd name="T43" fmla="*/ 2147483646 h 73"/>
                <a:gd name="T44" fmla="*/ 2147483646 w 124"/>
                <a:gd name="T45" fmla="*/ 2147483646 h 73"/>
                <a:gd name="T46" fmla="*/ 2147483646 w 124"/>
                <a:gd name="T47" fmla="*/ 2147483646 h 73"/>
                <a:gd name="T48" fmla="*/ 2147483646 w 124"/>
                <a:gd name="T49" fmla="*/ 2147483646 h 73"/>
                <a:gd name="T50" fmla="*/ 2147483646 w 124"/>
                <a:gd name="T51" fmla="*/ 2147483646 h 7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A65C85CB-223C-47B7-8E03-4345E62592FC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2147483646 w 124"/>
                <a:gd name="T1" fmla="*/ 2147483646 h 73"/>
                <a:gd name="T2" fmla="*/ 2147483646 w 124"/>
                <a:gd name="T3" fmla="*/ 2147483646 h 73"/>
                <a:gd name="T4" fmla="*/ 2147483646 w 124"/>
                <a:gd name="T5" fmla="*/ 2147483646 h 73"/>
                <a:gd name="T6" fmla="*/ 2147483646 w 124"/>
                <a:gd name="T7" fmla="*/ 2147483646 h 73"/>
                <a:gd name="T8" fmla="*/ 2147483646 w 124"/>
                <a:gd name="T9" fmla="*/ 2147483646 h 73"/>
                <a:gd name="T10" fmla="*/ 2147483646 w 124"/>
                <a:gd name="T11" fmla="*/ 2147483646 h 73"/>
                <a:gd name="T12" fmla="*/ 2147483646 w 124"/>
                <a:gd name="T13" fmla="*/ 2147483646 h 73"/>
                <a:gd name="T14" fmla="*/ 2147483646 w 124"/>
                <a:gd name="T15" fmla="*/ 2147483646 h 73"/>
                <a:gd name="T16" fmla="*/ 2147483646 w 124"/>
                <a:gd name="T17" fmla="*/ 2147483646 h 73"/>
                <a:gd name="T18" fmla="*/ 2147483646 w 124"/>
                <a:gd name="T19" fmla="*/ 2147483646 h 73"/>
                <a:gd name="T20" fmla="*/ 2147483646 w 124"/>
                <a:gd name="T21" fmla="*/ 2147483646 h 73"/>
                <a:gd name="T22" fmla="*/ 2147483646 w 124"/>
                <a:gd name="T23" fmla="*/ 2147483646 h 73"/>
                <a:gd name="T24" fmla="*/ 2147483646 w 124"/>
                <a:gd name="T25" fmla="*/ 2147483646 h 73"/>
                <a:gd name="T26" fmla="*/ 2147483646 w 124"/>
                <a:gd name="T27" fmla="*/ 2147483646 h 73"/>
                <a:gd name="T28" fmla="*/ 2147483646 w 124"/>
                <a:gd name="T29" fmla="*/ 2147483646 h 73"/>
                <a:gd name="T30" fmla="*/ 2147483646 w 124"/>
                <a:gd name="T31" fmla="*/ 2147483646 h 73"/>
                <a:gd name="T32" fmla="*/ 2147483646 w 124"/>
                <a:gd name="T33" fmla="*/ 2147483646 h 73"/>
                <a:gd name="T34" fmla="*/ 2147483646 w 124"/>
                <a:gd name="T35" fmla="*/ 2147483646 h 73"/>
                <a:gd name="T36" fmla="*/ 2147483646 w 124"/>
                <a:gd name="T37" fmla="*/ 2147483646 h 73"/>
                <a:gd name="T38" fmla="*/ 2147483646 w 124"/>
                <a:gd name="T39" fmla="*/ 2147483646 h 73"/>
                <a:gd name="T40" fmla="*/ 2147483646 w 124"/>
                <a:gd name="T41" fmla="*/ 2147483646 h 73"/>
                <a:gd name="T42" fmla="*/ 2147483646 w 124"/>
                <a:gd name="T43" fmla="*/ 2147483646 h 73"/>
                <a:gd name="T44" fmla="*/ 2147483646 w 124"/>
                <a:gd name="T45" fmla="*/ 2147483646 h 73"/>
                <a:gd name="T46" fmla="*/ 2147483646 w 124"/>
                <a:gd name="T47" fmla="*/ 2147483646 h 73"/>
                <a:gd name="T48" fmla="*/ 2147483646 w 124"/>
                <a:gd name="T49" fmla="*/ 2147483646 h 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</p:grpSp>
      <p:sp>
        <p:nvSpPr>
          <p:cNvPr id="33" name="TextBox 7">
            <a:extLst>
              <a:ext uri="{FF2B5EF4-FFF2-40B4-BE49-F238E27FC236}">
                <a16:creationId xmlns:a16="http://schemas.microsoft.com/office/drawing/2014/main" id="{B19A5D7D-8016-4E9D-81EE-CFB30EC3EBA0}"/>
              </a:ext>
            </a:extLst>
          </p:cNvPr>
          <p:cNvSpPr txBox="1"/>
          <p:nvPr/>
        </p:nvSpPr>
        <p:spPr bwMode="gray">
          <a:xfrm>
            <a:off x="3495675" y="5403850"/>
            <a:ext cx="2393604" cy="2974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  <a:defRPr/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https://twitter.com/giz_gmbh</a:t>
            </a:r>
          </a:p>
        </p:txBody>
      </p:sp>
      <p:sp>
        <p:nvSpPr>
          <p:cNvPr id="34" name="TextBox 7">
            <a:extLst>
              <a:ext uri="{FF2B5EF4-FFF2-40B4-BE49-F238E27FC236}">
                <a16:creationId xmlns:a16="http://schemas.microsoft.com/office/drawing/2014/main" id="{99F35AC2-7BC7-45CD-9D74-E4EFBD08FC26}"/>
              </a:ext>
            </a:extLst>
          </p:cNvPr>
          <p:cNvSpPr txBox="1"/>
          <p:nvPr/>
        </p:nvSpPr>
        <p:spPr bwMode="gray">
          <a:xfrm>
            <a:off x="7005638" y="5403850"/>
            <a:ext cx="3042821" cy="2974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  <a:defRPr/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https://www.facebook.com/gizprofile/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599756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599756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599756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99757" y="1569543"/>
            <a:ext cx="1355440" cy="1572237"/>
          </a:xfrm>
          <a:solidFill>
            <a:schemeClr val="bg2"/>
          </a:solidFill>
        </p:spPr>
        <p:txBody>
          <a:bodyPr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3" name="Textplatzhalter 16">
            <a:extLst>
              <a:ext uri="{FF2B5EF4-FFF2-40B4-BE49-F238E27FC236}">
                <a16:creationId xmlns:a16="http://schemas.microsoft.com/office/drawing/2014/main" id="{A3959264-4C48-474A-BB44-B8C103D1F20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4464610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Textplatzhalter 29">
            <a:extLst>
              <a:ext uri="{FF2B5EF4-FFF2-40B4-BE49-F238E27FC236}">
                <a16:creationId xmlns:a16="http://schemas.microsoft.com/office/drawing/2014/main" id="{37C5BE72-A50D-4E1F-A698-7239B19ED5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4464610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platzhalter 30">
            <a:extLst>
              <a:ext uri="{FF2B5EF4-FFF2-40B4-BE49-F238E27FC236}">
                <a16:creationId xmlns:a16="http://schemas.microsoft.com/office/drawing/2014/main" id="{BBC5F177-59CC-4E2C-8920-EF6014FA21D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4464610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Bildplatzhalter 6">
            <a:extLst>
              <a:ext uri="{FF2B5EF4-FFF2-40B4-BE49-F238E27FC236}">
                <a16:creationId xmlns:a16="http://schemas.microsoft.com/office/drawing/2014/main" id="{BB2B85DB-7C09-47DD-8B78-3BE26DF173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 bwMode="gray">
          <a:xfrm>
            <a:off x="4464612" y="1569543"/>
            <a:ext cx="1355440" cy="1572237"/>
          </a:xfrm>
          <a:solidFill>
            <a:schemeClr val="bg2"/>
          </a:solidFill>
        </p:spPr>
        <p:txBody>
          <a:bodyPr lIns="36000" tIns="864000" rIns="36000" bIns="3600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7" name="Textplatzhalter 16">
            <a:extLst>
              <a:ext uri="{FF2B5EF4-FFF2-40B4-BE49-F238E27FC236}">
                <a16:creationId xmlns:a16="http://schemas.microsoft.com/office/drawing/2014/main" id="{C376165A-CE76-4372-91C7-F6C54DEAFEF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 bwMode="gray">
          <a:xfrm>
            <a:off x="8329465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12DC0B08-9C2F-4A20-8D25-AB673DE13DB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8329465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Textplatzhalter 30">
            <a:extLst>
              <a:ext uri="{FF2B5EF4-FFF2-40B4-BE49-F238E27FC236}">
                <a16:creationId xmlns:a16="http://schemas.microsoft.com/office/drawing/2014/main" id="{7DB1B252-5879-4206-BDF8-0A22178C042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 bwMode="gray">
          <a:xfrm>
            <a:off x="8329465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Bildplatzhalter 6">
            <a:extLst>
              <a:ext uri="{FF2B5EF4-FFF2-40B4-BE49-F238E27FC236}">
                <a16:creationId xmlns:a16="http://schemas.microsoft.com/office/drawing/2014/main" id="{DD64FA03-A54F-412F-96FC-EE4E88E5DD5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 bwMode="gray">
          <a:xfrm>
            <a:off x="8329467" y="1569543"/>
            <a:ext cx="1355440" cy="1572237"/>
          </a:xfrm>
          <a:solidFill>
            <a:schemeClr val="bg2"/>
          </a:solidFill>
        </p:spPr>
        <p:txBody>
          <a:bodyPr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1" name="Datumsplatzhalter 4">
            <a:extLst>
              <a:ext uri="{FF2B5EF4-FFF2-40B4-BE49-F238E27FC236}">
                <a16:creationId xmlns:a16="http://schemas.microsoft.com/office/drawing/2014/main" id="{25071CEF-A3C2-4FA0-8378-D68DF010D11A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30603-FF1E-43C7-A88F-7EA4BA2BAC99}" type="datetime1">
              <a:rPr lang="en-US" smtClean="0"/>
              <a:t>11/19/2022</a:t>
            </a:fld>
            <a:endParaRPr lang="en-US"/>
          </a:p>
        </p:txBody>
      </p:sp>
      <p:sp>
        <p:nvSpPr>
          <p:cNvPr id="42" name="Fußzeilenplatzhalter 6">
            <a:extLst>
              <a:ext uri="{FF2B5EF4-FFF2-40B4-BE49-F238E27FC236}">
                <a16:creationId xmlns:a16="http://schemas.microsoft.com/office/drawing/2014/main" id="{5D876335-7E00-454F-BF30-C3CA62EBCB1C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43" name="Foliennummernplatzhalter 7">
            <a:extLst>
              <a:ext uri="{FF2B5EF4-FFF2-40B4-BE49-F238E27FC236}">
                <a16:creationId xmlns:a16="http://schemas.microsoft.com/office/drawing/2014/main" id="{68262094-020F-4392-80EF-784D1A0FF37C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71019-CB9E-4CBA-B87D-6E5EADFFAD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209258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umsplatzhalter 5">
            <a:extLst>
              <a:ext uri="{FF2B5EF4-FFF2-40B4-BE49-F238E27FC236}">
                <a16:creationId xmlns:a16="http://schemas.microsoft.com/office/drawing/2014/main" id="{6DE83FA6-B1C3-4B77-AACF-41A7EA609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709F7-CE69-412A-B705-9B9A1E347BEE}" type="datetime1">
              <a:rPr lang="en-US" smtClean="0"/>
              <a:t>11/19/2022</a:t>
            </a:fld>
            <a:endParaRPr lang="en-US"/>
          </a:p>
        </p:txBody>
      </p:sp>
      <p:sp>
        <p:nvSpPr>
          <p:cNvPr id="4" name="Fußzeilenplatzhalter 6">
            <a:extLst>
              <a:ext uri="{FF2B5EF4-FFF2-40B4-BE49-F238E27FC236}">
                <a16:creationId xmlns:a16="http://schemas.microsoft.com/office/drawing/2014/main" id="{A23EF917-82FB-4393-B933-4680002A3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5" name="Foliennummernplatzhalter 7">
            <a:extLst>
              <a:ext uri="{FF2B5EF4-FFF2-40B4-BE49-F238E27FC236}">
                <a16:creationId xmlns:a16="http://schemas.microsoft.com/office/drawing/2014/main" id="{20938716-88E7-45E1-91C4-756ACE3F3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22D61-05E6-4B85-B87D-AECEA38263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551776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headlin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Key Visual">
            <a:extLst>
              <a:ext uri="{FF2B5EF4-FFF2-40B4-BE49-F238E27FC236}">
                <a16:creationId xmlns:a16="http://schemas.microsoft.com/office/drawing/2014/main" id="{68E06B16-799A-4E13-BD98-D0AAF21ACBD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63513" y="5311775"/>
            <a:ext cx="3095625" cy="822325"/>
            <a:chOff x="4846637" y="119557"/>
            <a:chExt cx="3783013" cy="1005693"/>
          </a:xfrm>
        </p:grpSpPr>
        <p:grpSp>
          <p:nvGrpSpPr>
            <p:cNvPr id="4" name="Freihandform: Form 6">
              <a:extLst>
                <a:ext uri="{FF2B5EF4-FFF2-40B4-BE49-F238E27FC236}">
                  <a16:creationId xmlns:a16="http://schemas.microsoft.com/office/drawing/2014/main" id="{1D3B7879-558C-43AE-A0EF-56BB486B367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flipV="1">
              <a:off x="4833056" y="119557"/>
              <a:ext cx="3802413" cy="1025108"/>
              <a:chOff x="152400" y="5295900"/>
              <a:chExt cx="3111500" cy="838200"/>
            </a:xfrm>
          </p:grpSpPr>
          <p:pic>
            <p:nvPicPr>
              <p:cNvPr id="9" name="Freihandform: Form 6">
                <a:extLst>
                  <a:ext uri="{FF2B5EF4-FFF2-40B4-BE49-F238E27FC236}">
                    <a16:creationId xmlns:a16="http://schemas.microsoft.com/office/drawing/2014/main" id="{6CAA2CE1-43A6-4FC7-9FBD-8BCA0FA5ADB3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52400" y="5295900"/>
                <a:ext cx="3111500" cy="838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 Box 13">
                <a:extLst>
                  <a:ext uri="{FF2B5EF4-FFF2-40B4-BE49-F238E27FC236}">
                    <a16:creationId xmlns:a16="http://schemas.microsoft.com/office/drawing/2014/main" id="{7F0D5DD3-378A-4F0E-A72E-437A0F04AF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800000">
                <a:off x="163513" y="5313815"/>
                <a:ext cx="3095625" cy="820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endParaRPr lang="de-DE" altLang="de-DE" dirty="0">
                  <a:solidFill>
                    <a:srgbClr val="FFFFFF"/>
                  </a:solidFill>
                  <a:latin typeface="SolaimanLipi" panose="03000600000000000000" pitchFamily="66" charset="0"/>
                  <a:cs typeface="SolaimanLipi" panose="03000600000000000000" pitchFamily="66" charset="0"/>
                </a:endParaRPr>
              </a:p>
            </p:txBody>
          </p:sp>
        </p:grpSp>
        <p:sp>
          <p:nvSpPr>
            <p:cNvPr id="5" name="Freihandform: Form 7">
              <a:extLst>
                <a:ext uri="{FF2B5EF4-FFF2-40B4-BE49-F238E27FC236}">
                  <a16:creationId xmlns:a16="http://schemas.microsoft.com/office/drawing/2014/main" id="{623BF7CB-B098-4878-A478-0212DD10DE69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1035964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6" name="Freihandform: Form 8">
              <a:extLst>
                <a:ext uri="{FF2B5EF4-FFF2-40B4-BE49-F238E27FC236}">
                  <a16:creationId xmlns:a16="http://schemas.microsoft.com/office/drawing/2014/main" id="{D1872DE6-5C02-481E-A43F-49202BA3AAC1}"/>
                </a:ext>
              </a:extLst>
            </p:cNvPr>
            <p:cNvSpPr/>
            <p:nvPr userDrawn="1"/>
          </p:nvSpPr>
          <p:spPr bwMode="gray">
            <a:xfrm>
              <a:off x="7611146" y="119557"/>
              <a:ext cx="506342" cy="47760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7" name="Freihandform: Form 9">
              <a:extLst>
                <a:ext uri="{FF2B5EF4-FFF2-40B4-BE49-F238E27FC236}">
                  <a16:creationId xmlns:a16="http://schemas.microsoft.com/office/drawing/2014/main" id="{344B0C86-A844-44A7-88A3-AAE753B87343}"/>
                </a:ext>
              </a:extLst>
            </p:cNvPr>
            <p:cNvSpPr/>
            <p:nvPr userDrawn="1"/>
          </p:nvSpPr>
          <p:spPr bwMode="gray">
            <a:xfrm flipH="1">
              <a:off x="7164944" y="119557"/>
              <a:ext cx="950603" cy="4814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8" name="Freihandform: Form 10">
              <a:extLst>
                <a:ext uri="{FF2B5EF4-FFF2-40B4-BE49-F238E27FC236}">
                  <a16:creationId xmlns:a16="http://schemas.microsoft.com/office/drawing/2014/main" id="{D8F76D6E-A8FE-49E2-B0BD-E6059D624C94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2145647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Datumsplatzhalter 11">
            <a:extLst>
              <a:ext uri="{FF2B5EF4-FFF2-40B4-BE49-F238E27FC236}">
                <a16:creationId xmlns:a16="http://schemas.microsoft.com/office/drawing/2014/main" id="{6B484C82-D63D-4326-A7A4-A9A3A3784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43258-821E-48A4-A3B5-52E09F6BB5C7}" type="datetime1">
              <a:rPr lang="en-US" smtClean="0"/>
              <a:t>11/19/2022</a:t>
            </a:fld>
            <a:endParaRPr lang="en-US"/>
          </a:p>
        </p:txBody>
      </p:sp>
      <p:sp>
        <p:nvSpPr>
          <p:cNvPr id="12" name="Fußzeilenplatzhalter 12">
            <a:extLst>
              <a:ext uri="{FF2B5EF4-FFF2-40B4-BE49-F238E27FC236}">
                <a16:creationId xmlns:a16="http://schemas.microsoft.com/office/drawing/2014/main" id="{843C848E-03E0-426F-BFB6-BAA12FF79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3" name="Foliennummernplatzhalter 13">
            <a:extLst>
              <a:ext uri="{FF2B5EF4-FFF2-40B4-BE49-F238E27FC236}">
                <a16:creationId xmlns:a16="http://schemas.microsoft.com/office/drawing/2014/main" id="{63D1D27A-8766-4E79-A2A9-CA80029FD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EDFC3-5E05-4C97-A0AC-3F0026F17D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916621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blicatio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9">
            <a:extLst>
              <a:ext uri="{FF2B5EF4-FFF2-40B4-BE49-F238E27FC236}">
                <a16:creationId xmlns:a16="http://schemas.microsoft.com/office/drawing/2014/main" id="{F96171BD-C68C-47DF-A4F1-8D36DA7C82C3}"/>
              </a:ext>
            </a:extLst>
          </p:cNvPr>
          <p:cNvSpPr/>
          <p:nvPr/>
        </p:nvSpPr>
        <p:spPr bwMode="gray">
          <a:xfrm>
            <a:off x="600075" y="1476375"/>
            <a:ext cx="4286250" cy="1687513"/>
          </a:xfrm>
          <a:prstGeom prst="rect">
            <a:avLst/>
          </a:prstGeom>
        </p:spPr>
        <p:txBody>
          <a:bodyPr lIns="0" tIns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As a federally owned enterprise, GIZ supports the German Government in achieving its objectives in the field of international cooperation for sustainable development.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sz="10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lang="de-DE" sz="1067" b="1" kern="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Published</a:t>
            </a:r>
            <a:r>
              <a:rPr lang="de-DE" sz="1067" b="1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de-DE" sz="1067" b="1" kern="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by</a:t>
            </a:r>
            <a:r>
              <a:rPr lang="de-DE" sz="1067" b="1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: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Deutsche Gesellschaft </a:t>
            </a:r>
            <a:r>
              <a:rPr lang="de-DE" sz="1067" kern="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für</a:t>
            </a:r>
            <a:endParaRPr lang="de-DE" sz="1067" kern="0" dirty="0">
              <a:solidFill>
                <a:prstClr val="black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Internationale Zusammenarbeit (GIZ) GmbH</a:t>
            </a:r>
            <a:br>
              <a:rPr lang="de-DE" sz="10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br>
              <a:rPr lang="de-DE" sz="10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lang="de-DE" sz="10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Registered </a:t>
            </a:r>
            <a:r>
              <a:rPr lang="de-DE" sz="1067" kern="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offices</a:t>
            </a:r>
            <a:endParaRPr lang="de-DE" sz="1067" kern="0" dirty="0">
              <a:solidFill>
                <a:prstClr val="black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Bonn and Eschborn</a:t>
            </a:r>
            <a:endParaRPr lang="en-US" sz="1067" kern="0" dirty="0">
              <a:solidFill>
                <a:prstClr val="black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790F769E-F4C9-44EF-9773-070A28E48E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599757" y="431341"/>
            <a:ext cx="5765996" cy="574260"/>
          </a:xfrm>
        </p:spPr>
        <p:txBody>
          <a:bodyPr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3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00660" y="3397146"/>
            <a:ext cx="4619229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CF011E25-18E3-408D-87A2-25C927E6CD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5848718" y="1475895"/>
            <a:ext cx="4570903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2896FF-98FC-4945-B272-264E311FE7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48351" y="4276011"/>
            <a:ext cx="1075837" cy="147733"/>
          </a:xfrm>
        </p:spPr>
        <p:txBody>
          <a:bodyPr wrap="none">
            <a:spAutoFit/>
          </a:bodyPr>
          <a:lstStyle>
            <a:lvl1pPr>
              <a:defRPr lang="de-DE" sz="1067" smtClean="0">
                <a:solidFill>
                  <a:prstClr val="black"/>
                </a:solidFill>
              </a:defRPr>
            </a:lvl1pPr>
            <a:lvl2pPr>
              <a:defRPr lang="de-DE" sz="1800" smtClean="0"/>
            </a:lvl2pPr>
            <a:lvl3pPr>
              <a:defRPr lang="de-DE" sz="1800" smtClean="0"/>
            </a:lvl3pPr>
            <a:lvl4pPr>
              <a:defRPr lang="de-DE" smtClean="0"/>
            </a:lvl4pPr>
            <a:lvl5pPr>
              <a:defRPr lang="fr-FR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DCF66F72-328E-4389-A1D9-279CD1F5D2AD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5B111-EA0D-478C-AF39-F6A06460FAD1}" type="datetime1">
              <a:rPr lang="en-US" smtClean="0"/>
              <a:t>11/19/2022</a:t>
            </a:fld>
            <a:endParaRPr lang="en-US"/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DB4DAE70-559B-4073-B734-4F0CE0A186D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0C7C1F1A-EB05-45AA-A60E-3E091A8A1C1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AA88F-DAD5-487D-9FB8-0EA11205FA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8133378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credits and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773ADFE-C554-4354-ABE2-1A46398A1B88}"/>
              </a:ext>
            </a:extLst>
          </p:cNvPr>
          <p:cNvSpPr/>
          <p:nvPr/>
        </p:nvSpPr>
        <p:spPr bwMode="gray">
          <a:xfrm>
            <a:off x="1036638" y="6535738"/>
            <a:ext cx="1446212" cy="21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 err="1">
              <a:latin typeface="SolaimanLipi" panose="03000600000000000000" pitchFamily="66" charset="0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F450D7AB-8F9A-47CB-8978-D6B61BE7E501}"/>
              </a:ext>
            </a:extLst>
          </p:cNvPr>
          <p:cNvSpPr txBox="1">
            <a:spLocks/>
          </p:cNvSpPr>
          <p:nvPr/>
        </p:nvSpPr>
        <p:spPr bwMode="gray">
          <a:xfrm>
            <a:off x="600075" y="320675"/>
            <a:ext cx="9020175" cy="720725"/>
          </a:xfrm>
          <a:prstGeom prst="rect">
            <a:avLst/>
          </a:prstGeom>
        </p:spPr>
        <p:txBody>
          <a:bodyPr lIns="0" tIns="0" rIns="96000" bIns="0"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400" dirty="0">
                <a:latin typeface="SolaimanLipi" panose="03000600000000000000" pitchFamily="66" charset="0"/>
              </a:rPr>
              <a:t>Photo credits/sources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00660" y="1475895"/>
            <a:ext cx="9563579" cy="4626708"/>
          </a:xfrm>
        </p:spPr>
        <p:txBody>
          <a:bodyPr numCol="2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27467541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6" descr="Ein Bild, das Kette enthält.&#10;&#10;Automatisch generierte Beschreibung">
            <a:extLst>
              <a:ext uri="{FF2B5EF4-FFF2-40B4-BE49-F238E27FC236}">
                <a16:creationId xmlns:a16="http://schemas.microsoft.com/office/drawing/2014/main" id="{5F1066B6-7777-4BF0-B605-F3FAB72C911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15579"/>
          <a:stretch>
            <a:fillRect/>
          </a:stretch>
        </p:blipFill>
        <p:spPr bwMode="gray">
          <a:xfrm>
            <a:off x="163513" y="165100"/>
            <a:ext cx="11858625" cy="544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11" descr="Ein Bild, das Säge enthält.&#10;&#10;Automatisch generierte Beschreibung">
            <a:extLst>
              <a:ext uri="{FF2B5EF4-FFF2-40B4-BE49-F238E27FC236}">
                <a16:creationId xmlns:a16="http://schemas.microsoft.com/office/drawing/2014/main" id="{A86558C4-0CB0-4609-BB95-1D8A4F55E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1925" y="822325"/>
            <a:ext cx="11860213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ar">
            <a:extLst>
              <a:ext uri="{FF2B5EF4-FFF2-40B4-BE49-F238E27FC236}">
                <a16:creationId xmlns:a16="http://schemas.microsoft.com/office/drawing/2014/main" id="{2B41211F-9669-42B6-8EB5-0284BB54816C}"/>
              </a:ext>
            </a:extLst>
          </p:cNvPr>
          <p:cNvSpPr>
            <a:spLocks noChangeArrowheads="1"/>
          </p:cNvSpPr>
          <p:nvPr/>
        </p:nvSpPr>
        <p:spPr bwMode="gray">
          <a:xfrm>
            <a:off x="8815388" y="5608638"/>
            <a:ext cx="3206750" cy="1968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en-US" dirty="0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5" name="Rechteck 18">
            <a:extLst>
              <a:ext uri="{FF2B5EF4-FFF2-40B4-BE49-F238E27FC236}">
                <a16:creationId xmlns:a16="http://schemas.microsoft.com/office/drawing/2014/main" id="{6D073C11-F21B-4B4D-AAE3-95163E18D957}"/>
              </a:ext>
            </a:extLst>
          </p:cNvPr>
          <p:cNvSpPr/>
          <p:nvPr/>
        </p:nvSpPr>
        <p:spPr bwMode="gray">
          <a:xfrm>
            <a:off x="1620838" y="2078038"/>
            <a:ext cx="4705350" cy="302736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7" b="1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Deutsche Gesellschaft </a:t>
            </a:r>
            <a:r>
              <a:rPr lang="en-GB" sz="1467" b="1" kern="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für</a:t>
            </a:r>
            <a:br>
              <a:rPr lang="en-GB" sz="1467" b="1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lang="en-GB" sz="1467" b="1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Internationale </a:t>
            </a:r>
            <a:r>
              <a:rPr lang="en-GB" sz="1467" b="1" kern="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Zusammenarbeit</a:t>
            </a:r>
            <a:r>
              <a:rPr lang="en-GB" sz="1467" b="1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(GIZ) GmbH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467" b="1" kern="0" dirty="0">
              <a:solidFill>
                <a:prstClr val="black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Registered offices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Bonn and </a:t>
            </a:r>
            <a:r>
              <a:rPr lang="en-US" sz="1467" kern="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Eschborn</a:t>
            </a:r>
            <a:endParaRPr lang="en-US" sz="1467" kern="0" dirty="0">
              <a:solidFill>
                <a:prstClr val="black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467" kern="0" dirty="0">
              <a:solidFill>
                <a:prstClr val="black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Friedrich-Ebert-Allee 32 + 36</a:t>
            </a:r>
            <a:b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53113 Bonn, Germany</a:t>
            </a:r>
            <a:b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T  +49  228  44 60 - 0</a:t>
            </a:r>
            <a:b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F  +49  228  44 60 - 17 66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467" kern="0" dirty="0">
              <a:solidFill>
                <a:prstClr val="black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E  info@giz.de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   </a:t>
            </a:r>
            <a:r>
              <a:rPr lang="en-GB" sz="533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www.giz.de</a:t>
            </a:r>
          </a:p>
        </p:txBody>
      </p:sp>
      <p:sp>
        <p:nvSpPr>
          <p:cNvPr id="6" name="Rechteck 19">
            <a:extLst>
              <a:ext uri="{FF2B5EF4-FFF2-40B4-BE49-F238E27FC236}">
                <a16:creationId xmlns:a16="http://schemas.microsoft.com/office/drawing/2014/main" id="{9AACDC2A-BC6C-45B5-8D31-3128177F9C85}"/>
              </a:ext>
            </a:extLst>
          </p:cNvPr>
          <p:cNvSpPr/>
          <p:nvPr/>
        </p:nvSpPr>
        <p:spPr bwMode="gray">
          <a:xfrm>
            <a:off x="4700588" y="3413125"/>
            <a:ext cx="4294187" cy="99536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Dag-Hammarskjöld-</a:t>
            </a:r>
            <a:r>
              <a:rPr lang="en-GB" sz="1467" kern="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Weg</a:t>
            </a: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1 - 5</a:t>
            </a:r>
            <a:b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65760 </a:t>
            </a:r>
            <a:r>
              <a:rPr lang="en-GB" sz="1467" kern="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Eschborn</a:t>
            </a: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, Germany</a:t>
            </a:r>
            <a:b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T  +49  61 96  79 - 0</a:t>
            </a:r>
            <a:b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F  +49  61 96  79 - 11 15</a:t>
            </a:r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A8E27CD4-EBDA-4DBE-894D-55EE7601D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701800" y="5929313"/>
            <a:ext cx="22002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57805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4E48F50-9447-47B4-9BBA-1C0322481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3FB66-04E9-4FDC-B4D9-E5FA97BAD2DB}" type="datetime1">
              <a:rPr lang="en-US" smtClean="0"/>
              <a:t>11/19/2022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FE1DBFB-3D75-4BD0-A700-C551DC6E5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0676EF-A967-4D4F-9D72-B3B9F7C35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104BF-5CC8-457A-9EA7-B031E2B9EE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6875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9" descr="Ein Bild, das Kette enthält.&#10;&#10;Automatisch generierte Beschreibung">
            <a:extLst>
              <a:ext uri="{FF2B5EF4-FFF2-40B4-BE49-F238E27FC236}">
                <a16:creationId xmlns:a16="http://schemas.microsoft.com/office/drawing/2014/main" id="{69FA3CEA-2338-4543-85CF-6A1DEDE8E8B6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26747"/>
          <a:stretch>
            <a:fillRect/>
          </a:stretch>
        </p:blipFill>
        <p:spPr bwMode="gray">
          <a:xfrm>
            <a:off x="163513" y="165100"/>
            <a:ext cx="11858625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0" descr="Ein Bild, das Säge enthält.&#10;&#10;Automatisch generierte Beschreibung">
            <a:extLst>
              <a:ext uri="{FF2B5EF4-FFF2-40B4-BE49-F238E27FC236}">
                <a16:creationId xmlns:a16="http://schemas.microsoft.com/office/drawing/2014/main" id="{38B69591-5E1B-4411-BD90-B8490C7544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3513" y="846138"/>
            <a:ext cx="11861800" cy="404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logo">
            <a:extLst>
              <a:ext uri="{FF2B5EF4-FFF2-40B4-BE49-F238E27FC236}">
                <a16:creationId xmlns:a16="http://schemas.microsoft.com/office/drawing/2014/main" id="{7EC8EE81-D4DE-4A96-94AC-D4BA59858A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15988" y="5422900"/>
            <a:ext cx="3081337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ar">
            <a:extLst>
              <a:ext uri="{FF2B5EF4-FFF2-40B4-BE49-F238E27FC236}">
                <a16:creationId xmlns:a16="http://schemas.microsoft.com/office/drawing/2014/main" id="{9787DAF6-9D87-4D4F-BAC7-7AEF498FCCA6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158038" y="4886325"/>
            <a:ext cx="4864100" cy="2984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204201381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/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9">
            <a:extLst>
              <a:ext uri="{FF2B5EF4-FFF2-40B4-BE49-F238E27FC236}">
                <a16:creationId xmlns:a16="http://schemas.microsoft.com/office/drawing/2014/main" id="{480CC9D8-4CDF-4EAC-B664-A045F0CA5878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26747"/>
          <a:stretch>
            <a:fillRect/>
          </a:stretch>
        </p:blipFill>
        <p:spPr bwMode="gray">
          <a:xfrm>
            <a:off x="163513" y="165100"/>
            <a:ext cx="11858625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0" descr="Ein Bild, das Säge enthält.&#10;&#10;Automatisch generierte Beschreibung">
            <a:extLst>
              <a:ext uri="{FF2B5EF4-FFF2-40B4-BE49-F238E27FC236}">
                <a16:creationId xmlns:a16="http://schemas.microsoft.com/office/drawing/2014/main" id="{6FA6F41A-9BAC-4603-84FC-F1606AE968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3513" y="846138"/>
            <a:ext cx="11861800" cy="404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logo">
            <a:extLst>
              <a:ext uri="{FF2B5EF4-FFF2-40B4-BE49-F238E27FC236}">
                <a16:creationId xmlns:a16="http://schemas.microsoft.com/office/drawing/2014/main" id="{4C1B78CB-0007-4ED2-961F-DA987F7A03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15988" y="5422900"/>
            <a:ext cx="3081337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ar">
            <a:extLst>
              <a:ext uri="{FF2B5EF4-FFF2-40B4-BE49-F238E27FC236}">
                <a16:creationId xmlns:a16="http://schemas.microsoft.com/office/drawing/2014/main" id="{24A7C3A2-E4B6-42D2-B689-50C426788D90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158038" y="4886325"/>
            <a:ext cx="4864100" cy="2984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025422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9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58FB3B5D-CE7E-4150-9F9C-BD7548163F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9996488" y="1028700"/>
            <a:ext cx="5175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DE7FE894-F59B-4265-A861-E2A8477461B4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12">
            <a:extLst>
              <a:ext uri="{FF2B5EF4-FFF2-40B4-BE49-F238E27FC236}">
                <a16:creationId xmlns:a16="http://schemas.microsoft.com/office/drawing/2014/main" id="{7699268F-4D9A-4DC3-A4D0-FD2C64D715F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72363" y="1035050"/>
            <a:ext cx="2117725" cy="866775"/>
            <a:chOff x="5604594" y="1459908"/>
            <a:chExt cx="1588101" cy="650246"/>
          </a:xfrm>
        </p:grpSpPr>
        <p:pic>
          <p:nvPicPr>
            <p:cNvPr id="8" name="Grafik 1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79712F17-71AC-46A3-9952-356368E76E9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FE7A77E6-A041-4C38-B43A-782582201DEE}"/>
                </a:ext>
              </a:extLst>
            </p:cNvPr>
            <p:cNvSpPr/>
            <p:nvPr userDrawn="1"/>
          </p:nvSpPr>
          <p:spPr bwMode="gray">
            <a:xfrm>
              <a:off x="6631978" y="1739776"/>
              <a:ext cx="482145" cy="179830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10" name="Rechteck">
            <a:extLst>
              <a:ext uri="{FF2B5EF4-FFF2-40B4-BE49-F238E27FC236}">
                <a16:creationId xmlns:a16="http://schemas.microsoft.com/office/drawing/2014/main" id="{51B7F2B6-5767-4420-A5E5-63A06A29C33C}"/>
              </a:ext>
            </a:extLst>
          </p:cNvPr>
          <p:cNvSpPr/>
          <p:nvPr userDrawn="1"/>
        </p:nvSpPr>
        <p:spPr bwMode="gray">
          <a:xfrm>
            <a:off x="10039350" y="1279525"/>
            <a:ext cx="447675" cy="45085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SolaimanLipi" panose="03000600000000000000" pitchFamily="66" charset="0"/>
            </a:endParaRPr>
          </a:p>
        </p:txBody>
      </p:sp>
      <p:sp>
        <p:nvSpPr>
          <p:cNvPr id="11" name="1.">
            <a:extLst>
              <a:ext uri="{FF2B5EF4-FFF2-40B4-BE49-F238E27FC236}">
                <a16:creationId xmlns:a16="http://schemas.microsoft.com/office/drawing/2014/main" id="{B2EE6792-278A-44A1-8E66-B0BD7D8CECFD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456238" y="171450"/>
            <a:ext cx="19685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de-DE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1. Click on this icon to insert a new photo.</a:t>
            </a:r>
          </a:p>
        </p:txBody>
      </p:sp>
      <p:sp>
        <p:nvSpPr>
          <p:cNvPr id="12" name="2.">
            <a:extLst>
              <a:ext uri="{FF2B5EF4-FFF2-40B4-BE49-F238E27FC236}">
                <a16:creationId xmlns:a16="http://schemas.microsoft.com/office/drawing/2014/main" id="{8C30DE59-A2BA-417C-842F-E512FCA93019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335838" y="171450"/>
            <a:ext cx="19685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de-DE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2. Reset the slide.</a:t>
            </a:r>
          </a:p>
        </p:txBody>
      </p:sp>
      <p:sp>
        <p:nvSpPr>
          <p:cNvPr id="14" name="3.">
            <a:extLst>
              <a:ext uri="{FF2B5EF4-FFF2-40B4-BE49-F238E27FC236}">
                <a16:creationId xmlns:a16="http://schemas.microsoft.com/office/drawing/2014/main" id="{4C811460-B8D3-4F15-8146-CD8F9D71E74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682163" y="171450"/>
            <a:ext cx="2484437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de-DE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3. Where necessary, change the section using the ‘Crop’ function.</a:t>
            </a:r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F00F950F-C503-4142-AAD6-D2B7919602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15988" y="5422900"/>
            <a:ext cx="3081337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Bar">
            <a:extLst>
              <a:ext uri="{FF2B5EF4-FFF2-40B4-BE49-F238E27FC236}">
                <a16:creationId xmlns:a16="http://schemas.microsoft.com/office/drawing/2014/main" id="{9053B9EC-3D87-4763-A30A-97ED2441A5E3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158038" y="4886325"/>
            <a:ext cx="4864100" cy="2984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18" name="how">
            <a:extLst>
              <a:ext uri="{FF2B5EF4-FFF2-40B4-BE49-F238E27FC236}">
                <a16:creationId xmlns:a16="http://schemas.microsoft.com/office/drawing/2014/main" id="{1BE5EBF7-476B-413F-B3FE-AA07811D6EFF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786144" y="236538"/>
            <a:ext cx="37051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69863" indent="-169863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de-DE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de-DE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de-DE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de-DE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de-DE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de-DE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If required, edit the section under ‘Format/Crop ’.</a:t>
            </a:r>
          </a:p>
        </p:txBody>
      </p:sp>
      <p:sp>
        <p:nvSpPr>
          <p:cNvPr id="20" name="Dreieck">
            <a:extLst>
              <a:ext uri="{FF2B5EF4-FFF2-40B4-BE49-F238E27FC236}">
                <a16:creationId xmlns:a16="http://schemas.microsoft.com/office/drawing/2014/main" id="{AEBDE7C7-9EE5-4AD2-86BF-773BCE7755BB}"/>
              </a:ext>
            </a:extLst>
          </p:cNvPr>
          <p:cNvSpPr/>
          <p:nvPr userDrawn="1"/>
        </p:nvSpPr>
        <p:spPr bwMode="gray">
          <a:xfrm rot="5400000">
            <a:off x="-222250" y="561975"/>
            <a:ext cx="280987" cy="6191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SolaimanLipi" panose="03000600000000000000" pitchFamily="66" charset="0"/>
            </a:endParaRPr>
          </a:p>
        </p:txBody>
      </p:sp>
      <p:pic>
        <p:nvPicPr>
          <p:cNvPr id="21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A1AB84AE-EDD2-4C4B-AD48-258D53B5E4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96488" y="1966913"/>
            <a:ext cx="1662112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GB" noProof="0" dirty="0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6">
              <a:alphaModFix amt="80000"/>
            </a:blip>
            <a:srcRect/>
            <a:stretch>
              <a:fillRect l="-10" r="-10"/>
            </a:stretch>
          </a:blipFill>
        </p:spPr>
        <p:txBody>
          <a:bodyPr lIns="576000" bIns="1036800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3216190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/free-form sel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o">
            <a:extLst>
              <a:ext uri="{FF2B5EF4-FFF2-40B4-BE49-F238E27FC236}">
                <a16:creationId xmlns:a16="http://schemas.microsoft.com/office/drawing/2014/main" id="{3F93604E-9480-4F79-9D53-9A245E144C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15988" y="5422900"/>
            <a:ext cx="3081337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ar">
            <a:extLst>
              <a:ext uri="{FF2B5EF4-FFF2-40B4-BE49-F238E27FC236}">
                <a16:creationId xmlns:a16="http://schemas.microsoft.com/office/drawing/2014/main" id="{1F4D4994-4C84-4495-A727-7CCF346536D9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158038" y="4886325"/>
            <a:ext cx="4864100" cy="2984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7" name="Dreieck">
            <a:extLst>
              <a:ext uri="{FF2B5EF4-FFF2-40B4-BE49-F238E27FC236}">
                <a16:creationId xmlns:a16="http://schemas.microsoft.com/office/drawing/2014/main" id="{58556972-DF25-4F8B-950D-C4D8F72B105E}"/>
              </a:ext>
            </a:extLst>
          </p:cNvPr>
          <p:cNvSpPr/>
          <p:nvPr userDrawn="1"/>
        </p:nvSpPr>
        <p:spPr bwMode="gray">
          <a:xfrm rot="5400000">
            <a:off x="-222250" y="561975"/>
            <a:ext cx="280987" cy="6191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SolaimanLipi" panose="03000600000000000000" pitchFamily="66" charset="0"/>
            </a:endParaRPr>
          </a:p>
        </p:txBody>
      </p:sp>
      <p:pic>
        <p:nvPicPr>
          <p:cNvPr id="8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1B0B46FF-41DC-4742-91AC-DD16B09955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396538" y="1966913"/>
            <a:ext cx="1662112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.">
            <a:extLst>
              <a:ext uri="{FF2B5EF4-FFF2-40B4-BE49-F238E27FC236}">
                <a16:creationId xmlns:a16="http://schemas.microsoft.com/office/drawing/2014/main" id="{C2A1ECC7-21E0-4DDF-B5D9-455F1EC48AC1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456238" y="171450"/>
            <a:ext cx="19685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de-DE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1. Click on this icon to insert a new photo.</a:t>
            </a:r>
          </a:p>
        </p:txBody>
      </p:sp>
      <p:sp>
        <p:nvSpPr>
          <p:cNvPr id="10" name="2.">
            <a:extLst>
              <a:ext uri="{FF2B5EF4-FFF2-40B4-BE49-F238E27FC236}">
                <a16:creationId xmlns:a16="http://schemas.microsoft.com/office/drawing/2014/main" id="{ADC5506D-56F1-47D6-9696-83F987667EDD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335838" y="171450"/>
            <a:ext cx="19685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de-DE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2. Reset the slide.</a:t>
            </a:r>
          </a:p>
        </p:txBody>
      </p:sp>
      <p:sp>
        <p:nvSpPr>
          <p:cNvPr id="11" name="3.">
            <a:extLst>
              <a:ext uri="{FF2B5EF4-FFF2-40B4-BE49-F238E27FC236}">
                <a16:creationId xmlns:a16="http://schemas.microsoft.com/office/drawing/2014/main" id="{9F00FE9C-97FC-45DE-8F38-E5FB00BF90B6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682163" y="171450"/>
            <a:ext cx="2484437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de-DE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3. Where necessary, change the section using the ‘Crop’ function.</a:t>
            </a:r>
          </a:p>
        </p:txBody>
      </p:sp>
      <p:sp>
        <p:nvSpPr>
          <p:cNvPr id="12" name="how">
            <a:extLst>
              <a:ext uri="{FF2B5EF4-FFF2-40B4-BE49-F238E27FC236}">
                <a16:creationId xmlns:a16="http://schemas.microsoft.com/office/drawing/2014/main" id="{D3AAB1EB-D8CE-4CEE-B539-CC7A9F5AAF7D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786144" y="236538"/>
            <a:ext cx="37051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69863" indent="-169863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de-DE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de-DE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de-DE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de-DE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de-DE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de-DE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If required, edit the section under ‘Format/Crop ’.</a:t>
            </a:r>
          </a:p>
        </p:txBody>
      </p:sp>
      <p:pic>
        <p:nvPicPr>
          <p:cNvPr id="14" name="Grafik 20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4C690B1-946A-448D-9FC9-4BF92DA3B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10396538" y="1028700"/>
            <a:ext cx="5175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pieren 22">
            <a:extLst>
              <a:ext uri="{FF2B5EF4-FFF2-40B4-BE49-F238E27FC236}">
                <a16:creationId xmlns:a16="http://schemas.microsoft.com/office/drawing/2014/main" id="{3790F172-3F01-430A-B948-3DD9113B2F9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72363" y="1035050"/>
            <a:ext cx="2117725" cy="866775"/>
            <a:chOff x="5604594" y="1459908"/>
            <a:chExt cx="1588101" cy="650246"/>
          </a:xfrm>
        </p:grpSpPr>
        <p:pic>
          <p:nvPicPr>
            <p:cNvPr id="16" name="Grafik 2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7612B604-B76D-40E5-A7BA-C77BF24D939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44406F96-7C74-480F-BFAB-8D468BAE940A}"/>
                </a:ext>
              </a:extLst>
            </p:cNvPr>
            <p:cNvSpPr/>
            <p:nvPr userDrawn="1"/>
          </p:nvSpPr>
          <p:spPr bwMode="gray">
            <a:xfrm>
              <a:off x="6631978" y="1739776"/>
              <a:ext cx="482145" cy="179830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18" name="Rechteck">
            <a:extLst>
              <a:ext uri="{FF2B5EF4-FFF2-40B4-BE49-F238E27FC236}">
                <a16:creationId xmlns:a16="http://schemas.microsoft.com/office/drawing/2014/main" id="{7826C2F2-67D3-4EE8-8C76-984E1482D074}"/>
              </a:ext>
            </a:extLst>
          </p:cNvPr>
          <p:cNvSpPr/>
          <p:nvPr userDrawn="1"/>
        </p:nvSpPr>
        <p:spPr bwMode="gray">
          <a:xfrm>
            <a:off x="10439400" y="1279525"/>
            <a:ext cx="447675" cy="45085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SolaimanLipi" panose="03000600000000000000" pitchFamily="66" charset="0"/>
            </a:endParaRPr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GB" noProof="0" dirty="0"/>
          </a:p>
        </p:txBody>
      </p:sp>
      <p:sp>
        <p:nvSpPr>
          <p:cNvPr id="28" name="Headline">
            <a:extLst>
              <a:ext uri="{FF2B5EF4-FFF2-40B4-BE49-F238E27FC236}">
                <a16:creationId xmlns:a16="http://schemas.microsoft.com/office/drawing/2014/main" id="{813E0E27-07DF-4161-8BD6-EBA305CB516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6"/>
            <a:srcRect/>
            <a:stretch>
              <a:fillRect l="-10" r="-10"/>
            </a:stretch>
          </a:blipFill>
        </p:spPr>
        <p:txBody>
          <a:bodyPr lIns="576000" bIns="1036800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4138086545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>
            <a:extLst>
              <a:ext uri="{FF2B5EF4-FFF2-40B4-BE49-F238E27FC236}">
                <a16:creationId xmlns:a16="http://schemas.microsoft.com/office/drawing/2014/main" id="{2389EA9E-F063-44AC-B6B0-AC3F9647D6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15988" y="5422900"/>
            <a:ext cx="3081337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ar">
            <a:extLst>
              <a:ext uri="{FF2B5EF4-FFF2-40B4-BE49-F238E27FC236}">
                <a16:creationId xmlns:a16="http://schemas.microsoft.com/office/drawing/2014/main" id="{3078FAA6-A484-4F15-957B-FBC877CD7DF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158038" y="4886325"/>
            <a:ext cx="4864100" cy="2984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grpSp>
        <p:nvGrpSpPr>
          <p:cNvPr id="7" name="Key Visual">
            <a:extLst>
              <a:ext uri="{FF2B5EF4-FFF2-40B4-BE49-F238E27FC236}">
                <a16:creationId xmlns:a16="http://schemas.microsoft.com/office/drawing/2014/main" id="{48B4321B-075F-4EF1-9B6D-A57C77BCBEE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63513" y="165100"/>
            <a:ext cx="5045075" cy="1341438"/>
            <a:chOff x="4846637" y="119557"/>
            <a:chExt cx="3783013" cy="1005693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FF76C87E-F80F-410F-BD55-77C2828FD6C9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166A8027-63F5-4923-9B8B-8C7B303A1337}"/>
                </a:ext>
              </a:extLst>
            </p:cNvPr>
            <p:cNvSpPr/>
            <p:nvPr userDrawn="1"/>
          </p:nvSpPr>
          <p:spPr bwMode="gray">
            <a:xfrm>
              <a:off x="4920440" y="119557"/>
              <a:ext cx="1035627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FEBE5AC9-0B1D-4502-843C-AE913BDE0BF8}"/>
                </a:ext>
              </a:extLst>
            </p:cNvPr>
            <p:cNvSpPr/>
            <p:nvPr userDrawn="1"/>
          </p:nvSpPr>
          <p:spPr bwMode="gray">
            <a:xfrm>
              <a:off x="7610689" y="119557"/>
              <a:ext cx="507100" cy="477258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A9CBAAC9-D586-4731-8A29-34984BCEF852}"/>
                </a:ext>
              </a:extLst>
            </p:cNvPr>
            <p:cNvSpPr/>
            <p:nvPr userDrawn="1"/>
          </p:nvSpPr>
          <p:spPr bwMode="gray">
            <a:xfrm flipH="1">
              <a:off x="7164298" y="119557"/>
              <a:ext cx="951110" cy="482019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575A8BDF-A095-4A6C-A448-80357BEE5D04}"/>
                </a:ext>
              </a:extLst>
            </p:cNvPr>
            <p:cNvSpPr/>
            <p:nvPr userDrawn="1"/>
          </p:nvSpPr>
          <p:spPr bwMode="gray">
            <a:xfrm>
              <a:off x="4920440" y="119557"/>
              <a:ext cx="2146246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78527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F0E6115A-0138-4831-8CBC-F3B86D4660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 marL="304792" indent="-304792">
              <a:spcBef>
                <a:spcPts val="2400"/>
              </a:spcBef>
              <a:buFont typeface="+mj-lt"/>
              <a:buAutoNum type="arabicPeriod"/>
              <a:defRPr sz="2133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Fußzeilenplatzhalter 7">
            <a:extLst>
              <a:ext uri="{FF2B5EF4-FFF2-40B4-BE49-F238E27FC236}">
                <a16:creationId xmlns:a16="http://schemas.microsoft.com/office/drawing/2014/main" id="{AAE82C12-DABB-44F5-B9BA-E4F416676D7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GB"/>
          </a:p>
        </p:txBody>
      </p:sp>
      <p:sp>
        <p:nvSpPr>
          <p:cNvPr id="5" name="Foliennummernplatzhalter 8">
            <a:extLst>
              <a:ext uri="{FF2B5EF4-FFF2-40B4-BE49-F238E27FC236}">
                <a16:creationId xmlns:a16="http://schemas.microsoft.com/office/drawing/2014/main" id="{DDE5F630-9AEB-4061-8153-E1FEB444DEC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7308F60E-2FEF-4D05-948A-11417C7D5788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650335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>
            <a:extLst>
              <a:ext uri="{FF2B5EF4-FFF2-40B4-BE49-F238E27FC236}">
                <a16:creationId xmlns:a16="http://schemas.microsoft.com/office/drawing/2014/main" id="{F251143A-A68E-474C-A30F-086FEDB91DAF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3513" y="5311775"/>
            <a:ext cx="3095625" cy="822325"/>
            <a:chOff x="4846637" y="119557"/>
            <a:chExt cx="3783013" cy="1005693"/>
          </a:xfrm>
        </p:grpSpPr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8E4E5964-F23B-4141-AC92-ABC93C74FAD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88AC0C7F-20C3-4409-AF4A-0C17D4891C45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1035964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457B7F11-2105-4244-95C8-909848AF2BEC}"/>
                </a:ext>
              </a:extLst>
            </p:cNvPr>
            <p:cNvSpPr/>
            <p:nvPr userDrawn="1"/>
          </p:nvSpPr>
          <p:spPr bwMode="gray">
            <a:xfrm>
              <a:off x="7611146" y="119557"/>
              <a:ext cx="506342" cy="47760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E437FABF-C239-45D1-A04A-D7D3E55F9370}"/>
                </a:ext>
              </a:extLst>
            </p:cNvPr>
            <p:cNvSpPr/>
            <p:nvPr userDrawn="1"/>
          </p:nvSpPr>
          <p:spPr bwMode="gray">
            <a:xfrm flipH="1">
              <a:off x="7164944" y="119557"/>
              <a:ext cx="950603" cy="4814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291D5781-CFA7-4C48-A084-704EA08581A6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2145647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32E1886A-3475-4E66-B3BF-1AD48A2030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374684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133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Fußzeilenplatzhalter 13">
            <a:extLst>
              <a:ext uri="{FF2B5EF4-FFF2-40B4-BE49-F238E27FC236}">
                <a16:creationId xmlns:a16="http://schemas.microsoft.com/office/drawing/2014/main" id="{1E1D8C1D-5ACF-4EF3-BF9B-E5A1F91CB13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11" name="Foliennummernplatzhalter 14">
            <a:extLst>
              <a:ext uri="{FF2B5EF4-FFF2-40B4-BE49-F238E27FC236}">
                <a16:creationId xmlns:a16="http://schemas.microsoft.com/office/drawing/2014/main" id="{9E913696-882F-40B6-9624-42287CC7F00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610225DF-5006-447D-9949-710948425123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05413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b/w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9">
            <a:extLst>
              <a:ext uri="{FF2B5EF4-FFF2-40B4-BE49-F238E27FC236}">
                <a16:creationId xmlns:a16="http://schemas.microsoft.com/office/drawing/2014/main" id="{160BD1AF-A215-4984-AA04-2979A20D1DD8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3513" y="165100"/>
            <a:ext cx="11858625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0" descr="Ein Bild, das Säge enthält.&#10;&#10;Automatisch generierte Beschreibung">
            <a:extLst>
              <a:ext uri="{FF2B5EF4-FFF2-40B4-BE49-F238E27FC236}">
                <a16:creationId xmlns:a16="http://schemas.microsoft.com/office/drawing/2014/main" id="{52C6DA8D-AE00-4411-BB91-4DF67BACF7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3513" y="2093913"/>
            <a:ext cx="11861800" cy="404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33131" y="3793150"/>
            <a:ext cx="10628948" cy="96026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5CBBFEF-E57E-4A4B-BB75-1E69E32F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74AE3EA-8681-4DE0-9EBB-7178C2117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7A740D92-58DD-40FC-A604-D51C3A10956A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177520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FA7F7535-C8C1-49C3-AB41-518761D492FF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reieck">
            <a:extLst>
              <a:ext uri="{FF2B5EF4-FFF2-40B4-BE49-F238E27FC236}">
                <a16:creationId xmlns:a16="http://schemas.microsoft.com/office/drawing/2014/main" id="{630EF1CD-BD84-4136-98F0-C141F9B84227}"/>
              </a:ext>
            </a:extLst>
          </p:cNvPr>
          <p:cNvSpPr/>
          <p:nvPr userDrawn="1"/>
        </p:nvSpPr>
        <p:spPr bwMode="gray">
          <a:xfrm rot="5400000">
            <a:off x="-222250" y="561975"/>
            <a:ext cx="280987" cy="6191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SolaimanLipi" panose="03000600000000000000" pitchFamily="66" charset="0"/>
            </a:endParaRPr>
          </a:p>
        </p:txBody>
      </p:sp>
      <p:pic>
        <p:nvPicPr>
          <p:cNvPr id="7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A310535B-9024-40D6-8FD2-D5252EA6DC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96488" y="1966913"/>
            <a:ext cx="1662112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.">
            <a:extLst>
              <a:ext uri="{FF2B5EF4-FFF2-40B4-BE49-F238E27FC236}">
                <a16:creationId xmlns:a16="http://schemas.microsoft.com/office/drawing/2014/main" id="{144A7A34-B279-4455-A934-A6212155A1C9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456238" y="171450"/>
            <a:ext cx="19685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de-DE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1. Click on this icon to insert a new photo.</a:t>
            </a:r>
          </a:p>
        </p:txBody>
      </p:sp>
      <p:sp>
        <p:nvSpPr>
          <p:cNvPr id="9" name="2.">
            <a:extLst>
              <a:ext uri="{FF2B5EF4-FFF2-40B4-BE49-F238E27FC236}">
                <a16:creationId xmlns:a16="http://schemas.microsoft.com/office/drawing/2014/main" id="{6E122A8B-2221-4B19-BBC4-09E840414716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335838" y="171450"/>
            <a:ext cx="19685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de-DE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2. Reset the slide.</a:t>
            </a:r>
          </a:p>
        </p:txBody>
      </p:sp>
      <p:sp>
        <p:nvSpPr>
          <p:cNvPr id="10" name="3.">
            <a:extLst>
              <a:ext uri="{FF2B5EF4-FFF2-40B4-BE49-F238E27FC236}">
                <a16:creationId xmlns:a16="http://schemas.microsoft.com/office/drawing/2014/main" id="{6870F61B-2F84-4973-8C50-3E5361CFE52D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682163" y="171450"/>
            <a:ext cx="2484437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de-DE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3. Where necessary, change the section using the ‘Crop’ function.</a:t>
            </a:r>
          </a:p>
        </p:txBody>
      </p:sp>
      <p:sp>
        <p:nvSpPr>
          <p:cNvPr id="11" name="how">
            <a:extLst>
              <a:ext uri="{FF2B5EF4-FFF2-40B4-BE49-F238E27FC236}">
                <a16:creationId xmlns:a16="http://schemas.microsoft.com/office/drawing/2014/main" id="{C1A0542D-8231-4F9F-A551-4DC5ADEB3643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786144" y="236538"/>
            <a:ext cx="37051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69863" indent="-169863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de-DE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de-DE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de-DE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de-DE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de-DE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de-DE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If required, edit the section under ‘Format/Crop ’.</a:t>
            </a:r>
          </a:p>
        </p:txBody>
      </p:sp>
      <p:pic>
        <p:nvPicPr>
          <p:cNvPr id="12" name="Grafik 19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E8C480F0-FA5A-4D4B-BB14-935AB9E943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9996488" y="1028700"/>
            <a:ext cx="5175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ieren 20">
            <a:extLst>
              <a:ext uri="{FF2B5EF4-FFF2-40B4-BE49-F238E27FC236}">
                <a16:creationId xmlns:a16="http://schemas.microsoft.com/office/drawing/2014/main" id="{49CA4BEA-C0B0-47F2-ADDE-99AE94C3404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72363" y="1035050"/>
            <a:ext cx="2117725" cy="866775"/>
            <a:chOff x="5604594" y="1459908"/>
            <a:chExt cx="1588101" cy="650246"/>
          </a:xfrm>
        </p:grpSpPr>
        <p:pic>
          <p:nvPicPr>
            <p:cNvPr id="16" name="Grafik 22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782C7196-844A-4C9D-88F6-95B3FF32CC1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8A5AF8CD-DE5C-41DB-8B32-1B226A6EDBC6}"/>
                </a:ext>
              </a:extLst>
            </p:cNvPr>
            <p:cNvSpPr/>
            <p:nvPr userDrawn="1"/>
          </p:nvSpPr>
          <p:spPr bwMode="gray">
            <a:xfrm>
              <a:off x="6631978" y="1739776"/>
              <a:ext cx="482145" cy="179830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18" name="Rechteck">
            <a:extLst>
              <a:ext uri="{FF2B5EF4-FFF2-40B4-BE49-F238E27FC236}">
                <a16:creationId xmlns:a16="http://schemas.microsoft.com/office/drawing/2014/main" id="{0004EB1B-B551-4E8E-B18A-30144390D085}"/>
              </a:ext>
            </a:extLst>
          </p:cNvPr>
          <p:cNvSpPr/>
          <p:nvPr userDrawn="1"/>
        </p:nvSpPr>
        <p:spPr bwMode="gray">
          <a:xfrm>
            <a:off x="10039350" y="1279525"/>
            <a:ext cx="447675" cy="45085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SolaimanLipi" panose="03000600000000000000" pitchFamily="66" charset="0"/>
            </a:endParaRPr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GB" noProof="0" dirty="0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5">
              <a:alphaModFix amt="80000"/>
            </a:blip>
            <a:srcRect/>
            <a:stretch>
              <a:fillRect l="-10" r="-10"/>
            </a:stretch>
          </a:blipFill>
        </p:spPr>
        <p:txBody>
          <a:bodyPr lIns="576000" bIns="1036800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28" name="Subline">
            <a:extLst>
              <a:ext uri="{FF2B5EF4-FFF2-40B4-BE49-F238E27FC236}">
                <a16:creationId xmlns:a16="http://schemas.microsoft.com/office/drawing/2014/main" id="{6699B1E5-C447-4674-92BB-C2A1F3ADCF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Fußzeilenplatzhalter 7">
            <a:extLst>
              <a:ext uri="{FF2B5EF4-FFF2-40B4-BE49-F238E27FC236}">
                <a16:creationId xmlns:a16="http://schemas.microsoft.com/office/drawing/2014/main" id="{A6AA631E-A15C-4488-BAFA-A351A39C0CD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20" name="Foliennummernplatzhalter 10">
            <a:extLst>
              <a:ext uri="{FF2B5EF4-FFF2-40B4-BE49-F238E27FC236}">
                <a16:creationId xmlns:a16="http://schemas.microsoft.com/office/drawing/2014/main" id="{ACBD9389-E37D-460C-BA27-B2F346BE67D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40B1F54D-354C-4D11-9CA5-C0DF97D09385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849775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>
            <a:extLst>
              <a:ext uri="{FF2B5EF4-FFF2-40B4-BE49-F238E27FC236}">
                <a16:creationId xmlns:a16="http://schemas.microsoft.com/office/drawing/2014/main" id="{191D5F8C-FB70-4C1E-AE4E-5A598D8D178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63513" y="165100"/>
            <a:ext cx="5045075" cy="1341438"/>
            <a:chOff x="4846637" y="119557"/>
            <a:chExt cx="3783013" cy="1005693"/>
          </a:xfrm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D7927B9B-9525-4776-95B9-B42D5B0823F0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12FC353-4262-49F4-ABDA-126C390422C2}"/>
                </a:ext>
              </a:extLst>
            </p:cNvPr>
            <p:cNvSpPr/>
            <p:nvPr userDrawn="1"/>
          </p:nvSpPr>
          <p:spPr bwMode="gray">
            <a:xfrm>
              <a:off x="4920440" y="119557"/>
              <a:ext cx="1035627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2C8B3F62-6258-4C0B-9A93-04242E5296E8}"/>
                </a:ext>
              </a:extLst>
            </p:cNvPr>
            <p:cNvSpPr/>
            <p:nvPr userDrawn="1"/>
          </p:nvSpPr>
          <p:spPr bwMode="gray">
            <a:xfrm>
              <a:off x="7610689" y="119557"/>
              <a:ext cx="507100" cy="477258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D4382ED-8954-4D53-9CBA-6EABAED3F75B}"/>
                </a:ext>
              </a:extLst>
            </p:cNvPr>
            <p:cNvSpPr/>
            <p:nvPr userDrawn="1"/>
          </p:nvSpPr>
          <p:spPr bwMode="gray">
            <a:xfrm flipH="1">
              <a:off x="7164298" y="119557"/>
              <a:ext cx="951110" cy="482019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904D746B-8107-4765-9651-61A6DB3E9E87}"/>
                </a:ext>
              </a:extLst>
            </p:cNvPr>
            <p:cNvSpPr/>
            <p:nvPr userDrawn="1"/>
          </p:nvSpPr>
          <p:spPr bwMode="gray">
            <a:xfrm>
              <a:off x="4920440" y="119557"/>
              <a:ext cx="2146246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1" name="Fußzeilenplatzhalter 6">
            <a:extLst>
              <a:ext uri="{FF2B5EF4-FFF2-40B4-BE49-F238E27FC236}">
                <a16:creationId xmlns:a16="http://schemas.microsoft.com/office/drawing/2014/main" id="{09C69E87-BB02-4D5A-9350-1684969A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12" name="Foliennummernplatzhalter 9">
            <a:extLst>
              <a:ext uri="{FF2B5EF4-FFF2-40B4-BE49-F238E27FC236}">
                <a16:creationId xmlns:a16="http://schemas.microsoft.com/office/drawing/2014/main" id="{70C9255D-BDBB-4280-8B9A-18FA36693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6930B42A-A70E-486B-B3EF-A0E62150C1D6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84762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21D91BF-2E19-4F8E-BBDE-C3333794A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D9849-7466-4912-94F1-95FA0248DD72}" type="datetime1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52B7E94-91C9-4FA1-A061-1D33D6C52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42DCB3-73C2-4BEE-8F25-3371CDF26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DC608-3DDF-40DE-BDB7-6F64D7371B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99247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b/w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9">
            <a:extLst>
              <a:ext uri="{FF2B5EF4-FFF2-40B4-BE49-F238E27FC236}">
                <a16:creationId xmlns:a16="http://schemas.microsoft.com/office/drawing/2014/main" id="{F7EA8C15-1F2D-4F44-97DA-8C32FF6C9E69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3513" y="165100"/>
            <a:ext cx="11858625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D202336B-325B-408A-AE79-2B11D7739BC3}"/>
              </a:ext>
            </a:extLst>
          </p:cNvPr>
          <p:cNvSpPr>
            <a:spLocks/>
          </p:cNvSpPr>
          <p:nvPr userDrawn="1"/>
        </p:nvSpPr>
        <p:spPr bwMode="gray">
          <a:xfrm>
            <a:off x="163513" y="165100"/>
            <a:ext cx="11858625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anchor="ctr"/>
          <a:lstStyle/>
          <a:p>
            <a:pPr algn="ctr">
              <a:defRPr/>
            </a:pPr>
            <a:endParaRPr lang="en-GB" dirty="0">
              <a:latin typeface="SolaimanLipi" panose="03000600000000000000" pitchFamily="66" charset="0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GB" dirty="0"/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F90677E1-E403-4FDD-BB9E-3C324937AE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7" name="Foliennummernplatzhalter 8">
            <a:extLst>
              <a:ext uri="{FF2B5EF4-FFF2-40B4-BE49-F238E27FC236}">
                <a16:creationId xmlns:a16="http://schemas.microsoft.com/office/drawing/2014/main" id="{192055A9-A978-4758-AA48-3BD24E3210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DCD0C9DA-D38D-4AC3-A2B2-382594442E55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37948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GB" dirty="0"/>
          </a:p>
        </p:txBody>
      </p:sp>
      <p:sp>
        <p:nvSpPr>
          <p:cNvPr id="3" name="Fußzeilenplatzhalter 6">
            <a:extLst>
              <a:ext uri="{FF2B5EF4-FFF2-40B4-BE49-F238E27FC236}">
                <a16:creationId xmlns:a16="http://schemas.microsoft.com/office/drawing/2014/main" id="{17096AC6-F208-4DD5-9D17-5D6EFEF83A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4" name="Foliennummernplatzhalter 7">
            <a:extLst>
              <a:ext uri="{FF2B5EF4-FFF2-40B4-BE49-F238E27FC236}">
                <a16:creationId xmlns:a16="http://schemas.microsoft.com/office/drawing/2014/main" id="{0B4945AF-7000-4263-804D-F7855B94B1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68447B13-C292-4B9C-919F-3F50F067096C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229111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whit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Key Visual">
            <a:extLst>
              <a:ext uri="{FF2B5EF4-FFF2-40B4-BE49-F238E27FC236}">
                <a16:creationId xmlns:a16="http://schemas.microsoft.com/office/drawing/2014/main" id="{9F9DA0DB-13BE-4F07-919D-821650A04A5A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3513" y="4525963"/>
            <a:ext cx="6051550" cy="1608137"/>
            <a:chOff x="4846637" y="119557"/>
            <a:chExt cx="3783013" cy="1005693"/>
          </a:xfrm>
        </p:grpSpPr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338C2E3D-16FB-4A11-89EE-4636C295ADF2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A44EE2F-8F9B-4B06-8A29-7038CA412795}"/>
                </a:ext>
              </a:extLst>
            </p:cNvPr>
            <p:cNvSpPr/>
            <p:nvPr userDrawn="1"/>
          </p:nvSpPr>
          <p:spPr bwMode="gray">
            <a:xfrm>
              <a:off x="4920074" y="119557"/>
              <a:ext cx="1036061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384E0937-3CE1-43AD-9809-0006ACA28694}"/>
                </a:ext>
              </a:extLst>
            </p:cNvPr>
            <p:cNvSpPr/>
            <p:nvPr userDrawn="1"/>
          </p:nvSpPr>
          <p:spPr bwMode="gray">
            <a:xfrm>
              <a:off x="7610459" y="119557"/>
              <a:ext cx="508107" cy="477530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B4997294-1321-4824-BADC-932FA55B0FBB}"/>
                </a:ext>
              </a:extLst>
            </p:cNvPr>
            <p:cNvSpPr/>
            <p:nvPr userDrawn="1"/>
          </p:nvSpPr>
          <p:spPr bwMode="gray">
            <a:xfrm flipH="1">
              <a:off x="7164874" y="119557"/>
              <a:ext cx="950715" cy="481501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9D396B1E-7A29-4B95-B64D-681B1C6DA549}"/>
                </a:ext>
              </a:extLst>
            </p:cNvPr>
            <p:cNvSpPr/>
            <p:nvPr userDrawn="1"/>
          </p:nvSpPr>
          <p:spPr bwMode="gray">
            <a:xfrm>
              <a:off x="4920074" y="119557"/>
              <a:ext cx="2146552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</p:grpSp>
      <p:grpSp>
        <p:nvGrpSpPr>
          <p:cNvPr id="10" name="Key Visual">
            <a:extLst>
              <a:ext uri="{FF2B5EF4-FFF2-40B4-BE49-F238E27FC236}">
                <a16:creationId xmlns:a16="http://schemas.microsoft.com/office/drawing/2014/main" id="{ED108536-7A80-4475-8FFF-D27061DC8589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8934450" y="165100"/>
            <a:ext cx="3087688" cy="820738"/>
            <a:chOff x="4846637" y="119557"/>
            <a:chExt cx="3783013" cy="1005693"/>
          </a:xfrm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42BCA8D0-ECB1-454B-9C44-600FB546F45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BC788F0C-7E6B-4A1C-86CA-FF0B1744C976}"/>
                </a:ext>
              </a:extLst>
            </p:cNvPr>
            <p:cNvSpPr/>
            <p:nvPr userDrawn="1"/>
          </p:nvSpPr>
          <p:spPr bwMode="gray">
            <a:xfrm>
              <a:off x="4920547" y="119557"/>
              <a:ext cx="103668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BEBE5585-F5C7-4683-BA70-E592D6D72515}"/>
                </a:ext>
              </a:extLst>
            </p:cNvPr>
            <p:cNvSpPr/>
            <p:nvPr userDrawn="1"/>
          </p:nvSpPr>
          <p:spPr bwMode="gray">
            <a:xfrm>
              <a:off x="7610473" y="119557"/>
              <a:ext cx="507643" cy="478531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7E333054-6491-4BD3-8BF8-85086559FF28}"/>
                </a:ext>
              </a:extLst>
            </p:cNvPr>
            <p:cNvSpPr/>
            <p:nvPr userDrawn="1"/>
          </p:nvSpPr>
          <p:spPr bwMode="gray">
            <a:xfrm flipH="1">
              <a:off x="7165069" y="119557"/>
              <a:ext cx="951102" cy="482421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E987A9FC-E62E-416B-A37A-46854A230027}"/>
                </a:ext>
              </a:extLst>
            </p:cNvPr>
            <p:cNvSpPr/>
            <p:nvPr userDrawn="1"/>
          </p:nvSpPr>
          <p:spPr bwMode="gray">
            <a:xfrm>
              <a:off x="4920547" y="119557"/>
              <a:ext cx="2145328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GB" dirty="0"/>
          </a:p>
        </p:txBody>
      </p:sp>
      <p:sp>
        <p:nvSpPr>
          <p:cNvPr id="16" name="Fußzeilenplatzhalter 6">
            <a:extLst>
              <a:ext uri="{FF2B5EF4-FFF2-40B4-BE49-F238E27FC236}">
                <a16:creationId xmlns:a16="http://schemas.microsoft.com/office/drawing/2014/main" id="{252C5D88-B7EB-4378-B03E-A18B173A80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GB"/>
          </a:p>
        </p:txBody>
      </p:sp>
      <p:sp>
        <p:nvSpPr>
          <p:cNvPr id="17" name="Foliennummernplatzhalter 7">
            <a:extLst>
              <a:ext uri="{FF2B5EF4-FFF2-40B4-BE49-F238E27FC236}">
                <a16:creationId xmlns:a16="http://schemas.microsoft.com/office/drawing/2014/main" id="{A05CDB26-9C61-410F-BEA9-3FEB48FA5C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5FA95A37-A8FC-4A70-9AE6-F3BC1B1F50D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192603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0DBDFA56-442A-408E-B979-13F9AB630B65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06794D7-F06E-4F4A-8615-9B0C18962E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96488" y="1966913"/>
            <a:ext cx="1662112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.">
            <a:extLst>
              <a:ext uri="{FF2B5EF4-FFF2-40B4-BE49-F238E27FC236}">
                <a16:creationId xmlns:a16="http://schemas.microsoft.com/office/drawing/2014/main" id="{C8AA7CBC-EB49-4A38-AF58-2CB86E5A5896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456238" y="171450"/>
            <a:ext cx="19685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de-DE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1. Click on this icon to insert a new photo.</a:t>
            </a:r>
          </a:p>
        </p:txBody>
      </p:sp>
      <p:sp>
        <p:nvSpPr>
          <p:cNvPr id="7" name="2.">
            <a:extLst>
              <a:ext uri="{FF2B5EF4-FFF2-40B4-BE49-F238E27FC236}">
                <a16:creationId xmlns:a16="http://schemas.microsoft.com/office/drawing/2014/main" id="{2F185EA9-C62B-4E38-992B-B1F1EB4BB7ED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335838" y="171450"/>
            <a:ext cx="19685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de-DE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2. Reset the slide.</a:t>
            </a:r>
          </a:p>
        </p:txBody>
      </p:sp>
      <p:sp>
        <p:nvSpPr>
          <p:cNvPr id="8" name="3.">
            <a:extLst>
              <a:ext uri="{FF2B5EF4-FFF2-40B4-BE49-F238E27FC236}">
                <a16:creationId xmlns:a16="http://schemas.microsoft.com/office/drawing/2014/main" id="{4C9A9F78-FEF6-40D3-9089-091CF20F86EE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682163" y="171450"/>
            <a:ext cx="2484437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r>
              <a:rPr lang="en-GB" altLang="de-DE" sz="1600" dirty="0">
                <a:solidFill>
                  <a:srgbClr val="0000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3. Where necessary, change the section using the ‘Crop’ function.</a:t>
            </a:r>
          </a:p>
        </p:txBody>
      </p:sp>
      <p:sp>
        <p:nvSpPr>
          <p:cNvPr id="9" name="how">
            <a:extLst>
              <a:ext uri="{FF2B5EF4-FFF2-40B4-BE49-F238E27FC236}">
                <a16:creationId xmlns:a16="http://schemas.microsoft.com/office/drawing/2014/main" id="{3FFD12F0-9222-4791-86BF-9E50A77E6BA5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786144" y="236538"/>
            <a:ext cx="37051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69863" indent="-169863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de-DE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de-DE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de-DE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de-DE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de-DE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de-DE" sz="1200" dirty="0">
                <a:solidFill>
                  <a:srgbClr val="7F7F7F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If required, edit the section under ‘Format/Crop ’.</a:t>
            </a:r>
          </a:p>
        </p:txBody>
      </p:sp>
      <p:pic>
        <p:nvPicPr>
          <p:cNvPr id="10" name="Grafik 1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479EB257-65DE-404C-B8A0-DCC3E109B5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9996488" y="1028700"/>
            <a:ext cx="5175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pieren 19">
            <a:extLst>
              <a:ext uri="{FF2B5EF4-FFF2-40B4-BE49-F238E27FC236}">
                <a16:creationId xmlns:a16="http://schemas.microsoft.com/office/drawing/2014/main" id="{AD5578DB-566B-471D-BB88-FCA49111833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72363" y="1035050"/>
            <a:ext cx="2117725" cy="866775"/>
            <a:chOff x="5604594" y="1459908"/>
            <a:chExt cx="1588101" cy="650246"/>
          </a:xfrm>
        </p:grpSpPr>
        <p:pic>
          <p:nvPicPr>
            <p:cNvPr id="12" name="Grafik 20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B169EE7B-5935-4F74-9642-508B3F68D98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ACFD4B86-9767-440C-9564-291207ABFB62}"/>
                </a:ext>
              </a:extLst>
            </p:cNvPr>
            <p:cNvSpPr/>
            <p:nvPr userDrawn="1"/>
          </p:nvSpPr>
          <p:spPr bwMode="gray">
            <a:xfrm>
              <a:off x="6631978" y="1739776"/>
              <a:ext cx="482145" cy="179830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16" name="Rechteck">
            <a:extLst>
              <a:ext uri="{FF2B5EF4-FFF2-40B4-BE49-F238E27FC236}">
                <a16:creationId xmlns:a16="http://schemas.microsoft.com/office/drawing/2014/main" id="{E94A5809-E5B2-48F5-BE38-59D5E49A7D24}"/>
              </a:ext>
            </a:extLst>
          </p:cNvPr>
          <p:cNvSpPr/>
          <p:nvPr userDrawn="1"/>
        </p:nvSpPr>
        <p:spPr bwMode="gray">
          <a:xfrm>
            <a:off x="10039350" y="1279525"/>
            <a:ext cx="447675" cy="45085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SolaimanLipi" panose="03000600000000000000" pitchFamily="66" charset="0"/>
            </a:endParaRPr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GB" noProof="0" dirty="0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5">
              <a:alphaModFix amt="80000"/>
            </a:blip>
            <a:srcRect/>
            <a:stretch>
              <a:fillRect l="-10" r="-10"/>
            </a:stretch>
          </a:blipFill>
        </p:spPr>
        <p:txBody>
          <a:bodyPr lIns="900000" bIns="684000">
            <a:noAutofit/>
          </a:bodyPr>
          <a:lstStyle>
            <a:lvl1pPr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7" name="Fußzeilenplatzhalter 7">
            <a:extLst>
              <a:ext uri="{FF2B5EF4-FFF2-40B4-BE49-F238E27FC236}">
                <a16:creationId xmlns:a16="http://schemas.microsoft.com/office/drawing/2014/main" id="{A12FEB1C-09A1-4E39-A8B4-F11849747AE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18" name="Foliennummernplatzhalter 10">
            <a:extLst>
              <a:ext uri="{FF2B5EF4-FFF2-40B4-BE49-F238E27FC236}">
                <a16:creationId xmlns:a16="http://schemas.microsoft.com/office/drawing/2014/main" id="{C25A240C-D036-4E8D-9A38-4DBBE0B16B0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63A38594-2ADB-4731-BA8A-33EF8B7CDCFA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502961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Fußzeilenplatzhalter 6">
            <a:extLst>
              <a:ext uri="{FF2B5EF4-FFF2-40B4-BE49-F238E27FC236}">
                <a16:creationId xmlns:a16="http://schemas.microsoft.com/office/drawing/2014/main" id="{149DC62B-D15D-4C12-86E1-D5D2764ACA7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5" name="Foliennummernplatzhalter 8">
            <a:extLst>
              <a:ext uri="{FF2B5EF4-FFF2-40B4-BE49-F238E27FC236}">
                <a16:creationId xmlns:a16="http://schemas.microsoft.com/office/drawing/2014/main" id="{2B809891-678D-401B-A285-7D732AFC8D6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466D284E-D2B8-4D76-B1EA-D099972F97C6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244386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 with sub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726EAD89-A3DC-4500-9071-F28C7DB87EC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52037"/>
            <a:ext cx="11422911" cy="360753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7BDDDF81-EBEA-4C88-AA55-681A5710CA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99018" y="774701"/>
            <a:ext cx="11423649" cy="501651"/>
          </a:xfrm>
        </p:spPr>
        <p:txBody>
          <a:bodyPr/>
          <a:lstStyle>
            <a:lvl1pPr>
              <a:defRPr lang="de-DE" sz="1867" b="0" cap="none" baseline="0" smtClean="0">
                <a:latin typeface="SolaimanLipi" panose="03000600000000000000" pitchFamily="66" charset="0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7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62BE2868-77BE-4D0F-B9F4-8C19C74D491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6" name="Foliennummernplatzhalter 8">
            <a:extLst>
              <a:ext uri="{FF2B5EF4-FFF2-40B4-BE49-F238E27FC236}">
                <a16:creationId xmlns:a16="http://schemas.microsoft.com/office/drawing/2014/main" id="{F1B00407-1970-4F15-AC56-C77C50BC43E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2C312133-5D39-4EC3-9A02-85B52B5D4B54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186226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>
            <a:extLst>
              <a:ext uri="{FF2B5EF4-FFF2-40B4-BE49-F238E27FC236}">
                <a16:creationId xmlns:a16="http://schemas.microsoft.com/office/drawing/2014/main" id="{C3F6C28B-CA46-4B3C-98AB-3C94FA68E06E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3513" y="5311775"/>
            <a:ext cx="3095625" cy="822325"/>
            <a:chOff x="4846637" y="119557"/>
            <a:chExt cx="3783013" cy="1005693"/>
          </a:xfrm>
        </p:grpSpPr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EE0ACB09-B332-4B99-A925-A37A1948716F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9CAB69E7-88CC-457E-B633-426126F58CA4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1035964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7736FB07-0455-4CD2-8651-85657DFB882F}"/>
                </a:ext>
              </a:extLst>
            </p:cNvPr>
            <p:cNvSpPr/>
            <p:nvPr userDrawn="1"/>
          </p:nvSpPr>
          <p:spPr bwMode="gray">
            <a:xfrm>
              <a:off x="7611146" y="119557"/>
              <a:ext cx="506342" cy="47760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26A5717-521F-4EC5-BF96-A4C50039864A}"/>
                </a:ext>
              </a:extLst>
            </p:cNvPr>
            <p:cNvSpPr/>
            <p:nvPr userDrawn="1"/>
          </p:nvSpPr>
          <p:spPr bwMode="gray">
            <a:xfrm flipH="1">
              <a:off x="7164944" y="119557"/>
              <a:ext cx="950603" cy="4814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20B2E1B4-CB65-40C1-85DB-3D35BC36882E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2145647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9563579" cy="378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1" name="Fußzeilenplatzhalter 6">
            <a:extLst>
              <a:ext uri="{FF2B5EF4-FFF2-40B4-BE49-F238E27FC236}">
                <a16:creationId xmlns:a16="http://schemas.microsoft.com/office/drawing/2014/main" id="{A21EE07F-F904-4F07-92AA-56F204B4223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70A7783F-B586-4AEC-8489-D452D83C007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57474284-21BE-4D96-9868-D0F471DA24D9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455878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5179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5" name="Fußzeilenplatzhalter 6">
            <a:extLst>
              <a:ext uri="{FF2B5EF4-FFF2-40B4-BE49-F238E27FC236}">
                <a16:creationId xmlns:a16="http://schemas.microsoft.com/office/drawing/2014/main" id="{7D4F1A4B-A033-4C5F-82F7-EDD02CBC152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6" name="Foliennummernplatzhalter 9">
            <a:extLst>
              <a:ext uri="{FF2B5EF4-FFF2-40B4-BE49-F238E27FC236}">
                <a16:creationId xmlns:a16="http://schemas.microsoft.com/office/drawing/2014/main" id="{1A8E19E0-83D3-4E42-B8A6-4B24943736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9DE0710B-D303-41F8-B382-69EF4F5378D2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928176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with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Fußzeilenplatzhalter 6">
            <a:extLst>
              <a:ext uri="{FF2B5EF4-FFF2-40B4-BE49-F238E27FC236}">
                <a16:creationId xmlns:a16="http://schemas.microsoft.com/office/drawing/2014/main" id="{6AD60B4D-9C26-40E8-8DAA-316E24008AB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5" name="Foliennummernplatzhalter 8">
            <a:extLst>
              <a:ext uri="{FF2B5EF4-FFF2-40B4-BE49-F238E27FC236}">
                <a16:creationId xmlns:a16="http://schemas.microsoft.com/office/drawing/2014/main" id="{970AAAD2-BF18-437F-B47D-739B0B30608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4C679CEB-3FAE-4EE5-BD37-8C939127138A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426572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tIns="1440000" rtlCol="0">
            <a:noAutofit/>
          </a:bodyPr>
          <a:lstStyle>
            <a:lvl1pPr algn="ctr">
              <a:defRPr sz="1333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EA27159-D449-4E61-9234-12331EF2588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5" name="Fußzeilenplatzhalter 6">
            <a:extLst>
              <a:ext uri="{FF2B5EF4-FFF2-40B4-BE49-F238E27FC236}">
                <a16:creationId xmlns:a16="http://schemas.microsoft.com/office/drawing/2014/main" id="{3D08F303-A07B-4D69-9B95-160B397DE16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7" name="Foliennummernplatzhalter 8">
            <a:extLst>
              <a:ext uri="{FF2B5EF4-FFF2-40B4-BE49-F238E27FC236}">
                <a16:creationId xmlns:a16="http://schemas.microsoft.com/office/drawing/2014/main" id="{A9378946-1CAA-497F-921F-7D453F2EB78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8A23AC8B-8E14-4B6B-93BB-9BA7657F300A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81545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3DD2812-BC40-4A1A-ADDC-8EF8CFDC1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28098-43AF-4DEF-AE78-33662F863DB7}" type="datetime1">
              <a:rPr lang="en-US" smtClean="0"/>
              <a:t>11/19/2022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D780FE5-66B9-4682-ADA1-D0F21522B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14D9439-7D73-40AD-A40A-52C85D99C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6ED58-5851-4540-B679-AB5E17097D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3889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1 photo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Key Visual">
            <a:extLst>
              <a:ext uri="{FF2B5EF4-FFF2-40B4-BE49-F238E27FC236}">
                <a16:creationId xmlns:a16="http://schemas.microsoft.com/office/drawing/2014/main" id="{673B2109-A322-4BAB-84D7-F158E6AAF51E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3513" y="5311775"/>
            <a:ext cx="3095625" cy="822325"/>
            <a:chOff x="4846637" y="119557"/>
            <a:chExt cx="3783013" cy="1005693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ACF7D1D-367C-4076-9989-3C74BEC696EE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BC55E627-A70E-442F-8D02-10DD5276C9AD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1035964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4D7D4624-E76D-459B-9D77-900AC49888D3}"/>
                </a:ext>
              </a:extLst>
            </p:cNvPr>
            <p:cNvSpPr/>
            <p:nvPr userDrawn="1"/>
          </p:nvSpPr>
          <p:spPr bwMode="gray">
            <a:xfrm>
              <a:off x="7611146" y="119557"/>
              <a:ext cx="506342" cy="47760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5AD42EB-F432-4056-A41B-AA19E70FD23B}"/>
                </a:ext>
              </a:extLst>
            </p:cNvPr>
            <p:cNvSpPr/>
            <p:nvPr userDrawn="1"/>
          </p:nvSpPr>
          <p:spPr bwMode="gray">
            <a:xfrm flipH="1">
              <a:off x="7164944" y="119557"/>
              <a:ext cx="950603" cy="4814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70E88F89-97AF-40F9-9B5E-D769B1C7522A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2145647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7204390B-3D37-494E-81FF-E1335F27C2A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817CF09B-7296-4891-AE14-2FE25B64767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0EC83858-0EB8-4B97-8AFE-29FCB9BA00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001953D-09FD-4C5A-91EA-AF1FCD416709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98062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GB" noProof="0" dirty="0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FC94BC7-D36E-4014-B17C-2ECB29E3ACE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492375" y="6567488"/>
            <a:ext cx="7700963" cy="122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BEDCB78-1868-4E00-98BB-99A426959BF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703831B3-E0DC-4597-81CF-0C28BA02B6DE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724349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Key Visual">
            <a:extLst>
              <a:ext uri="{FF2B5EF4-FFF2-40B4-BE49-F238E27FC236}">
                <a16:creationId xmlns:a16="http://schemas.microsoft.com/office/drawing/2014/main" id="{AFE6607C-48F5-4812-A3B7-88B1B16FE661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3513" y="5311775"/>
            <a:ext cx="3095625" cy="822325"/>
            <a:chOff x="4846637" y="119557"/>
            <a:chExt cx="3783013" cy="1005693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26A79609-2082-4C40-B8F5-C86455BCD71E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3A42AEA-4678-45D6-9DC5-F26D2D3FA7FF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1035964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1CCD4877-23EB-4A98-BCF2-297F2DA832C1}"/>
                </a:ext>
              </a:extLst>
            </p:cNvPr>
            <p:cNvSpPr/>
            <p:nvPr userDrawn="1"/>
          </p:nvSpPr>
          <p:spPr bwMode="gray">
            <a:xfrm>
              <a:off x="7611146" y="119557"/>
              <a:ext cx="506342" cy="47760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0259EF4-4CC1-4FFB-BF12-D7266AB93482}"/>
                </a:ext>
              </a:extLst>
            </p:cNvPr>
            <p:cNvSpPr/>
            <p:nvPr userDrawn="1"/>
          </p:nvSpPr>
          <p:spPr bwMode="gray">
            <a:xfrm flipH="1">
              <a:off x="7164944" y="119557"/>
              <a:ext cx="950603" cy="4814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E6B3F8D-0AD8-4EAA-A70E-9F4DE47BA62C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2145647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GB" noProof="0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DB39AEE-4D7E-4227-8B8B-6259DA49FDB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4" name="Fußzeilenplatzhalter 6">
            <a:extLst>
              <a:ext uri="{FF2B5EF4-FFF2-40B4-BE49-F238E27FC236}">
                <a16:creationId xmlns:a16="http://schemas.microsoft.com/office/drawing/2014/main" id="{CB9EEB27-6518-49D1-953C-78FE441544A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15" name="Foliennummernplatzhalter 11">
            <a:extLst>
              <a:ext uri="{FF2B5EF4-FFF2-40B4-BE49-F238E27FC236}">
                <a16:creationId xmlns:a16="http://schemas.microsoft.com/office/drawing/2014/main" id="{FFB0493B-7DC7-4831-8DC4-2802DCC5FA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DDD3F20A-5481-4024-9832-F9488D951451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070539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6304207" y="3259668"/>
            <a:ext cx="5718460" cy="2874091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GB" noProof="0" dirty="0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64179" y="3259668"/>
            <a:ext cx="5718460" cy="2874091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3"/>
            <a:ext cx="5282881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740977" y="1361293"/>
            <a:ext cx="5273223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AB4630E-6A76-44B0-A928-E1362FE9BE9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033A8A16-7747-40F6-B470-1D8DF31F956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BDF01F91-2031-4FD0-9EA5-351DF0EF5DB9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935422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3 photos,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4187824" y="3992957"/>
            <a:ext cx="3811200" cy="2140800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GB" noProof="0" dirty="0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64180" y="3992957"/>
            <a:ext cx="3811200" cy="2140800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623402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AB38192C-6783-4C98-AB15-3A38EFFC1B0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8211467" y="3992957"/>
            <a:ext cx="3811200" cy="2140800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GB" noProof="0" dirty="0"/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DED8696E-3F6E-4312-8474-D7B6C988FD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8647046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8943B8EA-F62F-4FCC-BC3C-A7BED4EC51C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A48EF57F-9853-4747-8CAC-4B8CB746B54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44D0B585-1050-4B41-8EA5-988AF2D4F6E3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82623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E90534CC-6958-45B8-81B4-A1B73B77FB52}"/>
              </a:ext>
            </a:extLst>
          </p:cNvPr>
          <p:cNvSpPr/>
          <p:nvPr userDrawn="1"/>
        </p:nvSpPr>
        <p:spPr bwMode="gray">
          <a:xfrm>
            <a:off x="614363" y="1293813"/>
            <a:ext cx="3525837" cy="1854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 err="1">
              <a:latin typeface="SolaimanLipi" panose="03000600000000000000" pitchFamily="66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A4A5AAE-6902-4ADC-9032-0E363BDAD718}"/>
              </a:ext>
            </a:extLst>
          </p:cNvPr>
          <p:cNvSpPr/>
          <p:nvPr userDrawn="1"/>
        </p:nvSpPr>
        <p:spPr bwMode="gray">
          <a:xfrm>
            <a:off x="614363" y="3228975"/>
            <a:ext cx="3525837" cy="8461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 err="1">
              <a:latin typeface="SolaimanLipi" panose="03000600000000000000" pitchFamily="66" charset="0"/>
            </a:endParaRP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613833" y="4150517"/>
            <a:ext cx="3526768" cy="1983583"/>
          </a:xfrm>
          <a:solidFill>
            <a:schemeClr val="bg2"/>
          </a:solidFill>
        </p:spPr>
        <p:txBody>
          <a:bodyPr lIns="36000" tIns="1152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13832" y="3223373"/>
            <a:ext cx="3526368" cy="282675"/>
          </a:xfrm>
          <a:noFill/>
        </p:spPr>
        <p:txBody>
          <a:bodyPr lIns="72000" tIns="36000" bIns="36000" anchor="ctr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333" b="1" baseline="0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en-GB" dirty="0"/>
            </a:lvl3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40AE37FF-8E79-4DC2-894F-409F5F1424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13832" y="3532554"/>
            <a:ext cx="3526368" cy="525937"/>
          </a:xfrm>
          <a:noFill/>
        </p:spPr>
        <p:txBody>
          <a:bodyPr lIns="72000"/>
          <a:lstStyle>
            <a:lvl1pPr>
              <a:lnSpc>
                <a:spcPct val="100000"/>
              </a:lnSpc>
              <a:spcBef>
                <a:spcPts val="0"/>
              </a:spcBef>
              <a:defRPr sz="106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133FB7B2-F1B0-4BE4-A9A1-2AA5AD68EB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613832" y="1295081"/>
            <a:ext cx="3526368" cy="362396"/>
          </a:xfrm>
          <a:noFill/>
        </p:spPr>
        <p:txBody>
          <a:bodyPr lIns="72000" tIns="36000" bIns="36000" anchor="ctr"/>
          <a:lstStyle>
            <a:lvl1pPr>
              <a:defRPr sz="1467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50874649-3395-4A9D-A057-03A867415B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13832" y="1657477"/>
            <a:ext cx="3526368" cy="1490155"/>
          </a:xfrm>
          <a:noFill/>
        </p:spPr>
        <p:txBody>
          <a:bodyPr lIns="72000" bIns="36000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333" b="0" kern="1200" baseline="0" dirty="0" smtClean="0">
                <a:solidFill>
                  <a:schemeClr val="tx1"/>
                </a:solidFill>
                <a:latin typeface="SolaimanLipi" panose="03000600000000000000" pitchFamily="66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7B8F238-9E4D-4367-BF20-CAA4F4E82F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4414129" y="1361017"/>
            <a:ext cx="7623355" cy="47730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1" name="Fußzeilenplatzhalter 8">
            <a:extLst>
              <a:ext uri="{FF2B5EF4-FFF2-40B4-BE49-F238E27FC236}">
                <a16:creationId xmlns:a16="http://schemas.microsoft.com/office/drawing/2014/main" id="{D06C8F99-6E34-49C4-8D7D-79AE44BFC5C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GB"/>
          </a:p>
        </p:txBody>
      </p:sp>
      <p:sp>
        <p:nvSpPr>
          <p:cNvPr id="12" name="Foliennummernplatzhalter 9">
            <a:extLst>
              <a:ext uri="{FF2B5EF4-FFF2-40B4-BE49-F238E27FC236}">
                <a16:creationId xmlns:a16="http://schemas.microsoft.com/office/drawing/2014/main" id="{A0BDD86F-99D2-4CC6-BDE2-4335D7920B7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66B2353C-BA62-4036-894F-10302782C274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499131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9">
            <a:extLst>
              <a:ext uri="{FF2B5EF4-FFF2-40B4-BE49-F238E27FC236}">
                <a16:creationId xmlns:a16="http://schemas.microsoft.com/office/drawing/2014/main" id="{D91F31B2-E811-4359-8FAB-FEAC3E4B11D8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3513" y="165100"/>
            <a:ext cx="11858625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DDB054D6-F1E3-43C7-B1D1-D795EC2CB3EC}"/>
              </a:ext>
            </a:extLst>
          </p:cNvPr>
          <p:cNvSpPr>
            <a:spLocks/>
          </p:cNvSpPr>
          <p:nvPr userDrawn="1"/>
        </p:nvSpPr>
        <p:spPr bwMode="gray">
          <a:xfrm>
            <a:off x="163513" y="165100"/>
            <a:ext cx="11858625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anchor="ctr"/>
          <a:lstStyle/>
          <a:p>
            <a:pPr algn="ctr">
              <a:defRPr/>
            </a:pPr>
            <a:endParaRPr lang="en-GB" dirty="0">
              <a:latin typeface="SolaimanLipi" panose="03000600000000000000" pitchFamily="66" charset="0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A55E855E-63D3-40D3-AE64-8D38E15BB888}"/>
              </a:ext>
            </a:extLst>
          </p:cNvPr>
          <p:cNvSpPr txBox="1"/>
          <p:nvPr userDrawn="1"/>
        </p:nvSpPr>
        <p:spPr bwMode="gray">
          <a:xfrm>
            <a:off x="1046163" y="5403850"/>
            <a:ext cx="1049337" cy="2968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  <a:defRPr/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www.giz.de</a:t>
            </a:r>
          </a:p>
        </p:txBody>
      </p:sp>
      <p:pic>
        <p:nvPicPr>
          <p:cNvPr id="10" name="Grafik 13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2B28F7E0-9DBC-4EAF-B10B-F5B7A0ED95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30538" y="5441950"/>
            <a:ext cx="38893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6">
            <a:extLst>
              <a:ext uri="{FF2B5EF4-FFF2-40B4-BE49-F238E27FC236}">
                <a16:creationId xmlns:a16="http://schemas.microsoft.com/office/drawing/2014/main" id="{E8879295-43E6-46E6-AD41-20BB2AF66A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15113" y="5408613"/>
            <a:ext cx="31273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ieren 17">
            <a:extLst>
              <a:ext uri="{FF2B5EF4-FFF2-40B4-BE49-F238E27FC236}">
                <a16:creationId xmlns:a16="http://schemas.microsoft.com/office/drawing/2014/main" id="{18DDC540-550B-4A6B-B708-0091EB06A48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2138" y="5372100"/>
            <a:ext cx="350837" cy="396875"/>
            <a:chOff x="4933951" y="-41275"/>
            <a:chExt cx="2130425" cy="241141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D5C6331-C884-4BA1-8FD2-15F05A8A15B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147483646 w 425"/>
                <a:gd name="T1" fmla="*/ 618418218 h 188"/>
                <a:gd name="T2" fmla="*/ 2147483646 w 425"/>
                <a:gd name="T3" fmla="*/ 49472463 h 188"/>
                <a:gd name="T4" fmla="*/ 2147483646 w 425"/>
                <a:gd name="T5" fmla="*/ 0 h 188"/>
                <a:gd name="T6" fmla="*/ 2147483646 w 425"/>
                <a:gd name="T7" fmla="*/ 568945755 h 188"/>
                <a:gd name="T8" fmla="*/ 2147483646 w 425"/>
                <a:gd name="T9" fmla="*/ 618418218 h 188"/>
                <a:gd name="T10" fmla="*/ 2147483646 w 425"/>
                <a:gd name="T11" fmla="*/ 49472463 h 188"/>
                <a:gd name="T12" fmla="*/ 2147483646 w 425"/>
                <a:gd name="T13" fmla="*/ 0 h 188"/>
                <a:gd name="T14" fmla="*/ 2147483646 w 425"/>
                <a:gd name="T15" fmla="*/ 2147483646 h 188"/>
                <a:gd name="T16" fmla="*/ 0 w 425"/>
                <a:gd name="T17" fmla="*/ 49472463 h 188"/>
                <a:gd name="T18" fmla="*/ 693134564 w 425"/>
                <a:gd name="T19" fmla="*/ 0 h 188"/>
                <a:gd name="T20" fmla="*/ 990186548 w 425"/>
                <a:gd name="T21" fmla="*/ 568945755 h 188"/>
                <a:gd name="T22" fmla="*/ 2147483646 w 425"/>
                <a:gd name="T23" fmla="*/ 618418218 h 188"/>
                <a:gd name="T24" fmla="*/ 2147483646 w 425"/>
                <a:gd name="T25" fmla="*/ 74211181 h 188"/>
                <a:gd name="T26" fmla="*/ 2147483646 w 425"/>
                <a:gd name="T27" fmla="*/ 0 h 188"/>
                <a:gd name="T28" fmla="*/ 2147483646 w 425"/>
                <a:gd name="T29" fmla="*/ 568945755 h 188"/>
                <a:gd name="T30" fmla="*/ 2147483646 w 425"/>
                <a:gd name="T31" fmla="*/ 618418218 h 188"/>
                <a:gd name="T32" fmla="*/ 2147483646 w 425"/>
                <a:gd name="T33" fmla="*/ 49472463 h 188"/>
                <a:gd name="T34" fmla="*/ 2147483646 w 425"/>
                <a:gd name="T35" fmla="*/ 0 h 188"/>
                <a:gd name="T36" fmla="*/ 2147483646 w 425"/>
                <a:gd name="T37" fmla="*/ 568945755 h 188"/>
                <a:gd name="T38" fmla="*/ 2147483646 w 425"/>
                <a:gd name="T39" fmla="*/ 618418218 h 188"/>
                <a:gd name="T40" fmla="*/ 2147483646 w 425"/>
                <a:gd name="T41" fmla="*/ 1360520079 h 188"/>
                <a:gd name="T42" fmla="*/ 2147483646 w 425"/>
                <a:gd name="T43" fmla="*/ 1385258797 h 188"/>
                <a:gd name="T44" fmla="*/ 2147483646 w 425"/>
                <a:gd name="T45" fmla="*/ 2147483646 h 188"/>
                <a:gd name="T46" fmla="*/ 2147483646 w 425"/>
                <a:gd name="T47" fmla="*/ 1385258797 h 188"/>
                <a:gd name="T48" fmla="*/ 2147483646 w 425"/>
                <a:gd name="T49" fmla="*/ 1360520079 h 188"/>
                <a:gd name="T50" fmla="*/ 1510037471 w 425"/>
                <a:gd name="T51" fmla="*/ 1360520079 h 188"/>
                <a:gd name="T52" fmla="*/ 2147483646 w 425"/>
                <a:gd name="T53" fmla="*/ 2147483646 h 188"/>
                <a:gd name="T54" fmla="*/ 2147483646 w 425"/>
                <a:gd name="T55" fmla="*/ 2147483646 h 188"/>
                <a:gd name="T56" fmla="*/ 2147483646 w 425"/>
                <a:gd name="T57" fmla="*/ 1360520079 h 188"/>
                <a:gd name="T58" fmla="*/ 2147483646 w 425"/>
                <a:gd name="T59" fmla="*/ 2003677015 h 188"/>
                <a:gd name="T60" fmla="*/ 2147483646 w 425"/>
                <a:gd name="T61" fmla="*/ 2147483646 h 188"/>
                <a:gd name="T62" fmla="*/ 2147483646 w 425"/>
                <a:gd name="T63" fmla="*/ 1385258797 h 188"/>
                <a:gd name="T64" fmla="*/ 2147483646 w 425"/>
                <a:gd name="T65" fmla="*/ 1360520079 h 188"/>
                <a:gd name="T66" fmla="*/ 2147483646 w 425"/>
                <a:gd name="T67" fmla="*/ 2003677015 h 188"/>
                <a:gd name="T68" fmla="*/ 2147483646 w 425"/>
                <a:gd name="T69" fmla="*/ 1385258797 h 188"/>
                <a:gd name="T70" fmla="*/ 2147483646 w 425"/>
                <a:gd name="T71" fmla="*/ 1360520079 h 188"/>
                <a:gd name="T72" fmla="*/ 2147483646 w 425"/>
                <a:gd name="T73" fmla="*/ 2147483646 h 188"/>
                <a:gd name="T74" fmla="*/ 2147483646 w 425"/>
                <a:gd name="T75" fmla="*/ 2147483646 h 18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F9118B02-1175-4830-95EB-E72DA963C9E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1112513051 w 424"/>
                <a:gd name="T1" fmla="*/ 2147483646 h 173"/>
                <a:gd name="T2" fmla="*/ 791116967 w 424"/>
                <a:gd name="T3" fmla="*/ 2147483646 h 173"/>
                <a:gd name="T4" fmla="*/ 74169857 w 424"/>
                <a:gd name="T5" fmla="*/ 2147483646 h 173"/>
                <a:gd name="T6" fmla="*/ 2147483646 w 424"/>
                <a:gd name="T7" fmla="*/ 692617257 h 173"/>
                <a:gd name="T8" fmla="*/ 2147483646 w 424"/>
                <a:gd name="T9" fmla="*/ 2147483646 h 173"/>
                <a:gd name="T10" fmla="*/ 2147483646 w 424"/>
                <a:gd name="T11" fmla="*/ 2147483646 h 173"/>
                <a:gd name="T12" fmla="*/ 2147483646 w 424"/>
                <a:gd name="T13" fmla="*/ 2147483646 h 173"/>
                <a:gd name="T14" fmla="*/ 2147483646 w 424"/>
                <a:gd name="T15" fmla="*/ 2147483646 h 173"/>
                <a:gd name="T16" fmla="*/ 2147483646 w 424"/>
                <a:gd name="T17" fmla="*/ 2147483646 h 173"/>
                <a:gd name="T18" fmla="*/ 2147483646 w 424"/>
                <a:gd name="T19" fmla="*/ 2147483646 h 173"/>
                <a:gd name="T20" fmla="*/ 2147483646 w 424"/>
                <a:gd name="T21" fmla="*/ 2147483646 h 173"/>
                <a:gd name="T22" fmla="*/ 2147483646 w 424"/>
                <a:gd name="T23" fmla="*/ 2147483646 h 173"/>
                <a:gd name="T24" fmla="*/ 2147483646 w 424"/>
                <a:gd name="T25" fmla="*/ 2147483646 h 173"/>
                <a:gd name="T26" fmla="*/ 2147483646 w 424"/>
                <a:gd name="T27" fmla="*/ 2147483646 h 173"/>
                <a:gd name="T28" fmla="*/ 2147483646 w 424"/>
                <a:gd name="T29" fmla="*/ 2147483646 h 173"/>
                <a:gd name="T30" fmla="*/ 2147483646 w 424"/>
                <a:gd name="T31" fmla="*/ 2147483646 h 173"/>
                <a:gd name="T32" fmla="*/ 2147483646 w 424"/>
                <a:gd name="T33" fmla="*/ 2147483646 h 173"/>
                <a:gd name="T34" fmla="*/ 2147483646 w 424"/>
                <a:gd name="T35" fmla="*/ 2147483646 h 173"/>
                <a:gd name="T36" fmla="*/ 2147483646 w 424"/>
                <a:gd name="T37" fmla="*/ 2147483646 h 173"/>
                <a:gd name="T38" fmla="*/ 1804738532 w 424"/>
                <a:gd name="T39" fmla="*/ 2147483646 h 173"/>
                <a:gd name="T40" fmla="*/ 2147483646 w 424"/>
                <a:gd name="T41" fmla="*/ 2147483646 h 173"/>
                <a:gd name="T42" fmla="*/ 2147483646 w 424"/>
                <a:gd name="T43" fmla="*/ 2147483646 h 173"/>
                <a:gd name="T44" fmla="*/ 2147483646 w 424"/>
                <a:gd name="T45" fmla="*/ 1385229541 h 173"/>
                <a:gd name="T46" fmla="*/ 2147483646 w 424"/>
                <a:gd name="T47" fmla="*/ 2147483646 h 173"/>
                <a:gd name="T48" fmla="*/ 2147483646 w 424"/>
                <a:gd name="T49" fmla="*/ 2147483646 h 173"/>
                <a:gd name="T50" fmla="*/ 2147483646 w 424"/>
                <a:gd name="T51" fmla="*/ 2147483646 h 173"/>
                <a:gd name="T52" fmla="*/ 2147483646 w 424"/>
                <a:gd name="T53" fmla="*/ 1459439954 h 173"/>
                <a:gd name="T54" fmla="*/ 2147483646 w 424"/>
                <a:gd name="T55" fmla="*/ 1434701492 h 173"/>
                <a:gd name="T56" fmla="*/ 1582238905 w 424"/>
                <a:gd name="T57" fmla="*/ 2147483646 h 173"/>
                <a:gd name="T58" fmla="*/ 2147483646 w 424"/>
                <a:gd name="T59" fmla="*/ 2147483646 h 173"/>
                <a:gd name="T60" fmla="*/ 2147483646 w 424"/>
                <a:gd name="T61" fmla="*/ 2147483646 h 173"/>
                <a:gd name="T62" fmla="*/ 2147483646 w 424"/>
                <a:gd name="T63" fmla="*/ 1682066219 h 173"/>
                <a:gd name="T64" fmla="*/ 2147483646 w 424"/>
                <a:gd name="T65" fmla="*/ 1706799707 h 173"/>
                <a:gd name="T66" fmla="*/ 2147483646 w 424"/>
                <a:gd name="T67" fmla="*/ 2147483646 h 173"/>
                <a:gd name="T68" fmla="*/ 2147483646 w 424"/>
                <a:gd name="T69" fmla="*/ 2147483646 h 173"/>
                <a:gd name="T70" fmla="*/ 2147483646 w 424"/>
                <a:gd name="T71" fmla="*/ 1682066219 h 173"/>
                <a:gd name="T72" fmla="*/ 2147483646 w 424"/>
                <a:gd name="T73" fmla="*/ 2147483646 h 173"/>
                <a:gd name="T74" fmla="*/ 2147483646 w 424"/>
                <a:gd name="T75" fmla="*/ 2147483646 h 173"/>
                <a:gd name="T76" fmla="*/ 2147483646 w 424"/>
                <a:gd name="T77" fmla="*/ 2147483646 h 17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7C487DA9-BBD9-4D3A-9C24-6E8C5D10460E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2147483646 w 124"/>
                <a:gd name="T1" fmla="*/ 1785609016 h 73"/>
                <a:gd name="T2" fmla="*/ 1909741245 w 124"/>
                <a:gd name="T3" fmla="*/ 1562406644 h 73"/>
                <a:gd name="T4" fmla="*/ 1562515564 w 124"/>
                <a:gd name="T5" fmla="*/ 570401082 h 73"/>
                <a:gd name="T6" fmla="*/ 1537714441 w 124"/>
                <a:gd name="T7" fmla="*/ 520800555 h 73"/>
                <a:gd name="T8" fmla="*/ 1512913318 w 124"/>
                <a:gd name="T9" fmla="*/ 570401082 h 73"/>
                <a:gd name="T10" fmla="*/ 1140886515 w 124"/>
                <a:gd name="T11" fmla="*/ 1587206908 h 73"/>
                <a:gd name="T12" fmla="*/ 793660834 w 124"/>
                <a:gd name="T13" fmla="*/ 1810409280 h 73"/>
                <a:gd name="T14" fmla="*/ 471236276 w 124"/>
                <a:gd name="T15" fmla="*/ 1562406644 h 73"/>
                <a:gd name="T16" fmla="*/ 49602246 w 124"/>
                <a:gd name="T17" fmla="*/ 347203690 h 73"/>
                <a:gd name="T18" fmla="*/ 148811718 w 124"/>
                <a:gd name="T19" fmla="*/ 49600527 h 73"/>
                <a:gd name="T20" fmla="*/ 520838521 w 124"/>
                <a:gd name="T21" fmla="*/ 173601845 h 73"/>
                <a:gd name="T22" fmla="*/ 768859711 w 124"/>
                <a:gd name="T23" fmla="*/ 1016805826 h 73"/>
                <a:gd name="T24" fmla="*/ 843263079 w 124"/>
                <a:gd name="T25" fmla="*/ 1215207935 h 73"/>
                <a:gd name="T26" fmla="*/ 917666448 w 124"/>
                <a:gd name="T27" fmla="*/ 1041606090 h 73"/>
                <a:gd name="T28" fmla="*/ 1165687637 w 124"/>
                <a:gd name="T29" fmla="*/ 272802899 h 73"/>
                <a:gd name="T30" fmla="*/ 1537714441 w 124"/>
                <a:gd name="T31" fmla="*/ 24800264 h 73"/>
                <a:gd name="T32" fmla="*/ 1884940122 w 124"/>
                <a:gd name="T33" fmla="*/ 272802899 h 73"/>
                <a:gd name="T34" fmla="*/ 2147483646 w 124"/>
                <a:gd name="T35" fmla="*/ 1165607407 h 73"/>
                <a:gd name="T36" fmla="*/ 2147483646 w 124"/>
                <a:gd name="T37" fmla="*/ 1215207935 h 73"/>
                <a:gd name="T38" fmla="*/ 2147483646 w 124"/>
                <a:gd name="T39" fmla="*/ 1165607407 h 73"/>
                <a:gd name="T40" fmla="*/ 2147483646 w 124"/>
                <a:gd name="T41" fmla="*/ 248002636 h 73"/>
                <a:gd name="T42" fmla="*/ 2147483646 w 124"/>
                <a:gd name="T43" fmla="*/ 24800264 h 73"/>
                <a:gd name="T44" fmla="*/ 2147483646 w 124"/>
                <a:gd name="T45" fmla="*/ 322403426 h 73"/>
                <a:gd name="T46" fmla="*/ 2147483646 w 124"/>
                <a:gd name="T47" fmla="*/ 1562406644 h 73"/>
                <a:gd name="T48" fmla="*/ 2147483646 w 124"/>
                <a:gd name="T49" fmla="*/ 1785609016 h 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03CCACF7-5123-43A4-B821-51E5E4C1DD8C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2147483646 w 124"/>
                <a:gd name="T1" fmla="*/ 1785609016 h 73"/>
                <a:gd name="T2" fmla="*/ 1909741245 w 124"/>
                <a:gd name="T3" fmla="*/ 1562406644 h 73"/>
                <a:gd name="T4" fmla="*/ 1562515564 w 124"/>
                <a:gd name="T5" fmla="*/ 570401082 h 73"/>
                <a:gd name="T6" fmla="*/ 1537714441 w 124"/>
                <a:gd name="T7" fmla="*/ 520800555 h 73"/>
                <a:gd name="T8" fmla="*/ 1512913318 w 124"/>
                <a:gd name="T9" fmla="*/ 570401082 h 73"/>
                <a:gd name="T10" fmla="*/ 1165687637 w 124"/>
                <a:gd name="T11" fmla="*/ 1562406644 h 73"/>
                <a:gd name="T12" fmla="*/ 793660834 w 124"/>
                <a:gd name="T13" fmla="*/ 1785609016 h 73"/>
                <a:gd name="T14" fmla="*/ 471236276 w 124"/>
                <a:gd name="T15" fmla="*/ 1562406644 h 73"/>
                <a:gd name="T16" fmla="*/ 49602246 w 124"/>
                <a:gd name="T17" fmla="*/ 347203690 h 73"/>
                <a:gd name="T18" fmla="*/ 148811718 w 124"/>
                <a:gd name="T19" fmla="*/ 49600527 h 73"/>
                <a:gd name="T20" fmla="*/ 520838521 w 124"/>
                <a:gd name="T21" fmla="*/ 148801581 h 73"/>
                <a:gd name="T22" fmla="*/ 768859711 w 124"/>
                <a:gd name="T23" fmla="*/ 992005562 h 73"/>
                <a:gd name="T24" fmla="*/ 818461957 w 124"/>
                <a:gd name="T25" fmla="*/ 1190407671 h 73"/>
                <a:gd name="T26" fmla="*/ 843263079 w 124"/>
                <a:gd name="T27" fmla="*/ 1215207935 h 73"/>
                <a:gd name="T28" fmla="*/ 868064202 w 124"/>
                <a:gd name="T29" fmla="*/ 1190407671 h 73"/>
                <a:gd name="T30" fmla="*/ 1165687637 w 124"/>
                <a:gd name="T31" fmla="*/ 297603163 h 73"/>
                <a:gd name="T32" fmla="*/ 1537714441 w 124"/>
                <a:gd name="T33" fmla="*/ 24800264 h 73"/>
                <a:gd name="T34" fmla="*/ 1884940122 w 124"/>
                <a:gd name="T35" fmla="*/ 297603163 h 73"/>
                <a:gd name="T36" fmla="*/ 2147483646 w 124"/>
                <a:gd name="T37" fmla="*/ 1190407671 h 73"/>
                <a:gd name="T38" fmla="*/ 2147483646 w 124"/>
                <a:gd name="T39" fmla="*/ 1215207935 h 73"/>
                <a:gd name="T40" fmla="*/ 2147483646 w 124"/>
                <a:gd name="T41" fmla="*/ 1190407671 h 73"/>
                <a:gd name="T42" fmla="*/ 2147483646 w 124"/>
                <a:gd name="T43" fmla="*/ 248002636 h 73"/>
                <a:gd name="T44" fmla="*/ 2147483646 w 124"/>
                <a:gd name="T45" fmla="*/ 24800264 h 73"/>
                <a:gd name="T46" fmla="*/ 2147483646 w 124"/>
                <a:gd name="T47" fmla="*/ 347203690 h 73"/>
                <a:gd name="T48" fmla="*/ 2147483646 w 124"/>
                <a:gd name="T49" fmla="*/ 1562406644 h 73"/>
                <a:gd name="T50" fmla="*/ 2147483646 w 124"/>
                <a:gd name="T51" fmla="*/ 1785609016 h 7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17055444-4236-4CAE-96C3-2BCC451AFB4F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2147483646 w 124"/>
                <a:gd name="T1" fmla="*/ 1785609016 h 73"/>
                <a:gd name="T2" fmla="*/ 1899932546 w 124"/>
                <a:gd name="T3" fmla="*/ 1587206908 h 73"/>
                <a:gd name="T4" fmla="*/ 1554488910 w 124"/>
                <a:gd name="T5" fmla="*/ 570401082 h 73"/>
                <a:gd name="T6" fmla="*/ 1529816139 w 124"/>
                <a:gd name="T7" fmla="*/ 520800555 h 73"/>
                <a:gd name="T8" fmla="*/ 1505143368 w 124"/>
                <a:gd name="T9" fmla="*/ 570401082 h 73"/>
                <a:gd name="T10" fmla="*/ 1135026960 w 124"/>
                <a:gd name="T11" fmla="*/ 1562406644 h 73"/>
                <a:gd name="T12" fmla="*/ 789583325 w 124"/>
                <a:gd name="T13" fmla="*/ 1785609016 h 73"/>
                <a:gd name="T14" fmla="*/ 468812460 w 124"/>
                <a:gd name="T15" fmla="*/ 1562406644 h 73"/>
                <a:gd name="T16" fmla="*/ 49350510 w 124"/>
                <a:gd name="T17" fmla="*/ 347203690 h 73"/>
                <a:gd name="T18" fmla="*/ 148046563 w 124"/>
                <a:gd name="T19" fmla="*/ 49600527 h 73"/>
                <a:gd name="T20" fmla="*/ 518162970 w 124"/>
                <a:gd name="T21" fmla="*/ 173601845 h 73"/>
                <a:gd name="T22" fmla="*/ 764910553 w 124"/>
                <a:gd name="T23" fmla="*/ 1041606090 h 73"/>
                <a:gd name="T24" fmla="*/ 838933835 w 124"/>
                <a:gd name="T25" fmla="*/ 1215207935 h 73"/>
                <a:gd name="T26" fmla="*/ 912957116 w 124"/>
                <a:gd name="T27" fmla="*/ 1041606090 h 73"/>
                <a:gd name="T28" fmla="*/ 1184372503 w 124"/>
                <a:gd name="T29" fmla="*/ 248002636 h 73"/>
                <a:gd name="T30" fmla="*/ 1529816139 w 124"/>
                <a:gd name="T31" fmla="*/ 24800264 h 73"/>
                <a:gd name="T32" fmla="*/ 1875259775 w 124"/>
                <a:gd name="T33" fmla="*/ 248002636 h 73"/>
                <a:gd name="T34" fmla="*/ 2147483646 w 124"/>
                <a:gd name="T35" fmla="*/ 1165607407 h 73"/>
                <a:gd name="T36" fmla="*/ 2147483646 w 124"/>
                <a:gd name="T37" fmla="*/ 1215207935 h 73"/>
                <a:gd name="T38" fmla="*/ 2147483646 w 124"/>
                <a:gd name="T39" fmla="*/ 1165607407 h 73"/>
                <a:gd name="T40" fmla="*/ 2147483646 w 124"/>
                <a:gd name="T41" fmla="*/ 248002636 h 73"/>
                <a:gd name="T42" fmla="*/ 2147483646 w 124"/>
                <a:gd name="T43" fmla="*/ 49600527 h 73"/>
                <a:gd name="T44" fmla="*/ 2147483646 w 124"/>
                <a:gd name="T45" fmla="*/ 297603163 h 73"/>
                <a:gd name="T46" fmla="*/ 2147483646 w 124"/>
                <a:gd name="T47" fmla="*/ 1612007172 h 73"/>
                <a:gd name="T48" fmla="*/ 2147483646 w 124"/>
                <a:gd name="T49" fmla="*/ 1785609016 h 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</p:grpSp>
      <p:sp>
        <p:nvSpPr>
          <p:cNvPr id="22" name="TextBox 7">
            <a:extLst>
              <a:ext uri="{FF2B5EF4-FFF2-40B4-BE49-F238E27FC236}">
                <a16:creationId xmlns:a16="http://schemas.microsoft.com/office/drawing/2014/main" id="{84683D06-6FB9-4694-ABCE-F706CFF1A8F2}"/>
              </a:ext>
            </a:extLst>
          </p:cNvPr>
          <p:cNvSpPr txBox="1"/>
          <p:nvPr userDrawn="1"/>
        </p:nvSpPr>
        <p:spPr bwMode="gray">
          <a:xfrm>
            <a:off x="3495675" y="5403850"/>
            <a:ext cx="2393604" cy="2974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  <a:defRPr/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https://twitter.com/giz_gmbh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317B9C66-98F3-4AE9-9A93-D3C68E983FAF}"/>
              </a:ext>
            </a:extLst>
          </p:cNvPr>
          <p:cNvSpPr txBox="1"/>
          <p:nvPr userDrawn="1"/>
        </p:nvSpPr>
        <p:spPr bwMode="gray">
          <a:xfrm>
            <a:off x="7005638" y="5403850"/>
            <a:ext cx="3042821" cy="2974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  <a:defRPr/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https://www.facebook.com/gizprofile/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11123323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2853713" y="2760959"/>
            <a:ext cx="4492748" cy="136671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2853713" y="1857148"/>
            <a:ext cx="4492748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2853713" y="2181304"/>
            <a:ext cx="4492748" cy="23503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99755" y="1857148"/>
            <a:ext cx="1957439" cy="2270523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GB" noProof="0" dirty="0"/>
          </a:p>
        </p:txBody>
      </p:sp>
      <p:sp>
        <p:nvSpPr>
          <p:cNvPr id="24" name="Fußzeilenplatzhalter 6">
            <a:extLst>
              <a:ext uri="{FF2B5EF4-FFF2-40B4-BE49-F238E27FC236}">
                <a16:creationId xmlns:a16="http://schemas.microsoft.com/office/drawing/2014/main" id="{728F024C-B8A4-49B1-A0A1-A771956C1F81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25" name="Foliennummernplatzhalter 7">
            <a:extLst>
              <a:ext uri="{FF2B5EF4-FFF2-40B4-BE49-F238E27FC236}">
                <a16:creationId xmlns:a16="http://schemas.microsoft.com/office/drawing/2014/main" id="{8092110E-A25B-424A-936D-DB00CD76C5C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2E605535-B701-43A2-AB27-704475FAD7DA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089690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9">
            <a:extLst>
              <a:ext uri="{FF2B5EF4-FFF2-40B4-BE49-F238E27FC236}">
                <a16:creationId xmlns:a16="http://schemas.microsoft.com/office/drawing/2014/main" id="{BF870A82-B628-4C59-8EAE-A3D514275136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3513" y="165100"/>
            <a:ext cx="11858625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053F8BBB-299F-4359-80C7-AA5539F194D0}"/>
              </a:ext>
            </a:extLst>
          </p:cNvPr>
          <p:cNvSpPr>
            <a:spLocks/>
          </p:cNvSpPr>
          <p:nvPr userDrawn="1"/>
        </p:nvSpPr>
        <p:spPr bwMode="gray">
          <a:xfrm>
            <a:off x="163513" y="165100"/>
            <a:ext cx="11858625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anchor="ctr"/>
          <a:lstStyle/>
          <a:p>
            <a:pPr algn="ctr">
              <a:defRPr/>
            </a:pPr>
            <a:endParaRPr lang="en-GB" dirty="0">
              <a:latin typeface="SolaimanLipi" panose="03000600000000000000" pitchFamily="66" charset="0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EF442935-8ACE-4296-B072-F818C8414846}"/>
              </a:ext>
            </a:extLst>
          </p:cNvPr>
          <p:cNvSpPr txBox="1"/>
          <p:nvPr userDrawn="1"/>
        </p:nvSpPr>
        <p:spPr bwMode="gray">
          <a:xfrm>
            <a:off x="1046163" y="5403850"/>
            <a:ext cx="1049337" cy="2968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  <a:defRPr/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www.giz.de</a:t>
            </a:r>
          </a:p>
        </p:txBody>
      </p:sp>
      <p:pic>
        <p:nvPicPr>
          <p:cNvPr id="14" name="Grafik 13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5E74C146-B2FF-4F24-B57F-791037BE7F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30538" y="5441950"/>
            <a:ext cx="38893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6">
            <a:extLst>
              <a:ext uri="{FF2B5EF4-FFF2-40B4-BE49-F238E27FC236}">
                <a16:creationId xmlns:a16="http://schemas.microsoft.com/office/drawing/2014/main" id="{48A31E40-F74E-476C-A715-01DD811390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15113" y="5408613"/>
            <a:ext cx="31273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uppieren 17">
            <a:extLst>
              <a:ext uri="{FF2B5EF4-FFF2-40B4-BE49-F238E27FC236}">
                <a16:creationId xmlns:a16="http://schemas.microsoft.com/office/drawing/2014/main" id="{2C4764D2-ACF5-49E8-964F-8A8743E4FC4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2138" y="5372100"/>
            <a:ext cx="350837" cy="396875"/>
            <a:chOff x="4933951" y="-41275"/>
            <a:chExt cx="2130425" cy="2411413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66892AB-61FB-48F5-AF9B-9BC9D87A3B9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147483646 w 425"/>
                <a:gd name="T1" fmla="*/ 618418218 h 188"/>
                <a:gd name="T2" fmla="*/ 2147483646 w 425"/>
                <a:gd name="T3" fmla="*/ 49472463 h 188"/>
                <a:gd name="T4" fmla="*/ 2147483646 w 425"/>
                <a:gd name="T5" fmla="*/ 0 h 188"/>
                <a:gd name="T6" fmla="*/ 2147483646 w 425"/>
                <a:gd name="T7" fmla="*/ 568945755 h 188"/>
                <a:gd name="T8" fmla="*/ 2147483646 w 425"/>
                <a:gd name="T9" fmla="*/ 618418218 h 188"/>
                <a:gd name="T10" fmla="*/ 2147483646 w 425"/>
                <a:gd name="T11" fmla="*/ 49472463 h 188"/>
                <a:gd name="T12" fmla="*/ 2147483646 w 425"/>
                <a:gd name="T13" fmla="*/ 0 h 188"/>
                <a:gd name="T14" fmla="*/ 2147483646 w 425"/>
                <a:gd name="T15" fmla="*/ 2147483646 h 188"/>
                <a:gd name="T16" fmla="*/ 0 w 425"/>
                <a:gd name="T17" fmla="*/ 49472463 h 188"/>
                <a:gd name="T18" fmla="*/ 693134564 w 425"/>
                <a:gd name="T19" fmla="*/ 0 h 188"/>
                <a:gd name="T20" fmla="*/ 990186548 w 425"/>
                <a:gd name="T21" fmla="*/ 568945755 h 188"/>
                <a:gd name="T22" fmla="*/ 2147483646 w 425"/>
                <a:gd name="T23" fmla="*/ 618418218 h 188"/>
                <a:gd name="T24" fmla="*/ 2147483646 w 425"/>
                <a:gd name="T25" fmla="*/ 74211181 h 188"/>
                <a:gd name="T26" fmla="*/ 2147483646 w 425"/>
                <a:gd name="T27" fmla="*/ 0 h 188"/>
                <a:gd name="T28" fmla="*/ 2147483646 w 425"/>
                <a:gd name="T29" fmla="*/ 568945755 h 188"/>
                <a:gd name="T30" fmla="*/ 2147483646 w 425"/>
                <a:gd name="T31" fmla="*/ 618418218 h 188"/>
                <a:gd name="T32" fmla="*/ 2147483646 w 425"/>
                <a:gd name="T33" fmla="*/ 49472463 h 188"/>
                <a:gd name="T34" fmla="*/ 2147483646 w 425"/>
                <a:gd name="T35" fmla="*/ 0 h 188"/>
                <a:gd name="T36" fmla="*/ 2147483646 w 425"/>
                <a:gd name="T37" fmla="*/ 568945755 h 188"/>
                <a:gd name="T38" fmla="*/ 2147483646 w 425"/>
                <a:gd name="T39" fmla="*/ 618418218 h 188"/>
                <a:gd name="T40" fmla="*/ 2147483646 w 425"/>
                <a:gd name="T41" fmla="*/ 1360520079 h 188"/>
                <a:gd name="T42" fmla="*/ 2147483646 w 425"/>
                <a:gd name="T43" fmla="*/ 1385258797 h 188"/>
                <a:gd name="T44" fmla="*/ 2147483646 w 425"/>
                <a:gd name="T45" fmla="*/ 2147483646 h 188"/>
                <a:gd name="T46" fmla="*/ 2147483646 w 425"/>
                <a:gd name="T47" fmla="*/ 1385258797 h 188"/>
                <a:gd name="T48" fmla="*/ 2147483646 w 425"/>
                <a:gd name="T49" fmla="*/ 1360520079 h 188"/>
                <a:gd name="T50" fmla="*/ 1510037471 w 425"/>
                <a:gd name="T51" fmla="*/ 1360520079 h 188"/>
                <a:gd name="T52" fmla="*/ 2147483646 w 425"/>
                <a:gd name="T53" fmla="*/ 2147483646 h 188"/>
                <a:gd name="T54" fmla="*/ 2147483646 w 425"/>
                <a:gd name="T55" fmla="*/ 2147483646 h 188"/>
                <a:gd name="T56" fmla="*/ 2147483646 w 425"/>
                <a:gd name="T57" fmla="*/ 1360520079 h 188"/>
                <a:gd name="T58" fmla="*/ 2147483646 w 425"/>
                <a:gd name="T59" fmla="*/ 2003677015 h 188"/>
                <a:gd name="T60" fmla="*/ 2147483646 w 425"/>
                <a:gd name="T61" fmla="*/ 2147483646 h 188"/>
                <a:gd name="T62" fmla="*/ 2147483646 w 425"/>
                <a:gd name="T63" fmla="*/ 1385258797 h 188"/>
                <a:gd name="T64" fmla="*/ 2147483646 w 425"/>
                <a:gd name="T65" fmla="*/ 1360520079 h 188"/>
                <a:gd name="T66" fmla="*/ 2147483646 w 425"/>
                <a:gd name="T67" fmla="*/ 2003677015 h 188"/>
                <a:gd name="T68" fmla="*/ 2147483646 w 425"/>
                <a:gd name="T69" fmla="*/ 1385258797 h 188"/>
                <a:gd name="T70" fmla="*/ 2147483646 w 425"/>
                <a:gd name="T71" fmla="*/ 1360520079 h 188"/>
                <a:gd name="T72" fmla="*/ 2147483646 w 425"/>
                <a:gd name="T73" fmla="*/ 2147483646 h 188"/>
                <a:gd name="T74" fmla="*/ 2147483646 w 425"/>
                <a:gd name="T75" fmla="*/ 2147483646 h 18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A2F54932-3362-4EC1-BF0E-CD94DD40009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1112513051 w 424"/>
                <a:gd name="T1" fmla="*/ 2147483646 h 173"/>
                <a:gd name="T2" fmla="*/ 791116967 w 424"/>
                <a:gd name="T3" fmla="*/ 2147483646 h 173"/>
                <a:gd name="T4" fmla="*/ 74169857 w 424"/>
                <a:gd name="T5" fmla="*/ 2147483646 h 173"/>
                <a:gd name="T6" fmla="*/ 2147483646 w 424"/>
                <a:gd name="T7" fmla="*/ 692617257 h 173"/>
                <a:gd name="T8" fmla="*/ 2147483646 w 424"/>
                <a:gd name="T9" fmla="*/ 2147483646 h 173"/>
                <a:gd name="T10" fmla="*/ 2147483646 w 424"/>
                <a:gd name="T11" fmla="*/ 2147483646 h 173"/>
                <a:gd name="T12" fmla="*/ 2147483646 w 424"/>
                <a:gd name="T13" fmla="*/ 2147483646 h 173"/>
                <a:gd name="T14" fmla="*/ 2147483646 w 424"/>
                <a:gd name="T15" fmla="*/ 2147483646 h 173"/>
                <a:gd name="T16" fmla="*/ 2147483646 w 424"/>
                <a:gd name="T17" fmla="*/ 2147483646 h 173"/>
                <a:gd name="T18" fmla="*/ 2147483646 w 424"/>
                <a:gd name="T19" fmla="*/ 2147483646 h 173"/>
                <a:gd name="T20" fmla="*/ 2147483646 w 424"/>
                <a:gd name="T21" fmla="*/ 2147483646 h 173"/>
                <a:gd name="T22" fmla="*/ 2147483646 w 424"/>
                <a:gd name="T23" fmla="*/ 2147483646 h 173"/>
                <a:gd name="T24" fmla="*/ 2147483646 w 424"/>
                <a:gd name="T25" fmla="*/ 2147483646 h 173"/>
                <a:gd name="T26" fmla="*/ 2147483646 w 424"/>
                <a:gd name="T27" fmla="*/ 2147483646 h 173"/>
                <a:gd name="T28" fmla="*/ 2147483646 w 424"/>
                <a:gd name="T29" fmla="*/ 2147483646 h 173"/>
                <a:gd name="T30" fmla="*/ 2147483646 w 424"/>
                <a:gd name="T31" fmla="*/ 2147483646 h 173"/>
                <a:gd name="T32" fmla="*/ 2147483646 w 424"/>
                <a:gd name="T33" fmla="*/ 2147483646 h 173"/>
                <a:gd name="T34" fmla="*/ 2147483646 w 424"/>
                <a:gd name="T35" fmla="*/ 2147483646 h 173"/>
                <a:gd name="T36" fmla="*/ 2147483646 w 424"/>
                <a:gd name="T37" fmla="*/ 2147483646 h 173"/>
                <a:gd name="T38" fmla="*/ 1804738532 w 424"/>
                <a:gd name="T39" fmla="*/ 2147483646 h 173"/>
                <a:gd name="T40" fmla="*/ 2147483646 w 424"/>
                <a:gd name="T41" fmla="*/ 2147483646 h 173"/>
                <a:gd name="T42" fmla="*/ 2147483646 w 424"/>
                <a:gd name="T43" fmla="*/ 2147483646 h 173"/>
                <a:gd name="T44" fmla="*/ 2147483646 w 424"/>
                <a:gd name="T45" fmla="*/ 1385229541 h 173"/>
                <a:gd name="T46" fmla="*/ 2147483646 w 424"/>
                <a:gd name="T47" fmla="*/ 2147483646 h 173"/>
                <a:gd name="T48" fmla="*/ 2147483646 w 424"/>
                <a:gd name="T49" fmla="*/ 2147483646 h 173"/>
                <a:gd name="T50" fmla="*/ 2147483646 w 424"/>
                <a:gd name="T51" fmla="*/ 2147483646 h 173"/>
                <a:gd name="T52" fmla="*/ 2147483646 w 424"/>
                <a:gd name="T53" fmla="*/ 1459439954 h 173"/>
                <a:gd name="T54" fmla="*/ 2147483646 w 424"/>
                <a:gd name="T55" fmla="*/ 1434701492 h 173"/>
                <a:gd name="T56" fmla="*/ 1582238905 w 424"/>
                <a:gd name="T57" fmla="*/ 2147483646 h 173"/>
                <a:gd name="T58" fmla="*/ 2147483646 w 424"/>
                <a:gd name="T59" fmla="*/ 2147483646 h 173"/>
                <a:gd name="T60" fmla="*/ 2147483646 w 424"/>
                <a:gd name="T61" fmla="*/ 2147483646 h 173"/>
                <a:gd name="T62" fmla="*/ 2147483646 w 424"/>
                <a:gd name="T63" fmla="*/ 1682066219 h 173"/>
                <a:gd name="T64" fmla="*/ 2147483646 w 424"/>
                <a:gd name="T65" fmla="*/ 1706799707 h 173"/>
                <a:gd name="T66" fmla="*/ 2147483646 w 424"/>
                <a:gd name="T67" fmla="*/ 2147483646 h 173"/>
                <a:gd name="T68" fmla="*/ 2147483646 w 424"/>
                <a:gd name="T69" fmla="*/ 2147483646 h 173"/>
                <a:gd name="T70" fmla="*/ 2147483646 w 424"/>
                <a:gd name="T71" fmla="*/ 1682066219 h 173"/>
                <a:gd name="T72" fmla="*/ 2147483646 w 424"/>
                <a:gd name="T73" fmla="*/ 2147483646 h 173"/>
                <a:gd name="T74" fmla="*/ 2147483646 w 424"/>
                <a:gd name="T75" fmla="*/ 2147483646 h 173"/>
                <a:gd name="T76" fmla="*/ 2147483646 w 424"/>
                <a:gd name="T77" fmla="*/ 2147483646 h 17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C5050C25-0CC8-457F-B0FD-20D844528056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2147483646 w 124"/>
                <a:gd name="T1" fmla="*/ 1785609016 h 73"/>
                <a:gd name="T2" fmla="*/ 1909741245 w 124"/>
                <a:gd name="T3" fmla="*/ 1562406644 h 73"/>
                <a:gd name="T4" fmla="*/ 1562515564 w 124"/>
                <a:gd name="T5" fmla="*/ 570401082 h 73"/>
                <a:gd name="T6" fmla="*/ 1537714441 w 124"/>
                <a:gd name="T7" fmla="*/ 520800555 h 73"/>
                <a:gd name="T8" fmla="*/ 1512913318 w 124"/>
                <a:gd name="T9" fmla="*/ 570401082 h 73"/>
                <a:gd name="T10" fmla="*/ 1140886515 w 124"/>
                <a:gd name="T11" fmla="*/ 1587206908 h 73"/>
                <a:gd name="T12" fmla="*/ 793660834 w 124"/>
                <a:gd name="T13" fmla="*/ 1810409280 h 73"/>
                <a:gd name="T14" fmla="*/ 471236276 w 124"/>
                <a:gd name="T15" fmla="*/ 1562406644 h 73"/>
                <a:gd name="T16" fmla="*/ 49602246 w 124"/>
                <a:gd name="T17" fmla="*/ 347203690 h 73"/>
                <a:gd name="T18" fmla="*/ 148811718 w 124"/>
                <a:gd name="T19" fmla="*/ 49600527 h 73"/>
                <a:gd name="T20" fmla="*/ 520838521 w 124"/>
                <a:gd name="T21" fmla="*/ 173601845 h 73"/>
                <a:gd name="T22" fmla="*/ 768859711 w 124"/>
                <a:gd name="T23" fmla="*/ 1016805826 h 73"/>
                <a:gd name="T24" fmla="*/ 843263079 w 124"/>
                <a:gd name="T25" fmla="*/ 1215207935 h 73"/>
                <a:gd name="T26" fmla="*/ 917666448 w 124"/>
                <a:gd name="T27" fmla="*/ 1041606090 h 73"/>
                <a:gd name="T28" fmla="*/ 1165687637 w 124"/>
                <a:gd name="T29" fmla="*/ 272802899 h 73"/>
                <a:gd name="T30" fmla="*/ 1537714441 w 124"/>
                <a:gd name="T31" fmla="*/ 24800264 h 73"/>
                <a:gd name="T32" fmla="*/ 1884940122 w 124"/>
                <a:gd name="T33" fmla="*/ 272802899 h 73"/>
                <a:gd name="T34" fmla="*/ 2147483646 w 124"/>
                <a:gd name="T35" fmla="*/ 1165607407 h 73"/>
                <a:gd name="T36" fmla="*/ 2147483646 w 124"/>
                <a:gd name="T37" fmla="*/ 1215207935 h 73"/>
                <a:gd name="T38" fmla="*/ 2147483646 w 124"/>
                <a:gd name="T39" fmla="*/ 1165607407 h 73"/>
                <a:gd name="T40" fmla="*/ 2147483646 w 124"/>
                <a:gd name="T41" fmla="*/ 248002636 h 73"/>
                <a:gd name="T42" fmla="*/ 2147483646 w 124"/>
                <a:gd name="T43" fmla="*/ 24800264 h 73"/>
                <a:gd name="T44" fmla="*/ 2147483646 w 124"/>
                <a:gd name="T45" fmla="*/ 322403426 h 73"/>
                <a:gd name="T46" fmla="*/ 2147483646 w 124"/>
                <a:gd name="T47" fmla="*/ 1562406644 h 73"/>
                <a:gd name="T48" fmla="*/ 2147483646 w 124"/>
                <a:gd name="T49" fmla="*/ 1785609016 h 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4CFA663-3FF0-4B9B-85A9-B5B77EAD1D8B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2147483646 w 124"/>
                <a:gd name="T1" fmla="*/ 1785609016 h 73"/>
                <a:gd name="T2" fmla="*/ 1909741245 w 124"/>
                <a:gd name="T3" fmla="*/ 1562406644 h 73"/>
                <a:gd name="T4" fmla="*/ 1562515564 w 124"/>
                <a:gd name="T5" fmla="*/ 570401082 h 73"/>
                <a:gd name="T6" fmla="*/ 1537714441 w 124"/>
                <a:gd name="T7" fmla="*/ 520800555 h 73"/>
                <a:gd name="T8" fmla="*/ 1512913318 w 124"/>
                <a:gd name="T9" fmla="*/ 570401082 h 73"/>
                <a:gd name="T10" fmla="*/ 1165687637 w 124"/>
                <a:gd name="T11" fmla="*/ 1562406644 h 73"/>
                <a:gd name="T12" fmla="*/ 793660834 w 124"/>
                <a:gd name="T13" fmla="*/ 1785609016 h 73"/>
                <a:gd name="T14" fmla="*/ 471236276 w 124"/>
                <a:gd name="T15" fmla="*/ 1562406644 h 73"/>
                <a:gd name="T16" fmla="*/ 49602246 w 124"/>
                <a:gd name="T17" fmla="*/ 347203690 h 73"/>
                <a:gd name="T18" fmla="*/ 148811718 w 124"/>
                <a:gd name="T19" fmla="*/ 49600527 h 73"/>
                <a:gd name="T20" fmla="*/ 520838521 w 124"/>
                <a:gd name="T21" fmla="*/ 148801581 h 73"/>
                <a:gd name="T22" fmla="*/ 768859711 w 124"/>
                <a:gd name="T23" fmla="*/ 992005562 h 73"/>
                <a:gd name="T24" fmla="*/ 818461957 w 124"/>
                <a:gd name="T25" fmla="*/ 1190407671 h 73"/>
                <a:gd name="T26" fmla="*/ 843263079 w 124"/>
                <a:gd name="T27" fmla="*/ 1215207935 h 73"/>
                <a:gd name="T28" fmla="*/ 868064202 w 124"/>
                <a:gd name="T29" fmla="*/ 1190407671 h 73"/>
                <a:gd name="T30" fmla="*/ 1165687637 w 124"/>
                <a:gd name="T31" fmla="*/ 297603163 h 73"/>
                <a:gd name="T32" fmla="*/ 1537714441 w 124"/>
                <a:gd name="T33" fmla="*/ 24800264 h 73"/>
                <a:gd name="T34" fmla="*/ 1884940122 w 124"/>
                <a:gd name="T35" fmla="*/ 297603163 h 73"/>
                <a:gd name="T36" fmla="*/ 2147483646 w 124"/>
                <a:gd name="T37" fmla="*/ 1190407671 h 73"/>
                <a:gd name="T38" fmla="*/ 2147483646 w 124"/>
                <a:gd name="T39" fmla="*/ 1215207935 h 73"/>
                <a:gd name="T40" fmla="*/ 2147483646 w 124"/>
                <a:gd name="T41" fmla="*/ 1190407671 h 73"/>
                <a:gd name="T42" fmla="*/ 2147483646 w 124"/>
                <a:gd name="T43" fmla="*/ 248002636 h 73"/>
                <a:gd name="T44" fmla="*/ 2147483646 w 124"/>
                <a:gd name="T45" fmla="*/ 24800264 h 73"/>
                <a:gd name="T46" fmla="*/ 2147483646 w 124"/>
                <a:gd name="T47" fmla="*/ 347203690 h 73"/>
                <a:gd name="T48" fmla="*/ 2147483646 w 124"/>
                <a:gd name="T49" fmla="*/ 1562406644 h 73"/>
                <a:gd name="T50" fmla="*/ 2147483646 w 124"/>
                <a:gd name="T51" fmla="*/ 1785609016 h 7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3BDA64B4-1ECE-488F-A7E4-02215BE6B147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2147483646 w 124"/>
                <a:gd name="T1" fmla="*/ 1785609016 h 73"/>
                <a:gd name="T2" fmla="*/ 1899932546 w 124"/>
                <a:gd name="T3" fmla="*/ 1587206908 h 73"/>
                <a:gd name="T4" fmla="*/ 1554488910 w 124"/>
                <a:gd name="T5" fmla="*/ 570401082 h 73"/>
                <a:gd name="T6" fmla="*/ 1529816139 w 124"/>
                <a:gd name="T7" fmla="*/ 520800555 h 73"/>
                <a:gd name="T8" fmla="*/ 1505143368 w 124"/>
                <a:gd name="T9" fmla="*/ 570401082 h 73"/>
                <a:gd name="T10" fmla="*/ 1135026960 w 124"/>
                <a:gd name="T11" fmla="*/ 1562406644 h 73"/>
                <a:gd name="T12" fmla="*/ 789583325 w 124"/>
                <a:gd name="T13" fmla="*/ 1785609016 h 73"/>
                <a:gd name="T14" fmla="*/ 468812460 w 124"/>
                <a:gd name="T15" fmla="*/ 1562406644 h 73"/>
                <a:gd name="T16" fmla="*/ 49350510 w 124"/>
                <a:gd name="T17" fmla="*/ 347203690 h 73"/>
                <a:gd name="T18" fmla="*/ 148046563 w 124"/>
                <a:gd name="T19" fmla="*/ 49600527 h 73"/>
                <a:gd name="T20" fmla="*/ 518162970 w 124"/>
                <a:gd name="T21" fmla="*/ 173601845 h 73"/>
                <a:gd name="T22" fmla="*/ 764910553 w 124"/>
                <a:gd name="T23" fmla="*/ 1041606090 h 73"/>
                <a:gd name="T24" fmla="*/ 838933835 w 124"/>
                <a:gd name="T25" fmla="*/ 1215207935 h 73"/>
                <a:gd name="T26" fmla="*/ 912957116 w 124"/>
                <a:gd name="T27" fmla="*/ 1041606090 h 73"/>
                <a:gd name="T28" fmla="*/ 1184372503 w 124"/>
                <a:gd name="T29" fmla="*/ 248002636 h 73"/>
                <a:gd name="T30" fmla="*/ 1529816139 w 124"/>
                <a:gd name="T31" fmla="*/ 24800264 h 73"/>
                <a:gd name="T32" fmla="*/ 1875259775 w 124"/>
                <a:gd name="T33" fmla="*/ 248002636 h 73"/>
                <a:gd name="T34" fmla="*/ 2147483646 w 124"/>
                <a:gd name="T35" fmla="*/ 1165607407 h 73"/>
                <a:gd name="T36" fmla="*/ 2147483646 w 124"/>
                <a:gd name="T37" fmla="*/ 1215207935 h 73"/>
                <a:gd name="T38" fmla="*/ 2147483646 w 124"/>
                <a:gd name="T39" fmla="*/ 1165607407 h 73"/>
                <a:gd name="T40" fmla="*/ 2147483646 w 124"/>
                <a:gd name="T41" fmla="*/ 248002636 h 73"/>
                <a:gd name="T42" fmla="*/ 2147483646 w 124"/>
                <a:gd name="T43" fmla="*/ 49600527 h 73"/>
                <a:gd name="T44" fmla="*/ 2147483646 w 124"/>
                <a:gd name="T45" fmla="*/ 297603163 h 73"/>
                <a:gd name="T46" fmla="*/ 2147483646 w 124"/>
                <a:gd name="T47" fmla="*/ 1612007172 h 73"/>
                <a:gd name="T48" fmla="*/ 2147483646 w 124"/>
                <a:gd name="T49" fmla="*/ 1785609016 h 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</p:grpSp>
      <p:sp>
        <p:nvSpPr>
          <p:cNvPr id="22" name="TextBox 7">
            <a:extLst>
              <a:ext uri="{FF2B5EF4-FFF2-40B4-BE49-F238E27FC236}">
                <a16:creationId xmlns:a16="http://schemas.microsoft.com/office/drawing/2014/main" id="{2F504EDD-9A84-45F4-B9B1-F33FE3585863}"/>
              </a:ext>
            </a:extLst>
          </p:cNvPr>
          <p:cNvSpPr txBox="1"/>
          <p:nvPr userDrawn="1"/>
        </p:nvSpPr>
        <p:spPr bwMode="gray">
          <a:xfrm>
            <a:off x="3495675" y="5403850"/>
            <a:ext cx="2393604" cy="2974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  <a:defRPr/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https://twitter.com/giz_gmbh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98EE24F6-30D6-4C69-A30A-FD9E21F46916}"/>
              </a:ext>
            </a:extLst>
          </p:cNvPr>
          <p:cNvSpPr txBox="1"/>
          <p:nvPr userDrawn="1"/>
        </p:nvSpPr>
        <p:spPr bwMode="gray">
          <a:xfrm>
            <a:off x="7005638" y="5403850"/>
            <a:ext cx="3042821" cy="2974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  <a:defRPr/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https://www.facebook.com/gizprofile/</a:t>
            </a:r>
          </a:p>
        </p:txBody>
      </p:sp>
      <p:sp>
        <p:nvSpPr>
          <p:cNvPr id="31" name="Textplatzhalter 16">
            <a:extLst>
              <a:ext uri="{FF2B5EF4-FFF2-40B4-BE49-F238E27FC236}">
                <a16:creationId xmlns:a16="http://schemas.microsoft.com/office/drawing/2014/main" id="{99BAFDF9-B477-4EAA-888B-B283B996F1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2612084" y="2760959"/>
            <a:ext cx="3426913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45476593-F938-4100-B13C-38D8379BF2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2612084" y="1857148"/>
            <a:ext cx="3426913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3" name="Textplatzhalter 30">
            <a:extLst>
              <a:ext uri="{FF2B5EF4-FFF2-40B4-BE49-F238E27FC236}">
                <a16:creationId xmlns:a16="http://schemas.microsoft.com/office/drawing/2014/main" id="{01D00CFF-DFE3-4530-913B-A7058396109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2612084" y="2181304"/>
            <a:ext cx="3426913" cy="23503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Bildplatzhalter 6">
            <a:extLst>
              <a:ext uri="{FF2B5EF4-FFF2-40B4-BE49-F238E27FC236}">
                <a16:creationId xmlns:a16="http://schemas.microsoft.com/office/drawing/2014/main" id="{E73BDD7E-D6A6-482B-9D61-5276F4F499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99758" y="1857149"/>
            <a:ext cx="1789353" cy="2075553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GB" noProof="0" dirty="0"/>
          </a:p>
        </p:txBody>
      </p:sp>
      <p:sp>
        <p:nvSpPr>
          <p:cNvPr id="53" name="Textplatzhalter 16">
            <a:extLst>
              <a:ext uri="{FF2B5EF4-FFF2-40B4-BE49-F238E27FC236}">
                <a16:creationId xmlns:a16="http://schemas.microsoft.com/office/drawing/2014/main" id="{D4C3F840-A666-4D4F-B080-E849549C179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8323537" y="2760959"/>
            <a:ext cx="3562099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4" name="Textplatzhalter 29">
            <a:extLst>
              <a:ext uri="{FF2B5EF4-FFF2-40B4-BE49-F238E27FC236}">
                <a16:creationId xmlns:a16="http://schemas.microsoft.com/office/drawing/2014/main" id="{1183BB15-4C0C-49C5-B0B2-4418E3FD55E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323537" y="1857148"/>
            <a:ext cx="3562099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5" name="Textplatzhalter 30">
            <a:extLst>
              <a:ext uri="{FF2B5EF4-FFF2-40B4-BE49-F238E27FC236}">
                <a16:creationId xmlns:a16="http://schemas.microsoft.com/office/drawing/2014/main" id="{0C6CA511-61C0-47B0-A071-DE194172414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8323537" y="2181304"/>
            <a:ext cx="3562099" cy="23503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6" name="Bildplatzhalter 6">
            <a:extLst>
              <a:ext uri="{FF2B5EF4-FFF2-40B4-BE49-F238E27FC236}">
                <a16:creationId xmlns:a16="http://schemas.microsoft.com/office/drawing/2014/main" id="{B0EA41BA-7C5A-4545-A1DA-71964B045D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 bwMode="gray">
          <a:xfrm>
            <a:off x="6311212" y="1857149"/>
            <a:ext cx="1789353" cy="2075553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GB" noProof="0" dirty="0"/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2DD72F4F-E3F2-49DC-BBAE-681D615ED49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1128588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24" name="Fußzeilenplatzhalter 6">
            <a:extLst>
              <a:ext uri="{FF2B5EF4-FFF2-40B4-BE49-F238E27FC236}">
                <a16:creationId xmlns:a16="http://schemas.microsoft.com/office/drawing/2014/main" id="{33487C46-AB78-4EEE-88D5-D09A8A18206B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25" name="Foliennummernplatzhalter 7">
            <a:extLst>
              <a:ext uri="{FF2B5EF4-FFF2-40B4-BE49-F238E27FC236}">
                <a16:creationId xmlns:a16="http://schemas.microsoft.com/office/drawing/2014/main" id="{7428F9F5-573C-4C4D-B292-CAA867F07493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E37E8E31-F820-4227-912D-FF33F2CF832F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418806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9">
            <a:extLst>
              <a:ext uri="{FF2B5EF4-FFF2-40B4-BE49-F238E27FC236}">
                <a16:creationId xmlns:a16="http://schemas.microsoft.com/office/drawing/2014/main" id="{C62BDE28-F733-470C-ACAF-0F9538C80E37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3513" y="165100"/>
            <a:ext cx="11858625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128EC183-3FDF-4E1D-8D0E-63FC969B6D91}"/>
              </a:ext>
            </a:extLst>
          </p:cNvPr>
          <p:cNvSpPr>
            <a:spLocks/>
          </p:cNvSpPr>
          <p:nvPr userDrawn="1"/>
        </p:nvSpPr>
        <p:spPr bwMode="gray">
          <a:xfrm>
            <a:off x="177800" y="165100"/>
            <a:ext cx="11858625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anchor="ctr"/>
          <a:lstStyle/>
          <a:p>
            <a:pPr algn="ctr">
              <a:defRPr/>
            </a:pPr>
            <a:endParaRPr lang="en-GB" dirty="0">
              <a:latin typeface="SolaimanLipi" panose="03000600000000000000" pitchFamily="66" charset="0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D8CE0BF2-45DB-437A-B716-B774260A1F6F}"/>
              </a:ext>
            </a:extLst>
          </p:cNvPr>
          <p:cNvSpPr txBox="1"/>
          <p:nvPr userDrawn="1"/>
        </p:nvSpPr>
        <p:spPr bwMode="gray">
          <a:xfrm>
            <a:off x="1046163" y="5403850"/>
            <a:ext cx="1049337" cy="2968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  <a:defRPr/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www.giz.de</a:t>
            </a:r>
          </a:p>
        </p:txBody>
      </p:sp>
      <p:pic>
        <p:nvPicPr>
          <p:cNvPr id="22" name="Grafik 13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F6591DDB-8FA2-44CA-8805-BB70F1489C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30538" y="5441950"/>
            <a:ext cx="38893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afik 16">
            <a:extLst>
              <a:ext uri="{FF2B5EF4-FFF2-40B4-BE49-F238E27FC236}">
                <a16:creationId xmlns:a16="http://schemas.microsoft.com/office/drawing/2014/main" id="{EA1F2179-D97B-4F04-8BF3-3EA58D87CA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15113" y="5408613"/>
            <a:ext cx="31273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uppieren 17">
            <a:extLst>
              <a:ext uri="{FF2B5EF4-FFF2-40B4-BE49-F238E27FC236}">
                <a16:creationId xmlns:a16="http://schemas.microsoft.com/office/drawing/2014/main" id="{3FD2E989-E587-4E01-95DB-75FDC5F1A05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2138" y="5372100"/>
            <a:ext cx="350837" cy="396875"/>
            <a:chOff x="4933951" y="-41275"/>
            <a:chExt cx="2130425" cy="2411413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596297D1-C889-4366-B645-DC9079A3F6E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147483646 w 425"/>
                <a:gd name="T1" fmla="*/ 618418218 h 188"/>
                <a:gd name="T2" fmla="*/ 2147483646 w 425"/>
                <a:gd name="T3" fmla="*/ 49472463 h 188"/>
                <a:gd name="T4" fmla="*/ 2147483646 w 425"/>
                <a:gd name="T5" fmla="*/ 0 h 188"/>
                <a:gd name="T6" fmla="*/ 2147483646 w 425"/>
                <a:gd name="T7" fmla="*/ 568945755 h 188"/>
                <a:gd name="T8" fmla="*/ 2147483646 w 425"/>
                <a:gd name="T9" fmla="*/ 618418218 h 188"/>
                <a:gd name="T10" fmla="*/ 2147483646 w 425"/>
                <a:gd name="T11" fmla="*/ 49472463 h 188"/>
                <a:gd name="T12" fmla="*/ 2147483646 w 425"/>
                <a:gd name="T13" fmla="*/ 0 h 188"/>
                <a:gd name="T14" fmla="*/ 2147483646 w 425"/>
                <a:gd name="T15" fmla="*/ 2147483646 h 188"/>
                <a:gd name="T16" fmla="*/ 0 w 425"/>
                <a:gd name="T17" fmla="*/ 49472463 h 188"/>
                <a:gd name="T18" fmla="*/ 693134564 w 425"/>
                <a:gd name="T19" fmla="*/ 0 h 188"/>
                <a:gd name="T20" fmla="*/ 990186548 w 425"/>
                <a:gd name="T21" fmla="*/ 568945755 h 188"/>
                <a:gd name="T22" fmla="*/ 2147483646 w 425"/>
                <a:gd name="T23" fmla="*/ 618418218 h 188"/>
                <a:gd name="T24" fmla="*/ 2147483646 w 425"/>
                <a:gd name="T25" fmla="*/ 74211181 h 188"/>
                <a:gd name="T26" fmla="*/ 2147483646 w 425"/>
                <a:gd name="T27" fmla="*/ 0 h 188"/>
                <a:gd name="T28" fmla="*/ 2147483646 w 425"/>
                <a:gd name="T29" fmla="*/ 568945755 h 188"/>
                <a:gd name="T30" fmla="*/ 2147483646 w 425"/>
                <a:gd name="T31" fmla="*/ 618418218 h 188"/>
                <a:gd name="T32" fmla="*/ 2147483646 w 425"/>
                <a:gd name="T33" fmla="*/ 49472463 h 188"/>
                <a:gd name="T34" fmla="*/ 2147483646 w 425"/>
                <a:gd name="T35" fmla="*/ 0 h 188"/>
                <a:gd name="T36" fmla="*/ 2147483646 w 425"/>
                <a:gd name="T37" fmla="*/ 568945755 h 188"/>
                <a:gd name="T38" fmla="*/ 2147483646 w 425"/>
                <a:gd name="T39" fmla="*/ 618418218 h 188"/>
                <a:gd name="T40" fmla="*/ 2147483646 w 425"/>
                <a:gd name="T41" fmla="*/ 1360520079 h 188"/>
                <a:gd name="T42" fmla="*/ 2147483646 w 425"/>
                <a:gd name="T43" fmla="*/ 1385258797 h 188"/>
                <a:gd name="T44" fmla="*/ 2147483646 w 425"/>
                <a:gd name="T45" fmla="*/ 2147483646 h 188"/>
                <a:gd name="T46" fmla="*/ 2147483646 w 425"/>
                <a:gd name="T47" fmla="*/ 1385258797 h 188"/>
                <a:gd name="T48" fmla="*/ 2147483646 w 425"/>
                <a:gd name="T49" fmla="*/ 1360520079 h 188"/>
                <a:gd name="T50" fmla="*/ 1510037471 w 425"/>
                <a:gd name="T51" fmla="*/ 1360520079 h 188"/>
                <a:gd name="T52" fmla="*/ 2147483646 w 425"/>
                <a:gd name="T53" fmla="*/ 2147483646 h 188"/>
                <a:gd name="T54" fmla="*/ 2147483646 w 425"/>
                <a:gd name="T55" fmla="*/ 2147483646 h 188"/>
                <a:gd name="T56" fmla="*/ 2147483646 w 425"/>
                <a:gd name="T57" fmla="*/ 1360520079 h 188"/>
                <a:gd name="T58" fmla="*/ 2147483646 w 425"/>
                <a:gd name="T59" fmla="*/ 2003677015 h 188"/>
                <a:gd name="T60" fmla="*/ 2147483646 w 425"/>
                <a:gd name="T61" fmla="*/ 2147483646 h 188"/>
                <a:gd name="T62" fmla="*/ 2147483646 w 425"/>
                <a:gd name="T63" fmla="*/ 1385258797 h 188"/>
                <a:gd name="T64" fmla="*/ 2147483646 w 425"/>
                <a:gd name="T65" fmla="*/ 1360520079 h 188"/>
                <a:gd name="T66" fmla="*/ 2147483646 w 425"/>
                <a:gd name="T67" fmla="*/ 2003677015 h 188"/>
                <a:gd name="T68" fmla="*/ 2147483646 w 425"/>
                <a:gd name="T69" fmla="*/ 1385258797 h 188"/>
                <a:gd name="T70" fmla="*/ 2147483646 w 425"/>
                <a:gd name="T71" fmla="*/ 1360520079 h 188"/>
                <a:gd name="T72" fmla="*/ 2147483646 w 425"/>
                <a:gd name="T73" fmla="*/ 2147483646 h 188"/>
                <a:gd name="T74" fmla="*/ 2147483646 w 425"/>
                <a:gd name="T75" fmla="*/ 2147483646 h 18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219418F3-C1A8-4BB1-AD63-3FD309E8AF7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1112513051 w 424"/>
                <a:gd name="T1" fmla="*/ 2147483646 h 173"/>
                <a:gd name="T2" fmla="*/ 791116967 w 424"/>
                <a:gd name="T3" fmla="*/ 2147483646 h 173"/>
                <a:gd name="T4" fmla="*/ 74169857 w 424"/>
                <a:gd name="T5" fmla="*/ 2147483646 h 173"/>
                <a:gd name="T6" fmla="*/ 2147483646 w 424"/>
                <a:gd name="T7" fmla="*/ 692617257 h 173"/>
                <a:gd name="T8" fmla="*/ 2147483646 w 424"/>
                <a:gd name="T9" fmla="*/ 2147483646 h 173"/>
                <a:gd name="T10" fmla="*/ 2147483646 w 424"/>
                <a:gd name="T11" fmla="*/ 2147483646 h 173"/>
                <a:gd name="T12" fmla="*/ 2147483646 w 424"/>
                <a:gd name="T13" fmla="*/ 2147483646 h 173"/>
                <a:gd name="T14" fmla="*/ 2147483646 w 424"/>
                <a:gd name="T15" fmla="*/ 2147483646 h 173"/>
                <a:gd name="T16" fmla="*/ 2147483646 w 424"/>
                <a:gd name="T17" fmla="*/ 2147483646 h 173"/>
                <a:gd name="T18" fmla="*/ 2147483646 w 424"/>
                <a:gd name="T19" fmla="*/ 2147483646 h 173"/>
                <a:gd name="T20" fmla="*/ 2147483646 w 424"/>
                <a:gd name="T21" fmla="*/ 2147483646 h 173"/>
                <a:gd name="T22" fmla="*/ 2147483646 w 424"/>
                <a:gd name="T23" fmla="*/ 2147483646 h 173"/>
                <a:gd name="T24" fmla="*/ 2147483646 w 424"/>
                <a:gd name="T25" fmla="*/ 2147483646 h 173"/>
                <a:gd name="T26" fmla="*/ 2147483646 w 424"/>
                <a:gd name="T27" fmla="*/ 2147483646 h 173"/>
                <a:gd name="T28" fmla="*/ 2147483646 w 424"/>
                <a:gd name="T29" fmla="*/ 2147483646 h 173"/>
                <a:gd name="T30" fmla="*/ 2147483646 w 424"/>
                <a:gd name="T31" fmla="*/ 2147483646 h 173"/>
                <a:gd name="T32" fmla="*/ 2147483646 w 424"/>
                <a:gd name="T33" fmla="*/ 2147483646 h 173"/>
                <a:gd name="T34" fmla="*/ 2147483646 w 424"/>
                <a:gd name="T35" fmla="*/ 2147483646 h 173"/>
                <a:gd name="T36" fmla="*/ 2147483646 w 424"/>
                <a:gd name="T37" fmla="*/ 2147483646 h 173"/>
                <a:gd name="T38" fmla="*/ 1804738532 w 424"/>
                <a:gd name="T39" fmla="*/ 2147483646 h 173"/>
                <a:gd name="T40" fmla="*/ 2147483646 w 424"/>
                <a:gd name="T41" fmla="*/ 2147483646 h 173"/>
                <a:gd name="T42" fmla="*/ 2147483646 w 424"/>
                <a:gd name="T43" fmla="*/ 2147483646 h 173"/>
                <a:gd name="T44" fmla="*/ 2147483646 w 424"/>
                <a:gd name="T45" fmla="*/ 1385229541 h 173"/>
                <a:gd name="T46" fmla="*/ 2147483646 w 424"/>
                <a:gd name="T47" fmla="*/ 2147483646 h 173"/>
                <a:gd name="T48" fmla="*/ 2147483646 w 424"/>
                <a:gd name="T49" fmla="*/ 2147483646 h 173"/>
                <a:gd name="T50" fmla="*/ 2147483646 w 424"/>
                <a:gd name="T51" fmla="*/ 2147483646 h 173"/>
                <a:gd name="T52" fmla="*/ 2147483646 w 424"/>
                <a:gd name="T53" fmla="*/ 1459439954 h 173"/>
                <a:gd name="T54" fmla="*/ 2147483646 w 424"/>
                <a:gd name="T55" fmla="*/ 1434701492 h 173"/>
                <a:gd name="T56" fmla="*/ 1582238905 w 424"/>
                <a:gd name="T57" fmla="*/ 2147483646 h 173"/>
                <a:gd name="T58" fmla="*/ 2147483646 w 424"/>
                <a:gd name="T59" fmla="*/ 2147483646 h 173"/>
                <a:gd name="T60" fmla="*/ 2147483646 w 424"/>
                <a:gd name="T61" fmla="*/ 2147483646 h 173"/>
                <a:gd name="T62" fmla="*/ 2147483646 w 424"/>
                <a:gd name="T63" fmla="*/ 1682066219 h 173"/>
                <a:gd name="T64" fmla="*/ 2147483646 w 424"/>
                <a:gd name="T65" fmla="*/ 1706799707 h 173"/>
                <a:gd name="T66" fmla="*/ 2147483646 w 424"/>
                <a:gd name="T67" fmla="*/ 2147483646 h 173"/>
                <a:gd name="T68" fmla="*/ 2147483646 w 424"/>
                <a:gd name="T69" fmla="*/ 2147483646 h 173"/>
                <a:gd name="T70" fmla="*/ 2147483646 w 424"/>
                <a:gd name="T71" fmla="*/ 1682066219 h 173"/>
                <a:gd name="T72" fmla="*/ 2147483646 w 424"/>
                <a:gd name="T73" fmla="*/ 2147483646 h 173"/>
                <a:gd name="T74" fmla="*/ 2147483646 w 424"/>
                <a:gd name="T75" fmla="*/ 2147483646 h 173"/>
                <a:gd name="T76" fmla="*/ 2147483646 w 424"/>
                <a:gd name="T77" fmla="*/ 2147483646 h 17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EC975AB4-A88C-478A-B3C1-9B3A9372DB9A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2147483646 w 124"/>
                <a:gd name="T1" fmla="*/ 1785609016 h 73"/>
                <a:gd name="T2" fmla="*/ 1909741245 w 124"/>
                <a:gd name="T3" fmla="*/ 1562406644 h 73"/>
                <a:gd name="T4" fmla="*/ 1562515564 w 124"/>
                <a:gd name="T5" fmla="*/ 570401082 h 73"/>
                <a:gd name="T6" fmla="*/ 1537714441 w 124"/>
                <a:gd name="T7" fmla="*/ 520800555 h 73"/>
                <a:gd name="T8" fmla="*/ 1512913318 w 124"/>
                <a:gd name="T9" fmla="*/ 570401082 h 73"/>
                <a:gd name="T10" fmla="*/ 1140886515 w 124"/>
                <a:gd name="T11" fmla="*/ 1587206908 h 73"/>
                <a:gd name="T12" fmla="*/ 793660834 w 124"/>
                <a:gd name="T13" fmla="*/ 1810409280 h 73"/>
                <a:gd name="T14" fmla="*/ 471236276 w 124"/>
                <a:gd name="T15" fmla="*/ 1562406644 h 73"/>
                <a:gd name="T16" fmla="*/ 49602246 w 124"/>
                <a:gd name="T17" fmla="*/ 347203690 h 73"/>
                <a:gd name="T18" fmla="*/ 148811718 w 124"/>
                <a:gd name="T19" fmla="*/ 49600527 h 73"/>
                <a:gd name="T20" fmla="*/ 520838521 w 124"/>
                <a:gd name="T21" fmla="*/ 173601845 h 73"/>
                <a:gd name="T22" fmla="*/ 768859711 w 124"/>
                <a:gd name="T23" fmla="*/ 1016805826 h 73"/>
                <a:gd name="T24" fmla="*/ 843263079 w 124"/>
                <a:gd name="T25" fmla="*/ 1215207935 h 73"/>
                <a:gd name="T26" fmla="*/ 917666448 w 124"/>
                <a:gd name="T27" fmla="*/ 1041606090 h 73"/>
                <a:gd name="T28" fmla="*/ 1165687637 w 124"/>
                <a:gd name="T29" fmla="*/ 272802899 h 73"/>
                <a:gd name="T30" fmla="*/ 1537714441 w 124"/>
                <a:gd name="T31" fmla="*/ 24800264 h 73"/>
                <a:gd name="T32" fmla="*/ 1884940122 w 124"/>
                <a:gd name="T33" fmla="*/ 272802899 h 73"/>
                <a:gd name="T34" fmla="*/ 2147483646 w 124"/>
                <a:gd name="T35" fmla="*/ 1165607407 h 73"/>
                <a:gd name="T36" fmla="*/ 2147483646 w 124"/>
                <a:gd name="T37" fmla="*/ 1215207935 h 73"/>
                <a:gd name="T38" fmla="*/ 2147483646 w 124"/>
                <a:gd name="T39" fmla="*/ 1165607407 h 73"/>
                <a:gd name="T40" fmla="*/ 2147483646 w 124"/>
                <a:gd name="T41" fmla="*/ 248002636 h 73"/>
                <a:gd name="T42" fmla="*/ 2147483646 w 124"/>
                <a:gd name="T43" fmla="*/ 24800264 h 73"/>
                <a:gd name="T44" fmla="*/ 2147483646 w 124"/>
                <a:gd name="T45" fmla="*/ 322403426 h 73"/>
                <a:gd name="T46" fmla="*/ 2147483646 w 124"/>
                <a:gd name="T47" fmla="*/ 1562406644 h 73"/>
                <a:gd name="T48" fmla="*/ 2147483646 w 124"/>
                <a:gd name="T49" fmla="*/ 1785609016 h 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73752EF9-2940-4151-A1DA-40A34040D1EF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2147483646 w 124"/>
                <a:gd name="T1" fmla="*/ 1785609016 h 73"/>
                <a:gd name="T2" fmla="*/ 1909741245 w 124"/>
                <a:gd name="T3" fmla="*/ 1562406644 h 73"/>
                <a:gd name="T4" fmla="*/ 1562515564 w 124"/>
                <a:gd name="T5" fmla="*/ 570401082 h 73"/>
                <a:gd name="T6" fmla="*/ 1537714441 w 124"/>
                <a:gd name="T7" fmla="*/ 520800555 h 73"/>
                <a:gd name="T8" fmla="*/ 1512913318 w 124"/>
                <a:gd name="T9" fmla="*/ 570401082 h 73"/>
                <a:gd name="T10" fmla="*/ 1165687637 w 124"/>
                <a:gd name="T11" fmla="*/ 1562406644 h 73"/>
                <a:gd name="T12" fmla="*/ 793660834 w 124"/>
                <a:gd name="T13" fmla="*/ 1785609016 h 73"/>
                <a:gd name="T14" fmla="*/ 471236276 w 124"/>
                <a:gd name="T15" fmla="*/ 1562406644 h 73"/>
                <a:gd name="T16" fmla="*/ 49602246 w 124"/>
                <a:gd name="T17" fmla="*/ 347203690 h 73"/>
                <a:gd name="T18" fmla="*/ 148811718 w 124"/>
                <a:gd name="T19" fmla="*/ 49600527 h 73"/>
                <a:gd name="T20" fmla="*/ 520838521 w 124"/>
                <a:gd name="T21" fmla="*/ 148801581 h 73"/>
                <a:gd name="T22" fmla="*/ 768859711 w 124"/>
                <a:gd name="T23" fmla="*/ 992005562 h 73"/>
                <a:gd name="T24" fmla="*/ 818461957 w 124"/>
                <a:gd name="T25" fmla="*/ 1190407671 h 73"/>
                <a:gd name="T26" fmla="*/ 843263079 w 124"/>
                <a:gd name="T27" fmla="*/ 1215207935 h 73"/>
                <a:gd name="T28" fmla="*/ 868064202 w 124"/>
                <a:gd name="T29" fmla="*/ 1190407671 h 73"/>
                <a:gd name="T30" fmla="*/ 1165687637 w 124"/>
                <a:gd name="T31" fmla="*/ 297603163 h 73"/>
                <a:gd name="T32" fmla="*/ 1537714441 w 124"/>
                <a:gd name="T33" fmla="*/ 24800264 h 73"/>
                <a:gd name="T34" fmla="*/ 1884940122 w 124"/>
                <a:gd name="T35" fmla="*/ 297603163 h 73"/>
                <a:gd name="T36" fmla="*/ 2147483646 w 124"/>
                <a:gd name="T37" fmla="*/ 1190407671 h 73"/>
                <a:gd name="T38" fmla="*/ 2147483646 w 124"/>
                <a:gd name="T39" fmla="*/ 1215207935 h 73"/>
                <a:gd name="T40" fmla="*/ 2147483646 w 124"/>
                <a:gd name="T41" fmla="*/ 1190407671 h 73"/>
                <a:gd name="T42" fmla="*/ 2147483646 w 124"/>
                <a:gd name="T43" fmla="*/ 248002636 h 73"/>
                <a:gd name="T44" fmla="*/ 2147483646 w 124"/>
                <a:gd name="T45" fmla="*/ 24800264 h 73"/>
                <a:gd name="T46" fmla="*/ 2147483646 w 124"/>
                <a:gd name="T47" fmla="*/ 347203690 h 73"/>
                <a:gd name="T48" fmla="*/ 2147483646 w 124"/>
                <a:gd name="T49" fmla="*/ 1562406644 h 73"/>
                <a:gd name="T50" fmla="*/ 2147483646 w 124"/>
                <a:gd name="T51" fmla="*/ 1785609016 h 7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8E2108B8-9A01-4403-8684-F89D6A627AB7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2147483646 w 124"/>
                <a:gd name="T1" fmla="*/ 1785609016 h 73"/>
                <a:gd name="T2" fmla="*/ 1899932546 w 124"/>
                <a:gd name="T3" fmla="*/ 1587206908 h 73"/>
                <a:gd name="T4" fmla="*/ 1554488910 w 124"/>
                <a:gd name="T5" fmla="*/ 570401082 h 73"/>
                <a:gd name="T6" fmla="*/ 1529816139 w 124"/>
                <a:gd name="T7" fmla="*/ 520800555 h 73"/>
                <a:gd name="T8" fmla="*/ 1505143368 w 124"/>
                <a:gd name="T9" fmla="*/ 570401082 h 73"/>
                <a:gd name="T10" fmla="*/ 1135026960 w 124"/>
                <a:gd name="T11" fmla="*/ 1562406644 h 73"/>
                <a:gd name="T12" fmla="*/ 789583325 w 124"/>
                <a:gd name="T13" fmla="*/ 1785609016 h 73"/>
                <a:gd name="T14" fmla="*/ 468812460 w 124"/>
                <a:gd name="T15" fmla="*/ 1562406644 h 73"/>
                <a:gd name="T16" fmla="*/ 49350510 w 124"/>
                <a:gd name="T17" fmla="*/ 347203690 h 73"/>
                <a:gd name="T18" fmla="*/ 148046563 w 124"/>
                <a:gd name="T19" fmla="*/ 49600527 h 73"/>
                <a:gd name="T20" fmla="*/ 518162970 w 124"/>
                <a:gd name="T21" fmla="*/ 173601845 h 73"/>
                <a:gd name="T22" fmla="*/ 764910553 w 124"/>
                <a:gd name="T23" fmla="*/ 1041606090 h 73"/>
                <a:gd name="T24" fmla="*/ 838933835 w 124"/>
                <a:gd name="T25" fmla="*/ 1215207935 h 73"/>
                <a:gd name="T26" fmla="*/ 912957116 w 124"/>
                <a:gd name="T27" fmla="*/ 1041606090 h 73"/>
                <a:gd name="T28" fmla="*/ 1184372503 w 124"/>
                <a:gd name="T29" fmla="*/ 248002636 h 73"/>
                <a:gd name="T30" fmla="*/ 1529816139 w 124"/>
                <a:gd name="T31" fmla="*/ 24800264 h 73"/>
                <a:gd name="T32" fmla="*/ 1875259775 w 124"/>
                <a:gd name="T33" fmla="*/ 248002636 h 73"/>
                <a:gd name="T34" fmla="*/ 2147483646 w 124"/>
                <a:gd name="T35" fmla="*/ 1165607407 h 73"/>
                <a:gd name="T36" fmla="*/ 2147483646 w 124"/>
                <a:gd name="T37" fmla="*/ 1215207935 h 73"/>
                <a:gd name="T38" fmla="*/ 2147483646 w 124"/>
                <a:gd name="T39" fmla="*/ 1165607407 h 73"/>
                <a:gd name="T40" fmla="*/ 2147483646 w 124"/>
                <a:gd name="T41" fmla="*/ 248002636 h 73"/>
                <a:gd name="T42" fmla="*/ 2147483646 w 124"/>
                <a:gd name="T43" fmla="*/ 49600527 h 73"/>
                <a:gd name="T44" fmla="*/ 2147483646 w 124"/>
                <a:gd name="T45" fmla="*/ 297603163 h 73"/>
                <a:gd name="T46" fmla="*/ 2147483646 w 124"/>
                <a:gd name="T47" fmla="*/ 1612007172 h 73"/>
                <a:gd name="T48" fmla="*/ 2147483646 w 124"/>
                <a:gd name="T49" fmla="*/ 1785609016 h 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latin typeface="SolaimanLipi" panose="03000600000000000000" pitchFamily="66" charset="0"/>
                <a:cs typeface="SolaimanLipi" panose="03000600000000000000" pitchFamily="66" charset="0"/>
              </a:endParaRPr>
            </a:p>
          </p:txBody>
        </p:sp>
      </p:grpSp>
      <p:sp>
        <p:nvSpPr>
          <p:cNvPr id="33" name="TextBox 7">
            <a:extLst>
              <a:ext uri="{FF2B5EF4-FFF2-40B4-BE49-F238E27FC236}">
                <a16:creationId xmlns:a16="http://schemas.microsoft.com/office/drawing/2014/main" id="{15D082E2-ABCD-4055-87AF-DAAA0EBAF28F}"/>
              </a:ext>
            </a:extLst>
          </p:cNvPr>
          <p:cNvSpPr txBox="1"/>
          <p:nvPr userDrawn="1"/>
        </p:nvSpPr>
        <p:spPr bwMode="gray">
          <a:xfrm>
            <a:off x="3495675" y="5403850"/>
            <a:ext cx="2393604" cy="2974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  <a:defRPr/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https://twitter.com/giz_gmbh</a:t>
            </a:r>
          </a:p>
        </p:txBody>
      </p:sp>
      <p:sp>
        <p:nvSpPr>
          <p:cNvPr id="34" name="TextBox 7">
            <a:extLst>
              <a:ext uri="{FF2B5EF4-FFF2-40B4-BE49-F238E27FC236}">
                <a16:creationId xmlns:a16="http://schemas.microsoft.com/office/drawing/2014/main" id="{5CFA5BB6-0B17-472C-BD0A-CB0079D0580C}"/>
              </a:ext>
            </a:extLst>
          </p:cNvPr>
          <p:cNvSpPr txBox="1"/>
          <p:nvPr userDrawn="1"/>
        </p:nvSpPr>
        <p:spPr bwMode="gray">
          <a:xfrm>
            <a:off x="7005638" y="5403850"/>
            <a:ext cx="3042821" cy="2974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  <a:defRPr/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https://www.facebook.com/gizprofile/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599756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599756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599756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99757" y="1569543"/>
            <a:ext cx="1355440" cy="1572237"/>
          </a:xfrm>
          <a:solidFill>
            <a:schemeClr val="bg2"/>
          </a:solidFill>
        </p:spPr>
        <p:txBody>
          <a:bodyPr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GB" noProof="0" dirty="0"/>
          </a:p>
        </p:txBody>
      </p:sp>
      <p:sp>
        <p:nvSpPr>
          <p:cNvPr id="23" name="Textplatzhalter 16">
            <a:extLst>
              <a:ext uri="{FF2B5EF4-FFF2-40B4-BE49-F238E27FC236}">
                <a16:creationId xmlns:a16="http://schemas.microsoft.com/office/drawing/2014/main" id="{A3959264-4C48-474A-BB44-B8C103D1F20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4464610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4" name="Textplatzhalter 29">
            <a:extLst>
              <a:ext uri="{FF2B5EF4-FFF2-40B4-BE49-F238E27FC236}">
                <a16:creationId xmlns:a16="http://schemas.microsoft.com/office/drawing/2014/main" id="{37C5BE72-A50D-4E1F-A698-7239B19ED5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4464610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30">
            <a:extLst>
              <a:ext uri="{FF2B5EF4-FFF2-40B4-BE49-F238E27FC236}">
                <a16:creationId xmlns:a16="http://schemas.microsoft.com/office/drawing/2014/main" id="{BBC5F177-59CC-4E2C-8920-EF6014FA21D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4464610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Bildplatzhalter 6">
            <a:extLst>
              <a:ext uri="{FF2B5EF4-FFF2-40B4-BE49-F238E27FC236}">
                <a16:creationId xmlns:a16="http://schemas.microsoft.com/office/drawing/2014/main" id="{BB2B85DB-7C09-47DD-8B78-3BE26DF173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 bwMode="gray">
          <a:xfrm>
            <a:off x="4464612" y="1569543"/>
            <a:ext cx="1355440" cy="1572237"/>
          </a:xfrm>
          <a:solidFill>
            <a:schemeClr val="bg2"/>
          </a:solidFill>
        </p:spPr>
        <p:txBody>
          <a:bodyPr lIns="36000" tIns="864000" rIns="36000" bIns="3600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GB" noProof="0" dirty="0"/>
          </a:p>
        </p:txBody>
      </p:sp>
      <p:sp>
        <p:nvSpPr>
          <p:cNvPr id="37" name="Textplatzhalter 16">
            <a:extLst>
              <a:ext uri="{FF2B5EF4-FFF2-40B4-BE49-F238E27FC236}">
                <a16:creationId xmlns:a16="http://schemas.microsoft.com/office/drawing/2014/main" id="{C376165A-CE76-4372-91C7-F6C54DEAFEF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 bwMode="gray">
          <a:xfrm>
            <a:off x="8329465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12DC0B08-9C2F-4A20-8D25-AB673DE13DB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8329465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Textplatzhalter 30">
            <a:extLst>
              <a:ext uri="{FF2B5EF4-FFF2-40B4-BE49-F238E27FC236}">
                <a16:creationId xmlns:a16="http://schemas.microsoft.com/office/drawing/2014/main" id="{7DB1B252-5879-4206-BDF8-0A22178C042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 bwMode="gray">
          <a:xfrm>
            <a:off x="8329465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Bildplatzhalter 6">
            <a:extLst>
              <a:ext uri="{FF2B5EF4-FFF2-40B4-BE49-F238E27FC236}">
                <a16:creationId xmlns:a16="http://schemas.microsoft.com/office/drawing/2014/main" id="{DD64FA03-A54F-412F-96FC-EE4E88E5DD5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 bwMode="gray">
          <a:xfrm>
            <a:off x="8329467" y="1569543"/>
            <a:ext cx="1355440" cy="1572237"/>
          </a:xfrm>
          <a:solidFill>
            <a:schemeClr val="bg2"/>
          </a:solidFill>
        </p:spPr>
        <p:txBody>
          <a:bodyPr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GB" noProof="0" dirty="0"/>
          </a:p>
        </p:txBody>
      </p:sp>
      <p:sp>
        <p:nvSpPr>
          <p:cNvPr id="41" name="Fußzeilenplatzhalter 6">
            <a:extLst>
              <a:ext uri="{FF2B5EF4-FFF2-40B4-BE49-F238E27FC236}">
                <a16:creationId xmlns:a16="http://schemas.microsoft.com/office/drawing/2014/main" id="{70B004A4-C505-4FE6-93EA-D11B8DEA802E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US" dirty="0"/>
          </a:p>
        </p:txBody>
      </p:sp>
      <p:sp>
        <p:nvSpPr>
          <p:cNvPr id="42" name="Foliennummernplatzhalter 7">
            <a:extLst>
              <a:ext uri="{FF2B5EF4-FFF2-40B4-BE49-F238E27FC236}">
                <a16:creationId xmlns:a16="http://schemas.microsoft.com/office/drawing/2014/main" id="{6EEB5395-991A-4CAE-8BD7-086D1B923D2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F56C08D9-71DD-4FA5-B245-89E558241DE0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498405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Fußzeilenplatzhalter 6">
            <a:extLst>
              <a:ext uri="{FF2B5EF4-FFF2-40B4-BE49-F238E27FC236}">
                <a16:creationId xmlns:a16="http://schemas.microsoft.com/office/drawing/2014/main" id="{D61DD6E0-1B02-41FE-A21C-53E60A4F9F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GB"/>
          </a:p>
        </p:txBody>
      </p:sp>
      <p:sp>
        <p:nvSpPr>
          <p:cNvPr id="4" name="Foliennummernplatzhalter 7">
            <a:extLst>
              <a:ext uri="{FF2B5EF4-FFF2-40B4-BE49-F238E27FC236}">
                <a16:creationId xmlns:a16="http://schemas.microsoft.com/office/drawing/2014/main" id="{76C8DD90-CC23-40BE-9A40-C587694C5E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FAC4B45D-B44E-4537-9A18-DD4675C65A70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05129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AF7684F-32FA-44EA-9434-5D84C37BE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3369D-4C13-4187-9D8F-470B0D16E3DE}" type="datetime1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2547A63-A48E-4F4F-B03B-8F3C5CEC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BEEF6D-F4DD-4C3F-8DB2-50293C4B7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A3A59-F10A-43CE-9C0A-0F5D614516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3968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Key Visual">
            <a:extLst>
              <a:ext uri="{FF2B5EF4-FFF2-40B4-BE49-F238E27FC236}">
                <a16:creationId xmlns:a16="http://schemas.microsoft.com/office/drawing/2014/main" id="{4F34E541-DE00-41E2-857A-B5C7C656FBA3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3513" y="5311775"/>
            <a:ext cx="3095625" cy="822325"/>
            <a:chOff x="4846637" y="119557"/>
            <a:chExt cx="3783013" cy="1005693"/>
          </a:xfrm>
        </p:grpSpPr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6AA672B2-7008-4581-B9E9-3A899EFA6E52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DAB8FEF8-5DDA-4550-81F4-18ECB5B4839B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1035964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10662569-7FD8-4D73-A2B9-92C35E9BFB1F}"/>
                </a:ext>
              </a:extLst>
            </p:cNvPr>
            <p:cNvSpPr/>
            <p:nvPr userDrawn="1"/>
          </p:nvSpPr>
          <p:spPr bwMode="gray">
            <a:xfrm>
              <a:off x="7611146" y="119557"/>
              <a:ext cx="506342" cy="47760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0A4F60C7-ACDB-45FB-9906-FC610C4B813A}"/>
                </a:ext>
              </a:extLst>
            </p:cNvPr>
            <p:cNvSpPr/>
            <p:nvPr userDrawn="1"/>
          </p:nvSpPr>
          <p:spPr bwMode="gray">
            <a:xfrm flipH="1">
              <a:off x="7164944" y="119557"/>
              <a:ext cx="950603" cy="4814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A25099F2-8665-47DA-8B6F-D459F7A28CF2}"/>
                </a:ext>
              </a:extLst>
            </p:cNvPr>
            <p:cNvSpPr/>
            <p:nvPr userDrawn="1"/>
          </p:nvSpPr>
          <p:spPr bwMode="gray">
            <a:xfrm>
              <a:off x="4920357" y="119557"/>
              <a:ext cx="2145647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SolaimanLipi" panose="03000600000000000000" pitchFamily="66" charset="0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9" name="Fußzeilenplatzhalter 12">
            <a:extLst>
              <a:ext uri="{FF2B5EF4-FFF2-40B4-BE49-F238E27FC236}">
                <a16:creationId xmlns:a16="http://schemas.microsoft.com/office/drawing/2014/main" id="{F6B510CB-0BAC-4070-B8B1-F99A61EECD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0" name="Foliennummernplatzhalter 13">
            <a:extLst>
              <a:ext uri="{FF2B5EF4-FFF2-40B4-BE49-F238E27FC236}">
                <a16:creationId xmlns:a16="http://schemas.microsoft.com/office/drawing/2014/main" id="{783333BA-6505-4DF7-ACA6-C84367B117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04B173F0-A981-4607-A50A-39369F9B5A83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641104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blicatio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9F9CD92A-0672-44F3-949F-6C3B4DB2F0F4}"/>
              </a:ext>
            </a:extLst>
          </p:cNvPr>
          <p:cNvSpPr/>
          <p:nvPr userDrawn="1"/>
        </p:nvSpPr>
        <p:spPr bwMode="gray">
          <a:xfrm>
            <a:off x="600075" y="1476375"/>
            <a:ext cx="4286250" cy="1687513"/>
          </a:xfrm>
          <a:prstGeom prst="rect">
            <a:avLst/>
          </a:prstGeom>
        </p:spPr>
        <p:txBody>
          <a:bodyPr lIns="0" tIns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As a federally owned enterprise, GIZ supports the German Government in achieving its objectives in the field of international cooperation for sustainable development.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sz="10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lang="de-DE" sz="1067" b="1" kern="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Published</a:t>
            </a:r>
            <a:r>
              <a:rPr lang="de-DE" sz="1067" b="1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de-DE" sz="1067" b="1" kern="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by</a:t>
            </a:r>
            <a:r>
              <a:rPr lang="de-DE" sz="1067" b="1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: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Deutsche Gesellschaft </a:t>
            </a:r>
            <a:r>
              <a:rPr lang="de-DE" sz="1067" kern="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für</a:t>
            </a:r>
            <a:endParaRPr lang="de-DE" sz="1067" kern="0" dirty="0">
              <a:solidFill>
                <a:prstClr val="black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Internationale Zusammenarbeit (GIZ) GmbH</a:t>
            </a:r>
            <a:br>
              <a:rPr lang="de-DE" sz="10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br>
              <a:rPr lang="de-DE" sz="10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lang="de-DE" sz="10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Registered </a:t>
            </a:r>
            <a:r>
              <a:rPr lang="de-DE" sz="1067" kern="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offices</a:t>
            </a:r>
            <a:endParaRPr lang="de-DE" sz="1067" kern="0" dirty="0">
              <a:solidFill>
                <a:prstClr val="black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Bonn and Eschborn</a:t>
            </a:r>
            <a:endParaRPr lang="en-US" sz="1067" kern="0" dirty="0">
              <a:solidFill>
                <a:prstClr val="black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790F769E-F4C9-44EF-9773-070A28E48E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599757" y="431341"/>
            <a:ext cx="5765996" cy="574260"/>
          </a:xfrm>
        </p:spPr>
        <p:txBody>
          <a:bodyPr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3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00660" y="3397146"/>
            <a:ext cx="4619229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CF011E25-18E3-408D-87A2-25C927E6CD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5848718" y="1475895"/>
            <a:ext cx="4570903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2896FF-98FC-4945-B272-264E311FE7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48351" y="4276011"/>
            <a:ext cx="1075837" cy="147733"/>
          </a:xfrm>
        </p:spPr>
        <p:txBody>
          <a:bodyPr wrap="none">
            <a:spAutoFit/>
          </a:bodyPr>
          <a:lstStyle>
            <a:lvl1pPr>
              <a:defRPr lang="de-DE" sz="1067" smtClean="0">
                <a:solidFill>
                  <a:prstClr val="black"/>
                </a:solidFill>
              </a:defRPr>
            </a:lvl1pPr>
            <a:lvl2pPr>
              <a:defRPr lang="de-DE" sz="1800" smtClean="0"/>
            </a:lvl2pPr>
            <a:lvl3pPr>
              <a:defRPr lang="de-DE" sz="1800" smtClean="0"/>
            </a:lvl3pPr>
            <a:lvl4pPr>
              <a:defRPr lang="de-DE" smtClean="0"/>
            </a:lvl4pPr>
            <a:lvl5pPr>
              <a:defRPr lang="fr-FR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A8E41EA2-9561-4751-958F-3FE95F388F2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569D4A85-350D-40F2-A926-3C2C0B767C6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B01AF834-4F66-4ABD-A26D-49CC398EC77B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565040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redits and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26D74038-4CC9-4F4D-AEDB-BB9E226912A2}"/>
              </a:ext>
            </a:extLst>
          </p:cNvPr>
          <p:cNvSpPr/>
          <p:nvPr userDrawn="1"/>
        </p:nvSpPr>
        <p:spPr bwMode="gray">
          <a:xfrm>
            <a:off x="1036638" y="6535738"/>
            <a:ext cx="1446212" cy="21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 err="1">
              <a:latin typeface="SolaimanLipi" panose="03000600000000000000" pitchFamily="66" charset="0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E2285F13-3D69-4185-918F-4E8E017D242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00075" y="320675"/>
            <a:ext cx="9020175" cy="720725"/>
          </a:xfrm>
          <a:prstGeom prst="rect">
            <a:avLst/>
          </a:prstGeom>
        </p:spPr>
        <p:txBody>
          <a:bodyPr lIns="0" tIns="0" rIns="96000" bIns="0"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400" dirty="0">
                <a:latin typeface="SolaimanLipi" panose="03000600000000000000" pitchFamily="66" charset="0"/>
              </a:rPr>
              <a:t>Photo credits/sources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00660" y="1475895"/>
            <a:ext cx="9563579" cy="4626708"/>
          </a:xfrm>
        </p:spPr>
        <p:txBody>
          <a:bodyPr numCol="2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588348775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9" descr="Ein Bild, das Kette enthält.&#10;&#10;Automatisch generierte Beschreibung">
            <a:extLst>
              <a:ext uri="{FF2B5EF4-FFF2-40B4-BE49-F238E27FC236}">
                <a16:creationId xmlns:a16="http://schemas.microsoft.com/office/drawing/2014/main" id="{90B738E6-C755-4782-BD45-D3A9BB4A4441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15579"/>
          <a:stretch>
            <a:fillRect/>
          </a:stretch>
        </p:blipFill>
        <p:spPr bwMode="gray">
          <a:xfrm>
            <a:off x="163513" y="165100"/>
            <a:ext cx="11858625" cy="544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10" descr="Ein Bild, das Säge enthält.&#10;&#10;Automatisch generierte Beschreibung">
            <a:extLst>
              <a:ext uri="{FF2B5EF4-FFF2-40B4-BE49-F238E27FC236}">
                <a16:creationId xmlns:a16="http://schemas.microsoft.com/office/drawing/2014/main" id="{A2FA81BD-23C9-4324-A677-B3F350D1A3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1925" y="822325"/>
            <a:ext cx="11860213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ar">
            <a:extLst>
              <a:ext uri="{FF2B5EF4-FFF2-40B4-BE49-F238E27FC236}">
                <a16:creationId xmlns:a16="http://schemas.microsoft.com/office/drawing/2014/main" id="{CE56F553-1A17-4FD9-BE02-BBC09270555D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8815388" y="5608638"/>
            <a:ext cx="3206750" cy="1968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831674F-9F5C-49B8-8298-9DA045D8680C}"/>
              </a:ext>
            </a:extLst>
          </p:cNvPr>
          <p:cNvSpPr/>
          <p:nvPr userDrawn="1"/>
        </p:nvSpPr>
        <p:spPr bwMode="gray">
          <a:xfrm>
            <a:off x="1620838" y="2078038"/>
            <a:ext cx="4705350" cy="302736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7" b="1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Deutsche Gesellschaft </a:t>
            </a:r>
            <a:r>
              <a:rPr lang="en-GB" sz="1467" b="1" kern="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für</a:t>
            </a:r>
            <a:br>
              <a:rPr lang="en-GB" sz="1467" b="1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lang="en-GB" sz="1467" b="1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Internationale </a:t>
            </a:r>
            <a:r>
              <a:rPr lang="en-GB" sz="1467" b="1" kern="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Zusammenarbeit</a:t>
            </a:r>
            <a:r>
              <a:rPr lang="en-GB" sz="1467" b="1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(GIZ) GmbH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467" b="1" kern="0" dirty="0">
              <a:solidFill>
                <a:prstClr val="black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Registered offices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Bonn and </a:t>
            </a:r>
            <a:r>
              <a:rPr lang="en-US" sz="1467" kern="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Eschborn</a:t>
            </a:r>
            <a:endParaRPr lang="en-US" sz="1467" kern="0" dirty="0">
              <a:solidFill>
                <a:prstClr val="black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467" kern="0" dirty="0">
              <a:solidFill>
                <a:prstClr val="black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Friedrich-Ebert-Allee 32 + 36</a:t>
            </a:r>
            <a:b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53113 Bonn, Germany</a:t>
            </a:r>
            <a:b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T  +49  228  44 60 - 0</a:t>
            </a:r>
            <a:b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F  +49  228  44 60 - 17 66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467" kern="0" dirty="0">
              <a:solidFill>
                <a:prstClr val="black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E  info@giz.de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I   </a:t>
            </a:r>
            <a:r>
              <a:rPr lang="en-GB" sz="533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www.giz.de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5C2B93E-F948-4E29-952E-42E345DB0816}"/>
              </a:ext>
            </a:extLst>
          </p:cNvPr>
          <p:cNvSpPr/>
          <p:nvPr userDrawn="1"/>
        </p:nvSpPr>
        <p:spPr bwMode="gray">
          <a:xfrm>
            <a:off x="4700588" y="3413125"/>
            <a:ext cx="4294187" cy="99536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Dag-Hammarskjöld-</a:t>
            </a:r>
            <a:r>
              <a:rPr lang="en-GB" sz="1467" kern="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Weg</a:t>
            </a: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1 - 5</a:t>
            </a:r>
            <a:b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65760 </a:t>
            </a:r>
            <a:r>
              <a:rPr lang="en-GB" sz="1467" kern="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Eschborn</a:t>
            </a: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, Germany</a:t>
            </a:r>
            <a:b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T  +49  61 96  79 - 0</a:t>
            </a:r>
            <a:b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</a:br>
            <a:r>
              <a:rPr lang="en-GB" sz="1467" kern="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F  +49  61 96  79 - 11 15</a:t>
            </a:r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E7C1F2DA-D43F-4CFA-BC22-04464C59D8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701800" y="5929313"/>
            <a:ext cx="22002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642134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foli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id="{744070BA-BBC3-48B7-8DD0-CB375CCCD92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325417-F342-4199-BD99-198B303CD2B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Seite</a:t>
            </a:r>
            <a:r>
              <a:rPr 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fld id="{EE65B65E-8B60-4895-B84D-91F3ACB5E9AC}" type="slidenum">
              <a:rPr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485263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i="1">
                <a:latin typeface="SolaimanLipi" panose="03000600000000000000" pitchFamily="66" charset="0"/>
              </a:defRPr>
            </a:lvl4pPr>
            <a:lvl5pPr>
              <a:defRPr sz="1600">
                <a:latin typeface="SolaimanLipi" panose="03000600000000000000" pitchFamily="66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7906E1-AA9F-4013-BAD4-57F60CD107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6D5CF75-47EE-4617-A4AC-CD495263DD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AE58345C-D348-4533-B731-B69B55703DC1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44188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2"/>
            <a:ext cx="10972800" cy="1384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905000"/>
            <a:ext cx="10972800" cy="4114800"/>
          </a:xfrm>
        </p:spPr>
        <p:txBody>
          <a:bodyPr rtlCol="0">
            <a:noAutofit/>
          </a:bodyPr>
          <a:lstStyle/>
          <a:p>
            <a:pPr lvl="0"/>
            <a:endParaRPr lang="en-IN" noProof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F9BF4A7-DE31-4948-98E1-68964FF097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38A7D02-F0CC-4142-9418-D69C362BDA9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B208BCD9-91F8-43B9-A9EA-8658675E3C3B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24317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DC485F5-5A67-4033-9183-BCB47A8018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83C7B30-1229-40DE-AD3B-12572209A0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527A8890-4E19-4679-922B-8B36CD3B97DA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000178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0" descr="Ein Bild, das Kette enthält.&#10;&#10;Automatisch generierte Beschreibung">
            <a:extLst>
              <a:ext uri="{FF2B5EF4-FFF2-40B4-BE49-F238E27FC236}">
                <a16:creationId xmlns:a16="http://schemas.microsoft.com/office/drawing/2014/main" id="{8C70EF24-81C4-4CCF-B9D1-AA408DA7B7A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3513" y="165100"/>
            <a:ext cx="11858625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7" descr="Ein Bild, das Säge enthält.&#10;&#10;Automatisch generierte Beschreibung">
            <a:extLst>
              <a:ext uri="{FF2B5EF4-FFF2-40B4-BE49-F238E27FC236}">
                <a16:creationId xmlns:a16="http://schemas.microsoft.com/office/drawing/2014/main" id="{63DE7645-20CD-4679-9B18-D1790048C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3513" y="846138"/>
            <a:ext cx="11861800" cy="404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logo">
            <a:extLst>
              <a:ext uri="{FF2B5EF4-FFF2-40B4-BE49-F238E27FC236}">
                <a16:creationId xmlns:a16="http://schemas.microsoft.com/office/drawing/2014/main" id="{E7D4F1D7-653C-4C7D-9C12-8C564416C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15988" y="5422900"/>
            <a:ext cx="3081337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ar">
            <a:extLst>
              <a:ext uri="{FF2B5EF4-FFF2-40B4-BE49-F238E27FC236}">
                <a16:creationId xmlns:a16="http://schemas.microsoft.com/office/drawing/2014/main" id="{C2BAA25D-248E-46D7-B401-4C52C04E2E89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58038" y="4886325"/>
            <a:ext cx="4864100" cy="2984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en-US" dirty="0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50579744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b/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">
            <a:extLst>
              <a:ext uri="{FF2B5EF4-FFF2-40B4-BE49-F238E27FC236}">
                <a16:creationId xmlns:a16="http://schemas.microsoft.com/office/drawing/2014/main" id="{2ED1E651-DDF7-4149-A805-8F0824CEB19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3513" y="165100"/>
            <a:ext cx="11858625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4" descr="Ein Bild, das Säge enthält.&#10;&#10;Automatisch generierte Beschreibung">
            <a:extLst>
              <a:ext uri="{FF2B5EF4-FFF2-40B4-BE49-F238E27FC236}">
                <a16:creationId xmlns:a16="http://schemas.microsoft.com/office/drawing/2014/main" id="{A29715C4-1699-4B16-9C02-56338B7AE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3513" y="846138"/>
            <a:ext cx="11861800" cy="404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logo">
            <a:extLst>
              <a:ext uri="{FF2B5EF4-FFF2-40B4-BE49-F238E27FC236}">
                <a16:creationId xmlns:a16="http://schemas.microsoft.com/office/drawing/2014/main" id="{34F70680-4959-415E-8A0E-2E4943E8D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15988" y="5422900"/>
            <a:ext cx="3081337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ar">
            <a:extLst>
              <a:ext uri="{FF2B5EF4-FFF2-40B4-BE49-F238E27FC236}">
                <a16:creationId xmlns:a16="http://schemas.microsoft.com/office/drawing/2014/main" id="{DAC6C239-9839-494F-9A6B-08C4DE407237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58038" y="4886325"/>
            <a:ext cx="4864100" cy="2984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en-US" dirty="0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253485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tif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59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3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36" Type="http://schemas.openxmlformats.org/officeDocument/2006/relationships/image" Target="../media/image5.png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56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9" Type="http://schemas.openxmlformats.org/officeDocument/2006/relationships/theme" Target="../theme/theme4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38" Type="http://schemas.openxmlformats.org/officeDocument/2006/relationships/slideLayout" Target="../slideLayouts/slideLayout97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37" Type="http://schemas.openxmlformats.org/officeDocument/2006/relationships/slideLayout" Target="../slideLayouts/slideLayout96.xml"/><Relationship Id="rId40" Type="http://schemas.openxmlformats.org/officeDocument/2006/relationships/image" Target="../media/image5.png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0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18.xml"/><Relationship Id="rId34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33" Type="http://schemas.openxmlformats.org/officeDocument/2006/relationships/slideLayout" Target="../slideLayouts/slideLayout130.xml"/><Relationship Id="rId38" Type="http://schemas.openxmlformats.org/officeDocument/2006/relationships/image" Target="../media/image20.png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29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32" Type="http://schemas.openxmlformats.org/officeDocument/2006/relationships/slideLayout" Target="../slideLayouts/slideLayout129.xml"/><Relationship Id="rId37" Type="http://schemas.openxmlformats.org/officeDocument/2006/relationships/theme" Target="../theme/theme5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125.xml"/><Relationship Id="rId36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31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27.xml"/><Relationship Id="rId35" Type="http://schemas.openxmlformats.org/officeDocument/2006/relationships/slideLayout" Target="../slideLayouts/slideLayout132.xml"/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6.xml"/><Relationship Id="rId18" Type="http://schemas.openxmlformats.org/officeDocument/2006/relationships/slideLayout" Target="../slideLayouts/slideLayout151.xml"/><Relationship Id="rId26" Type="http://schemas.openxmlformats.org/officeDocument/2006/relationships/slideLayout" Target="../slideLayouts/slideLayout159.xml"/><Relationship Id="rId39" Type="http://schemas.microsoft.com/office/2007/relationships/hdphoto" Target="../media/hdphoto1.wdp"/><Relationship Id="rId21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5" Type="http://schemas.openxmlformats.org/officeDocument/2006/relationships/slideLayout" Target="../slideLayouts/slideLayout158.xml"/><Relationship Id="rId33" Type="http://schemas.openxmlformats.org/officeDocument/2006/relationships/slideLayout" Target="../slideLayouts/slideLayout166.xml"/><Relationship Id="rId38" Type="http://schemas.openxmlformats.org/officeDocument/2006/relationships/image" Target="../media/image36.png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20" Type="http://schemas.openxmlformats.org/officeDocument/2006/relationships/slideLayout" Target="../slideLayouts/slideLayout153.xml"/><Relationship Id="rId29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57.xml"/><Relationship Id="rId32" Type="http://schemas.openxmlformats.org/officeDocument/2006/relationships/slideLayout" Target="../slideLayouts/slideLayout165.xml"/><Relationship Id="rId37" Type="http://schemas.openxmlformats.org/officeDocument/2006/relationships/theme" Target="../theme/theme6.xml"/><Relationship Id="rId40" Type="http://schemas.microsoft.com/office/2007/relationships/hdphoto" Target="../media/hdphoto2.wdp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23" Type="http://schemas.openxmlformats.org/officeDocument/2006/relationships/slideLayout" Target="../slideLayouts/slideLayout156.xml"/><Relationship Id="rId28" Type="http://schemas.openxmlformats.org/officeDocument/2006/relationships/slideLayout" Target="../slideLayouts/slideLayout161.xml"/><Relationship Id="rId36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43.xml"/><Relationship Id="rId19" Type="http://schemas.openxmlformats.org/officeDocument/2006/relationships/slideLayout" Target="../slideLayouts/slideLayout152.xml"/><Relationship Id="rId31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Relationship Id="rId22" Type="http://schemas.openxmlformats.org/officeDocument/2006/relationships/slideLayout" Target="../slideLayouts/slideLayout155.xml"/><Relationship Id="rId27" Type="http://schemas.openxmlformats.org/officeDocument/2006/relationships/slideLayout" Target="../slideLayouts/slideLayout160.xml"/><Relationship Id="rId30" Type="http://schemas.openxmlformats.org/officeDocument/2006/relationships/slideLayout" Target="../slideLayouts/slideLayout163.xml"/><Relationship Id="rId35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4.xml"/><Relationship Id="rId18" Type="http://schemas.openxmlformats.org/officeDocument/2006/relationships/slideLayout" Target="../slideLayouts/slideLayout199.xml"/><Relationship Id="rId26" Type="http://schemas.openxmlformats.org/officeDocument/2006/relationships/slideLayout" Target="../slideLayouts/slideLayout207.xml"/><Relationship Id="rId39" Type="http://schemas.microsoft.com/office/2007/relationships/hdphoto" Target="../media/hdphoto10.wdp"/><Relationship Id="rId21" Type="http://schemas.openxmlformats.org/officeDocument/2006/relationships/slideLayout" Target="../slideLayouts/slideLayout202.xml"/><Relationship Id="rId34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17" Type="http://schemas.openxmlformats.org/officeDocument/2006/relationships/slideLayout" Target="../slideLayouts/slideLayout198.xml"/><Relationship Id="rId25" Type="http://schemas.openxmlformats.org/officeDocument/2006/relationships/slideLayout" Target="../slideLayouts/slideLayout206.xml"/><Relationship Id="rId33" Type="http://schemas.openxmlformats.org/officeDocument/2006/relationships/slideLayout" Target="../slideLayouts/slideLayout214.xml"/><Relationship Id="rId38" Type="http://schemas.openxmlformats.org/officeDocument/2006/relationships/image" Target="../media/image57.png"/><Relationship Id="rId2" Type="http://schemas.openxmlformats.org/officeDocument/2006/relationships/slideLayout" Target="../slideLayouts/slideLayout183.xml"/><Relationship Id="rId16" Type="http://schemas.openxmlformats.org/officeDocument/2006/relationships/slideLayout" Target="../slideLayouts/slideLayout197.xml"/><Relationship Id="rId20" Type="http://schemas.openxmlformats.org/officeDocument/2006/relationships/slideLayout" Target="../slideLayouts/slideLayout201.xml"/><Relationship Id="rId29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24" Type="http://schemas.openxmlformats.org/officeDocument/2006/relationships/slideLayout" Target="../slideLayouts/slideLayout205.xml"/><Relationship Id="rId32" Type="http://schemas.openxmlformats.org/officeDocument/2006/relationships/slideLayout" Target="../slideLayouts/slideLayout213.xml"/><Relationship Id="rId37" Type="http://schemas.openxmlformats.org/officeDocument/2006/relationships/theme" Target="../theme/theme8.xml"/><Relationship Id="rId40" Type="http://schemas.microsoft.com/office/2007/relationships/hdphoto" Target="../media/hdphoto11.wdp"/><Relationship Id="rId5" Type="http://schemas.openxmlformats.org/officeDocument/2006/relationships/slideLayout" Target="../slideLayouts/slideLayout186.xml"/><Relationship Id="rId15" Type="http://schemas.openxmlformats.org/officeDocument/2006/relationships/slideLayout" Target="../slideLayouts/slideLayout196.xml"/><Relationship Id="rId23" Type="http://schemas.openxmlformats.org/officeDocument/2006/relationships/slideLayout" Target="../slideLayouts/slideLayout204.xml"/><Relationship Id="rId28" Type="http://schemas.openxmlformats.org/officeDocument/2006/relationships/slideLayout" Target="../slideLayouts/slideLayout209.xml"/><Relationship Id="rId36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191.xml"/><Relationship Id="rId19" Type="http://schemas.openxmlformats.org/officeDocument/2006/relationships/slideLayout" Target="../slideLayouts/slideLayout200.xml"/><Relationship Id="rId31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95.xml"/><Relationship Id="rId22" Type="http://schemas.openxmlformats.org/officeDocument/2006/relationships/slideLayout" Target="../slideLayouts/slideLayout203.xml"/><Relationship Id="rId27" Type="http://schemas.openxmlformats.org/officeDocument/2006/relationships/slideLayout" Target="../slideLayouts/slideLayout208.xml"/><Relationship Id="rId30" Type="http://schemas.openxmlformats.org/officeDocument/2006/relationships/slideLayout" Target="../slideLayouts/slideLayout211.xml"/><Relationship Id="rId35" Type="http://schemas.openxmlformats.org/officeDocument/2006/relationships/slideLayout" Target="../slideLayouts/slideLayout216.xml"/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0.xml"/><Relationship Id="rId18" Type="http://schemas.openxmlformats.org/officeDocument/2006/relationships/slideLayout" Target="../slideLayouts/slideLayout235.xml"/><Relationship Id="rId26" Type="http://schemas.openxmlformats.org/officeDocument/2006/relationships/slideLayout" Target="../slideLayouts/slideLayout243.xml"/><Relationship Id="rId21" Type="http://schemas.openxmlformats.org/officeDocument/2006/relationships/slideLayout" Target="../slideLayouts/slideLayout238.xml"/><Relationship Id="rId34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17" Type="http://schemas.openxmlformats.org/officeDocument/2006/relationships/slideLayout" Target="../slideLayouts/slideLayout234.xml"/><Relationship Id="rId25" Type="http://schemas.openxmlformats.org/officeDocument/2006/relationships/slideLayout" Target="../slideLayouts/slideLayout242.xml"/><Relationship Id="rId33" Type="http://schemas.openxmlformats.org/officeDocument/2006/relationships/slideLayout" Target="../slideLayouts/slideLayout250.xml"/><Relationship Id="rId38" Type="http://schemas.microsoft.com/office/2007/relationships/hdphoto" Target="../media/hdphoto18.wdp"/><Relationship Id="rId2" Type="http://schemas.openxmlformats.org/officeDocument/2006/relationships/slideLayout" Target="../slideLayouts/slideLayout219.xml"/><Relationship Id="rId16" Type="http://schemas.openxmlformats.org/officeDocument/2006/relationships/slideLayout" Target="../slideLayouts/slideLayout233.xml"/><Relationship Id="rId20" Type="http://schemas.openxmlformats.org/officeDocument/2006/relationships/slideLayout" Target="../slideLayouts/slideLayout237.xml"/><Relationship Id="rId29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24" Type="http://schemas.openxmlformats.org/officeDocument/2006/relationships/slideLayout" Target="../slideLayouts/slideLayout241.xml"/><Relationship Id="rId32" Type="http://schemas.openxmlformats.org/officeDocument/2006/relationships/slideLayout" Target="../slideLayouts/slideLayout249.xml"/><Relationship Id="rId37" Type="http://schemas.openxmlformats.org/officeDocument/2006/relationships/image" Target="../media/image5.png"/><Relationship Id="rId5" Type="http://schemas.openxmlformats.org/officeDocument/2006/relationships/slideLayout" Target="../slideLayouts/slideLayout222.xml"/><Relationship Id="rId15" Type="http://schemas.openxmlformats.org/officeDocument/2006/relationships/slideLayout" Target="../slideLayouts/slideLayout232.xml"/><Relationship Id="rId23" Type="http://schemas.openxmlformats.org/officeDocument/2006/relationships/slideLayout" Target="../slideLayouts/slideLayout240.xml"/><Relationship Id="rId28" Type="http://schemas.openxmlformats.org/officeDocument/2006/relationships/slideLayout" Target="../slideLayouts/slideLayout245.xml"/><Relationship Id="rId36" Type="http://schemas.openxmlformats.org/officeDocument/2006/relationships/theme" Target="../theme/theme9.xml"/><Relationship Id="rId10" Type="http://schemas.openxmlformats.org/officeDocument/2006/relationships/slideLayout" Target="../slideLayouts/slideLayout227.xml"/><Relationship Id="rId19" Type="http://schemas.openxmlformats.org/officeDocument/2006/relationships/slideLayout" Target="../slideLayouts/slideLayout236.xml"/><Relationship Id="rId31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Relationship Id="rId22" Type="http://schemas.openxmlformats.org/officeDocument/2006/relationships/slideLayout" Target="../slideLayouts/slideLayout239.xml"/><Relationship Id="rId27" Type="http://schemas.openxmlformats.org/officeDocument/2006/relationships/slideLayout" Target="../slideLayouts/slideLayout244.xml"/><Relationship Id="rId30" Type="http://schemas.openxmlformats.org/officeDocument/2006/relationships/slideLayout" Target="../slideLayouts/slideLayout247.xml"/><Relationship Id="rId35" Type="http://schemas.openxmlformats.org/officeDocument/2006/relationships/slideLayout" Target="../slideLayouts/slideLayout252.xml"/><Relationship Id="rId8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231307C-5A4B-43C0-B828-975F537942F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IN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EE81895-7C8D-414E-B293-66CD69A1F6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IN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1D332-CFA0-6240-B312-75987C71A7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D6FACD55-91E2-4DDD-9B5F-F5D9E50D4EEA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0BC03-793B-D149-8A20-8CC787C057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62CE0-DAAC-7546-98D3-03C03C55BE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EC010A37-9A2F-43F3-80C1-06DA81E3381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055" name="AutoShape 2" descr="Image result for iubat">
            <a:extLst>
              <a:ext uri="{FF2B5EF4-FFF2-40B4-BE49-F238E27FC236}">
                <a16:creationId xmlns:a16="http://schemas.microsoft.com/office/drawing/2014/main" id="{CA3159A0-E92D-1145-967A-0526DAFC98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261600" y="657225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IN" altLang="en-US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pic>
        <p:nvPicPr>
          <p:cNvPr id="1032" name="Picture 10" descr="giz.logo_">
            <a:extLst>
              <a:ext uri="{FF2B5EF4-FFF2-40B4-BE49-F238E27FC236}">
                <a16:creationId xmlns:a16="http://schemas.microsoft.com/office/drawing/2014/main" id="{C568919D-5513-4E9C-BB29-A5F9AD773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300788"/>
            <a:ext cx="17018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">
            <a:extLst>
              <a:ext uri="{FF2B5EF4-FFF2-40B4-BE49-F238E27FC236}">
                <a16:creationId xmlns:a16="http://schemas.microsoft.com/office/drawing/2014/main" id="{834CC062-1AB5-42F4-84F2-0BF0A87609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175" y="6311900"/>
            <a:ext cx="501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2">
            <a:extLst>
              <a:ext uri="{FF2B5EF4-FFF2-40B4-BE49-F238E27FC236}">
                <a16:creationId xmlns:a16="http://schemas.microsoft.com/office/drawing/2014/main" id="{57F0504A-2295-4F12-A135-AAEEAE3933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342063"/>
            <a:ext cx="1366838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6D7078-3B36-3403-2E48-0C6450CA96F8}"/>
              </a:ext>
            </a:extLst>
          </p:cNvPr>
          <p:cNvSpPr/>
          <p:nvPr userDrawn="1"/>
        </p:nvSpPr>
        <p:spPr>
          <a:xfrm flipV="1">
            <a:off x="0" y="6820836"/>
            <a:ext cx="12192000" cy="59928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06841B-927A-35A5-713A-23B360945877}"/>
              </a:ext>
            </a:extLst>
          </p:cNvPr>
          <p:cNvGrpSpPr/>
          <p:nvPr userDrawn="1"/>
        </p:nvGrpSpPr>
        <p:grpSpPr>
          <a:xfrm>
            <a:off x="-45719" y="-13572"/>
            <a:ext cx="12237719" cy="105647"/>
            <a:chOff x="1" y="-13573"/>
            <a:chExt cx="12191998" cy="1200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31E558-22DC-F6A4-5EC9-8580518C9EB5}"/>
                </a:ext>
              </a:extLst>
            </p:cNvPr>
            <p:cNvSpPr/>
            <p:nvPr/>
          </p:nvSpPr>
          <p:spPr>
            <a:xfrm flipV="1">
              <a:off x="2592659" y="-13573"/>
              <a:ext cx="9599340" cy="120060"/>
            </a:xfrm>
            <a:prstGeom prst="rect">
              <a:avLst/>
            </a:prstGeom>
            <a:solidFill>
              <a:srgbClr val="0076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51C1A6-3994-EF9B-D39F-D5B46FEF105F}"/>
                </a:ext>
              </a:extLst>
            </p:cNvPr>
            <p:cNvSpPr/>
            <p:nvPr/>
          </p:nvSpPr>
          <p:spPr>
            <a:xfrm flipV="1">
              <a:off x="1" y="-13573"/>
              <a:ext cx="9599340" cy="12006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5" r:id="rId1"/>
    <p:sldLayoutId id="2147485026" r:id="rId2"/>
    <p:sldLayoutId id="2147485027" r:id="rId3"/>
    <p:sldLayoutId id="2147485028" r:id="rId4"/>
    <p:sldLayoutId id="2147485029" r:id="rId5"/>
    <p:sldLayoutId id="2147485030" r:id="rId6"/>
    <p:sldLayoutId id="2147485031" r:id="rId7"/>
    <p:sldLayoutId id="2147485032" r:id="rId8"/>
    <p:sldLayoutId id="2147485033" r:id="rId9"/>
    <p:sldLayoutId id="2147485034" r:id="rId10"/>
    <p:sldLayoutId id="2147485035" r:id="rId11"/>
    <p:sldLayoutId id="2147485036" r:id="rId12"/>
    <p:sldLayoutId id="2147485037" r:id="rId13"/>
    <p:sldLayoutId id="2147485016" r:id="rId14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SolaimanLipi" panose="03000600000000000000" pitchFamily="66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laimanLipi" panose="03000600000000000000" pitchFamily="66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laimanLipi" panose="03000600000000000000" pitchFamily="66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laimanLipi" panose="03000600000000000000" pitchFamily="66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SolaimanLipi" panose="03000600000000000000" pitchFamily="66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SolaimanLipi" panose="03000600000000000000" pitchFamily="66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>
            <a:extLst>
              <a:ext uri="{FF2B5EF4-FFF2-40B4-BE49-F238E27FC236}">
                <a16:creationId xmlns:a16="http://schemas.microsoft.com/office/drawing/2014/main" id="{BCF22A03-7F4B-4273-8690-928716B63A0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IN" altLang="en-US" dirty="0"/>
          </a:p>
        </p:txBody>
      </p:sp>
      <p:sp>
        <p:nvSpPr>
          <p:cNvPr id="16387" name="Text Placeholder 2">
            <a:extLst>
              <a:ext uri="{FF2B5EF4-FFF2-40B4-BE49-F238E27FC236}">
                <a16:creationId xmlns:a16="http://schemas.microsoft.com/office/drawing/2014/main" id="{EE2DBA2A-215A-44A5-816C-5ABC09A131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IN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5F12C-3BFE-654F-B2FD-70C79C65FE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7E54A840-A1E5-441A-BAAE-FD54AD3C0E79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C8604-49C1-154B-B8C2-4B9DED426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94FD9-41C9-F343-96EC-FF87EE4AE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0BF6BC58-0ECA-42D3-A57C-342DE7257AE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055" name="AutoShape 2" descr="Image result for iubat">
            <a:extLst>
              <a:ext uri="{FF2B5EF4-FFF2-40B4-BE49-F238E27FC236}">
                <a16:creationId xmlns:a16="http://schemas.microsoft.com/office/drawing/2014/main" id="{1C63C15B-BE86-5548-B6A0-9B58DDF6CD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261600" y="657225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Bijoy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Bijoy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Bijoy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Bijoy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Bijoy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ijoy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ijoy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ijoy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ijoy" pitchFamily="2" charset="0"/>
              </a:defRPr>
            </a:lvl9pPr>
          </a:lstStyle>
          <a:p>
            <a:pPr eaLnBrk="1" hangingPunct="1">
              <a:defRPr/>
            </a:pPr>
            <a:endParaRPr lang="en-IN" altLang="en-US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pic>
        <p:nvPicPr>
          <p:cNvPr id="16392" name="Picture 4" descr="http://www.eduicon.com/admin/images/Institute/4110_Institute_large.jpg">
            <a:extLst>
              <a:ext uri="{FF2B5EF4-FFF2-40B4-BE49-F238E27FC236}">
                <a16:creationId xmlns:a16="http://schemas.microsoft.com/office/drawing/2014/main" id="{EF9FA05D-962A-4FEA-B5FC-F37DCB203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138113"/>
            <a:ext cx="8366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0" descr="giz.logo_">
            <a:extLst>
              <a:ext uri="{FF2B5EF4-FFF2-40B4-BE49-F238E27FC236}">
                <a16:creationId xmlns:a16="http://schemas.microsoft.com/office/drawing/2014/main" id="{90AE5C37-3F22-4CD7-80B4-9ECC7CD96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300788"/>
            <a:ext cx="17018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171BE8-7FD9-E596-789F-F63C7A7C28F2}"/>
              </a:ext>
            </a:extLst>
          </p:cNvPr>
          <p:cNvSpPr/>
          <p:nvPr userDrawn="1"/>
        </p:nvSpPr>
        <p:spPr>
          <a:xfrm flipV="1">
            <a:off x="0" y="6820836"/>
            <a:ext cx="12192000" cy="59928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517C84-2538-31EA-BF89-B37860F335C5}"/>
              </a:ext>
            </a:extLst>
          </p:cNvPr>
          <p:cNvGrpSpPr/>
          <p:nvPr userDrawn="1"/>
        </p:nvGrpSpPr>
        <p:grpSpPr>
          <a:xfrm>
            <a:off x="-45719" y="-13572"/>
            <a:ext cx="12237719" cy="105647"/>
            <a:chOff x="1" y="-13573"/>
            <a:chExt cx="12191998" cy="1200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D5CF8E1-DB20-5465-47A6-BB19AE11FAB1}"/>
                </a:ext>
              </a:extLst>
            </p:cNvPr>
            <p:cNvSpPr/>
            <p:nvPr/>
          </p:nvSpPr>
          <p:spPr>
            <a:xfrm flipV="1">
              <a:off x="2592659" y="-13573"/>
              <a:ext cx="9599340" cy="120060"/>
            </a:xfrm>
            <a:prstGeom prst="rect">
              <a:avLst/>
            </a:prstGeom>
            <a:solidFill>
              <a:srgbClr val="0076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0827B-CC59-679A-2A35-69C2EB187307}"/>
                </a:ext>
              </a:extLst>
            </p:cNvPr>
            <p:cNvSpPr/>
            <p:nvPr/>
          </p:nvSpPr>
          <p:spPr>
            <a:xfrm flipV="1">
              <a:off x="1" y="-13573"/>
              <a:ext cx="9599340" cy="12006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38" r:id="rId1"/>
    <p:sldLayoutId id="2147485039" r:id="rId2"/>
    <p:sldLayoutId id="2147485040" r:id="rId3"/>
    <p:sldLayoutId id="2147485017" r:id="rId4"/>
    <p:sldLayoutId id="2147485018" r:id="rId5"/>
    <p:sldLayoutId id="2147485019" r:id="rId6"/>
    <p:sldLayoutId id="2147485020" r:id="rId7"/>
    <p:sldLayoutId id="2147485021" r:id="rId8"/>
    <p:sldLayoutId id="2147485022" r:id="rId9"/>
    <p:sldLayoutId id="2147485023" r:id="rId10"/>
    <p:sldLayoutId id="2147485024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SolaimanLipi" panose="03000600000000000000" pitchFamily="66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laimanLipi" panose="03000600000000000000" pitchFamily="66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laimanLipi" panose="03000600000000000000" pitchFamily="66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laimanLipi" panose="03000600000000000000" pitchFamily="66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SolaimanLipi" panose="03000600000000000000" pitchFamily="66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SolaimanLipi" panose="03000600000000000000" pitchFamily="66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Logo">
            <a:extLst>
              <a:ext uri="{FF2B5EF4-FFF2-40B4-BE49-F238E27FC236}">
                <a16:creationId xmlns:a16="http://schemas.microsoft.com/office/drawing/2014/main" id="{1B3ED5CD-5F32-474A-BF79-81C27E9EF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14"/>
          <a:stretch>
            <a:fillRect/>
          </a:stretch>
        </p:blipFill>
        <p:spPr bwMode="gray">
          <a:xfrm>
            <a:off x="11588750" y="6372225"/>
            <a:ext cx="414338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bar">
            <a:extLst>
              <a:ext uri="{FF2B5EF4-FFF2-40B4-BE49-F238E27FC236}">
                <a16:creationId xmlns:a16="http://schemas.microsoft.com/office/drawing/2014/main" id="{F9D2F024-525A-374B-9016-7A2358556DF5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890250" y="6134100"/>
            <a:ext cx="1131888" cy="682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en-US" dirty="0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9" name="Fußzeile">
            <a:extLst>
              <a:ext uri="{FF2B5EF4-FFF2-40B4-BE49-F238E27FC236}">
                <a16:creationId xmlns:a16="http://schemas.microsoft.com/office/drawing/2014/main" id="{19B70EF4-7BC8-4A19-AF2F-964767328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62213" y="6569075"/>
            <a:ext cx="7700962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US" dirty="0"/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6ED51528-C082-4A1A-9A13-B0D2B18590A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412875" y="6569075"/>
            <a:ext cx="711200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de-DE" sz="8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B9A40E14-7B78-4451-AD74-ACB9162BDC3C}" type="datetime1">
              <a:rPr lang="en-US" smtClean="0"/>
              <a:t>11/19/2022</a:t>
            </a:fld>
            <a:endParaRPr lang="en-US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4CDA9225-2A86-4401-A66D-D1B6B89C6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600075" y="6569075"/>
            <a:ext cx="600075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de-DE" sz="800" spc="51" baseline="0">
                <a:solidFill>
                  <a:schemeClr val="tx2"/>
                </a:solidFill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CEE6467D-5D58-4B66-A3A2-86CB46115FFD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8681" name="Text">
            <a:extLst>
              <a:ext uri="{FF2B5EF4-FFF2-40B4-BE49-F238E27FC236}">
                <a16:creationId xmlns:a16="http://schemas.microsoft.com/office/drawing/2014/main" id="{45E3E818-0B81-4BB8-AABC-420FDFB925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gray">
          <a:xfrm>
            <a:off x="600075" y="1362075"/>
            <a:ext cx="9563100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add text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</p:txBody>
      </p:sp>
      <p:sp>
        <p:nvSpPr>
          <p:cNvPr id="28682" name="Headline">
            <a:extLst>
              <a:ext uri="{FF2B5EF4-FFF2-40B4-BE49-F238E27FC236}">
                <a16:creationId xmlns:a16="http://schemas.microsoft.com/office/drawing/2014/main" id="{B34F9356-5166-45A0-AD20-463167F596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600075" y="320675"/>
            <a:ext cx="95631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7200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headline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D318C4-662A-950C-1DB1-9A87E229832D}"/>
              </a:ext>
            </a:extLst>
          </p:cNvPr>
          <p:cNvSpPr/>
          <p:nvPr userDrawn="1"/>
        </p:nvSpPr>
        <p:spPr>
          <a:xfrm flipV="1">
            <a:off x="0" y="6820836"/>
            <a:ext cx="12192000" cy="59928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60DCF1-C2CE-F1E3-B5E4-8C052A5CC8CA}"/>
              </a:ext>
            </a:extLst>
          </p:cNvPr>
          <p:cNvGrpSpPr/>
          <p:nvPr userDrawn="1"/>
        </p:nvGrpSpPr>
        <p:grpSpPr>
          <a:xfrm>
            <a:off x="-45719" y="-13572"/>
            <a:ext cx="12237719" cy="105647"/>
            <a:chOff x="1" y="-13573"/>
            <a:chExt cx="12191998" cy="12006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3D5A08D-9E8C-9B4C-80C3-DCBEC400CA4C}"/>
                </a:ext>
              </a:extLst>
            </p:cNvPr>
            <p:cNvSpPr/>
            <p:nvPr/>
          </p:nvSpPr>
          <p:spPr>
            <a:xfrm flipV="1">
              <a:off x="2592659" y="-13573"/>
              <a:ext cx="9599340" cy="120060"/>
            </a:xfrm>
            <a:prstGeom prst="rect">
              <a:avLst/>
            </a:prstGeom>
            <a:solidFill>
              <a:srgbClr val="0076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E3BAF2D-5C23-F5B2-FF48-E82432FE5456}"/>
                </a:ext>
              </a:extLst>
            </p:cNvPr>
            <p:cNvSpPr/>
            <p:nvPr/>
          </p:nvSpPr>
          <p:spPr>
            <a:xfrm flipV="1">
              <a:off x="1" y="-13573"/>
              <a:ext cx="9599340" cy="12006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41" r:id="rId1"/>
    <p:sldLayoutId id="2147485042" r:id="rId2"/>
    <p:sldLayoutId id="2147485043" r:id="rId3"/>
    <p:sldLayoutId id="2147485044" r:id="rId4"/>
    <p:sldLayoutId id="2147485045" r:id="rId5"/>
    <p:sldLayoutId id="2147485046" r:id="rId6"/>
    <p:sldLayoutId id="2147485047" r:id="rId7"/>
    <p:sldLayoutId id="2147485048" r:id="rId8"/>
    <p:sldLayoutId id="2147485049" r:id="rId9"/>
    <p:sldLayoutId id="2147485050" r:id="rId10"/>
    <p:sldLayoutId id="2147485051" r:id="rId11"/>
    <p:sldLayoutId id="2147485052" r:id="rId12"/>
    <p:sldLayoutId id="2147485053" r:id="rId13"/>
    <p:sldLayoutId id="2147485054" r:id="rId14"/>
    <p:sldLayoutId id="2147485055" r:id="rId15"/>
    <p:sldLayoutId id="2147485056" r:id="rId16"/>
    <p:sldLayoutId id="2147485057" r:id="rId17"/>
    <p:sldLayoutId id="2147485058" r:id="rId18"/>
    <p:sldLayoutId id="2147485059" r:id="rId19"/>
    <p:sldLayoutId id="2147485060" r:id="rId20"/>
    <p:sldLayoutId id="2147485061" r:id="rId21"/>
    <p:sldLayoutId id="2147485062" r:id="rId22"/>
    <p:sldLayoutId id="2147485063" r:id="rId23"/>
    <p:sldLayoutId id="2147485064" r:id="rId24"/>
    <p:sldLayoutId id="2147485065" r:id="rId25"/>
    <p:sldLayoutId id="2147485066" r:id="rId26"/>
    <p:sldLayoutId id="2147485067" r:id="rId27"/>
    <p:sldLayoutId id="2147485068" r:id="rId28"/>
    <p:sldLayoutId id="2147485069" r:id="rId29"/>
    <p:sldLayoutId id="2147485070" r:id="rId30"/>
    <p:sldLayoutId id="2147485071" r:id="rId31"/>
    <p:sldLayoutId id="2147485072" r:id="rId32"/>
    <p:sldLayoutId id="2147485073" r:id="rId33"/>
    <p:sldLayoutId id="2147485074" r:id="rId34"/>
  </p:sldLayoutIdLst>
  <p:transition>
    <p:fade/>
  </p:transition>
  <p:hf sldNum="0"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SolaimanLipi" panose="03000600000000000000" pitchFamily="66" charset="0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algn="l" defTabSz="912813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Font typeface="Arial" panose="020B0604020202020204" pitchFamily="34" charset="0"/>
        <a:defRPr lang="de-DE" sz="1600" kern="1200" dirty="0">
          <a:solidFill>
            <a:schemeClr val="tx1"/>
          </a:solidFill>
          <a:latin typeface="SolaimanLipi" panose="03000600000000000000" pitchFamily="66" charset="0"/>
          <a:ea typeface="+mn-ea"/>
          <a:cs typeface="+mn-cs"/>
        </a:defRPr>
      </a:lvl1pPr>
      <a:lvl2pPr marL="239713" indent="-239713" algn="l" defTabSz="912813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lang="de-DE" sz="1600" kern="1200" dirty="0">
          <a:solidFill>
            <a:schemeClr val="tx1"/>
          </a:solidFill>
          <a:latin typeface="SolaimanLipi" panose="03000600000000000000" pitchFamily="66" charset="0"/>
          <a:ea typeface="+mn-ea"/>
          <a:cs typeface="+mn-cs"/>
        </a:defRPr>
      </a:lvl2pPr>
      <a:lvl3pPr marL="474663" indent="-233363" algn="l" defTabSz="912813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Font typeface="Symbol" panose="05050102010706020507" pitchFamily="18" charset="2"/>
        <a:buChar char="-"/>
        <a:defRPr lang="de-DE" sz="1400" kern="1200" dirty="0">
          <a:solidFill>
            <a:schemeClr val="tx1"/>
          </a:solidFill>
          <a:latin typeface="SolaimanLipi" panose="03000600000000000000" pitchFamily="66" charset="0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Logo">
            <a:extLst>
              <a:ext uri="{FF2B5EF4-FFF2-40B4-BE49-F238E27FC236}">
                <a16:creationId xmlns:a16="http://schemas.microsoft.com/office/drawing/2014/main" id="{1C3DE8C7-C464-4D26-8E87-6DEB0C1CC9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14"/>
          <a:stretch>
            <a:fillRect/>
          </a:stretch>
        </p:blipFill>
        <p:spPr bwMode="gray">
          <a:xfrm>
            <a:off x="11588750" y="6372225"/>
            <a:ext cx="414338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bar">
            <a:extLst>
              <a:ext uri="{FF2B5EF4-FFF2-40B4-BE49-F238E27FC236}">
                <a16:creationId xmlns:a16="http://schemas.microsoft.com/office/drawing/2014/main" id="{40E92CE3-A665-46B4-8970-15D056DAF109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890250" y="6134100"/>
            <a:ext cx="1131888" cy="682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9" name="Fußzeile">
            <a:extLst>
              <a:ext uri="{FF2B5EF4-FFF2-40B4-BE49-F238E27FC236}">
                <a16:creationId xmlns:a16="http://schemas.microsoft.com/office/drawing/2014/main" id="{19B70EF4-7BC8-4A19-AF2F-964767328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530350" y="6565900"/>
            <a:ext cx="7702550" cy="1238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spc="51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4CDA9225-2A86-4401-A66D-D1B6B89C6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600075" y="6569075"/>
            <a:ext cx="600075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de-DE" sz="800" spc="5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2A9C2E99-2737-423E-9BF7-959889903BC0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>
                <a:defRPr/>
              </a:pPr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5127" name="Text">
            <a:extLst>
              <a:ext uri="{FF2B5EF4-FFF2-40B4-BE49-F238E27FC236}">
                <a16:creationId xmlns:a16="http://schemas.microsoft.com/office/drawing/2014/main" id="{EE013B3E-79FB-42AA-A3C8-55CC3D806C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gray">
          <a:xfrm>
            <a:off x="600075" y="1362075"/>
            <a:ext cx="9563100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dirty="0"/>
              <a:t>Click to add text</a:t>
            </a:r>
          </a:p>
          <a:p>
            <a:pPr lvl="1"/>
            <a:r>
              <a:rPr lang="en-GB" altLang="de-DE" dirty="0"/>
              <a:t>Second level</a:t>
            </a:r>
          </a:p>
          <a:p>
            <a:pPr lvl="2"/>
            <a:r>
              <a:rPr lang="en-GB" altLang="de-DE" dirty="0"/>
              <a:t>Third level</a:t>
            </a:r>
          </a:p>
        </p:txBody>
      </p:sp>
      <p:sp>
        <p:nvSpPr>
          <p:cNvPr id="5128" name="Headline">
            <a:extLst>
              <a:ext uri="{FF2B5EF4-FFF2-40B4-BE49-F238E27FC236}">
                <a16:creationId xmlns:a16="http://schemas.microsoft.com/office/drawing/2014/main" id="{E29B7DFF-FFDB-4255-AE5F-03CAC4F0BE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600075" y="320675"/>
            <a:ext cx="95631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7200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dirty="0"/>
              <a:t>Click to edit headline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785670-ED73-FC8C-D296-A5FC01AB2F9B}"/>
              </a:ext>
            </a:extLst>
          </p:cNvPr>
          <p:cNvSpPr/>
          <p:nvPr userDrawn="1"/>
        </p:nvSpPr>
        <p:spPr>
          <a:xfrm flipV="1">
            <a:off x="0" y="6820836"/>
            <a:ext cx="12192000" cy="59928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69E0C6-02EC-D631-838D-4010A74EA240}"/>
              </a:ext>
            </a:extLst>
          </p:cNvPr>
          <p:cNvGrpSpPr/>
          <p:nvPr userDrawn="1"/>
        </p:nvGrpSpPr>
        <p:grpSpPr>
          <a:xfrm>
            <a:off x="-45719" y="-13572"/>
            <a:ext cx="12237719" cy="105647"/>
            <a:chOff x="1" y="-13573"/>
            <a:chExt cx="12191998" cy="12006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DC106EC-4BB5-A400-6B2B-0018C881DC31}"/>
                </a:ext>
              </a:extLst>
            </p:cNvPr>
            <p:cNvSpPr/>
            <p:nvPr/>
          </p:nvSpPr>
          <p:spPr>
            <a:xfrm flipV="1">
              <a:off x="2592659" y="-13573"/>
              <a:ext cx="9599340" cy="120060"/>
            </a:xfrm>
            <a:prstGeom prst="rect">
              <a:avLst/>
            </a:prstGeom>
            <a:solidFill>
              <a:srgbClr val="0076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97408EE-29F7-BCE6-0000-A23BCD8997E2}"/>
                </a:ext>
              </a:extLst>
            </p:cNvPr>
            <p:cNvSpPr/>
            <p:nvPr/>
          </p:nvSpPr>
          <p:spPr>
            <a:xfrm flipV="1">
              <a:off x="1" y="-13573"/>
              <a:ext cx="9599340" cy="12006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067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9" r:id="rId1"/>
    <p:sldLayoutId id="2147485080" r:id="rId2"/>
    <p:sldLayoutId id="2147485081" r:id="rId3"/>
    <p:sldLayoutId id="2147485082" r:id="rId4"/>
    <p:sldLayoutId id="2147485083" r:id="rId5"/>
    <p:sldLayoutId id="2147485084" r:id="rId6"/>
    <p:sldLayoutId id="2147485085" r:id="rId7"/>
    <p:sldLayoutId id="2147485086" r:id="rId8"/>
    <p:sldLayoutId id="2147485087" r:id="rId9"/>
    <p:sldLayoutId id="2147485088" r:id="rId10"/>
    <p:sldLayoutId id="2147485089" r:id="rId11"/>
    <p:sldLayoutId id="2147485090" r:id="rId12"/>
    <p:sldLayoutId id="2147485091" r:id="rId13"/>
    <p:sldLayoutId id="2147485092" r:id="rId14"/>
    <p:sldLayoutId id="2147485093" r:id="rId15"/>
    <p:sldLayoutId id="2147485094" r:id="rId16"/>
    <p:sldLayoutId id="2147485095" r:id="rId17"/>
    <p:sldLayoutId id="2147485096" r:id="rId18"/>
    <p:sldLayoutId id="2147485097" r:id="rId19"/>
    <p:sldLayoutId id="2147485098" r:id="rId20"/>
    <p:sldLayoutId id="2147485099" r:id="rId21"/>
    <p:sldLayoutId id="2147485100" r:id="rId22"/>
    <p:sldLayoutId id="2147485101" r:id="rId23"/>
    <p:sldLayoutId id="2147485102" r:id="rId24"/>
    <p:sldLayoutId id="2147485103" r:id="rId25"/>
    <p:sldLayoutId id="2147485104" r:id="rId26"/>
    <p:sldLayoutId id="2147485105" r:id="rId27"/>
    <p:sldLayoutId id="2147485106" r:id="rId28"/>
    <p:sldLayoutId id="2147485107" r:id="rId29"/>
    <p:sldLayoutId id="2147485108" r:id="rId30"/>
    <p:sldLayoutId id="2147485109" r:id="rId31"/>
    <p:sldLayoutId id="2147485110" r:id="rId32"/>
    <p:sldLayoutId id="2147485111" r:id="rId33"/>
    <p:sldLayoutId id="2147485112" r:id="rId34"/>
    <p:sldLayoutId id="2147485113" r:id="rId35"/>
    <p:sldLayoutId id="2147485114" r:id="rId36"/>
    <p:sldLayoutId id="2147485115" r:id="rId37"/>
    <p:sldLayoutId id="2147485116" r:id="rId38"/>
  </p:sldLayoutIdLst>
  <p:transition>
    <p:fade/>
  </p:transition>
  <p:hf sldNum="0"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SolaimanLipi" panose="03000600000000000000" pitchFamily="66" charset="0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algn="l" defTabSz="912813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Font typeface="Arial" panose="020B0604020202020204" pitchFamily="34" charset="0"/>
        <a:defRPr lang="de-DE" sz="1600" kern="1200" dirty="0">
          <a:solidFill>
            <a:schemeClr val="tx1"/>
          </a:solidFill>
          <a:latin typeface="SolaimanLipi" panose="03000600000000000000" pitchFamily="66" charset="0"/>
          <a:ea typeface="+mn-ea"/>
          <a:cs typeface="+mn-cs"/>
        </a:defRPr>
      </a:lvl1pPr>
      <a:lvl2pPr marL="239713" indent="-239713" algn="l" defTabSz="912813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lang="de-DE" sz="1600" kern="1200" dirty="0">
          <a:solidFill>
            <a:schemeClr val="tx1"/>
          </a:solidFill>
          <a:latin typeface="SolaimanLipi" panose="03000600000000000000" pitchFamily="66" charset="0"/>
          <a:ea typeface="+mn-ea"/>
          <a:cs typeface="+mn-cs"/>
        </a:defRPr>
      </a:lvl2pPr>
      <a:lvl3pPr marL="474663" indent="-233363" algn="l" defTabSz="912813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Font typeface="Symbol" panose="05050102010706020507" pitchFamily="18" charset="2"/>
        <a:buChar char="-"/>
        <a:defRPr lang="de-DE" sz="1400" kern="1200" dirty="0">
          <a:solidFill>
            <a:schemeClr val="tx1"/>
          </a:solidFill>
          <a:latin typeface="SolaimanLipi" panose="03000600000000000000" pitchFamily="66" charset="0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Logo">
            <a:extLst>
              <a:ext uri="{FF2B5EF4-FFF2-40B4-BE49-F238E27FC236}">
                <a16:creationId xmlns:a16="http://schemas.microsoft.com/office/drawing/2014/main" id="{40ACD143-EC34-4017-8FB7-23ECB9BF3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588750" y="6372225"/>
            <a:ext cx="414338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bar">
            <a:extLst>
              <a:ext uri="{FF2B5EF4-FFF2-40B4-BE49-F238E27FC236}">
                <a16:creationId xmlns:a16="http://schemas.microsoft.com/office/drawing/2014/main" id="{C5F2EA10-32A2-9A40-A60D-650711A76BE0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890250" y="6134100"/>
            <a:ext cx="1131888" cy="682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en-US" dirty="0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9" name="Fußzeile">
            <a:extLst>
              <a:ext uri="{FF2B5EF4-FFF2-40B4-BE49-F238E27FC236}">
                <a16:creationId xmlns:a16="http://schemas.microsoft.com/office/drawing/2014/main" id="{19B70EF4-7BC8-4A19-AF2F-964767328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412875" y="6575425"/>
            <a:ext cx="8750300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spc="51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r>
              <a:rPr lang="en-US"/>
              <a:t>OPTIMIZATION OF ETP OPERATIONS</a:t>
            </a:r>
            <a:endParaRPr lang="en-US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4CDA9225-2A86-4401-A66D-D1B6B89C6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600075" y="6569075"/>
            <a:ext cx="600075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de-DE" sz="800" spc="51" baseline="0">
                <a:solidFill>
                  <a:schemeClr val="tx2"/>
                </a:solidFill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pPr>
              <a:defRPr/>
            </a:pPr>
            <a:fld id="{433142F5-F15F-4089-A893-CD0345A7DA20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103" name="Text">
            <a:extLst>
              <a:ext uri="{FF2B5EF4-FFF2-40B4-BE49-F238E27FC236}">
                <a16:creationId xmlns:a16="http://schemas.microsoft.com/office/drawing/2014/main" id="{21AA9A26-FAD7-471A-A702-53D318CECF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gray">
          <a:xfrm>
            <a:off x="600075" y="1362075"/>
            <a:ext cx="9563100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add text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</p:txBody>
      </p:sp>
      <p:sp>
        <p:nvSpPr>
          <p:cNvPr id="4104" name="Headline">
            <a:extLst>
              <a:ext uri="{FF2B5EF4-FFF2-40B4-BE49-F238E27FC236}">
                <a16:creationId xmlns:a16="http://schemas.microsoft.com/office/drawing/2014/main" id="{63216B2B-4369-4D0D-9425-CB219F038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600075" y="320675"/>
            <a:ext cx="95631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7200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headline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194443-D69E-BAE6-D6C2-9C5841E981E6}"/>
              </a:ext>
            </a:extLst>
          </p:cNvPr>
          <p:cNvSpPr/>
          <p:nvPr userDrawn="1"/>
        </p:nvSpPr>
        <p:spPr>
          <a:xfrm flipV="1">
            <a:off x="0" y="6820836"/>
            <a:ext cx="12192000" cy="59928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51D280-3D2A-6DA0-555F-F7CB8A8E5161}"/>
              </a:ext>
            </a:extLst>
          </p:cNvPr>
          <p:cNvGrpSpPr/>
          <p:nvPr userDrawn="1"/>
        </p:nvGrpSpPr>
        <p:grpSpPr>
          <a:xfrm>
            <a:off x="-45719" y="-13572"/>
            <a:ext cx="12237719" cy="105647"/>
            <a:chOff x="1" y="-13573"/>
            <a:chExt cx="12191998" cy="12006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91C1156-FE7C-56EA-BF3A-2DEB7FDDF3F3}"/>
                </a:ext>
              </a:extLst>
            </p:cNvPr>
            <p:cNvSpPr/>
            <p:nvPr/>
          </p:nvSpPr>
          <p:spPr>
            <a:xfrm flipV="1">
              <a:off x="2592659" y="-13573"/>
              <a:ext cx="9599340" cy="120060"/>
            </a:xfrm>
            <a:prstGeom prst="rect">
              <a:avLst/>
            </a:prstGeom>
            <a:solidFill>
              <a:srgbClr val="0076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0A71AA8-3069-5BFA-4EDC-376AD4BE167D}"/>
                </a:ext>
              </a:extLst>
            </p:cNvPr>
            <p:cNvSpPr/>
            <p:nvPr/>
          </p:nvSpPr>
          <p:spPr>
            <a:xfrm flipV="1">
              <a:off x="1" y="-13573"/>
              <a:ext cx="9599340" cy="12006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8416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8" r:id="rId1"/>
    <p:sldLayoutId id="2147485119" r:id="rId2"/>
    <p:sldLayoutId id="2147485120" r:id="rId3"/>
    <p:sldLayoutId id="2147485121" r:id="rId4"/>
    <p:sldLayoutId id="2147485122" r:id="rId5"/>
    <p:sldLayoutId id="2147485123" r:id="rId6"/>
    <p:sldLayoutId id="2147485124" r:id="rId7"/>
    <p:sldLayoutId id="2147485125" r:id="rId8"/>
    <p:sldLayoutId id="2147485126" r:id="rId9"/>
    <p:sldLayoutId id="2147485127" r:id="rId10"/>
    <p:sldLayoutId id="2147485128" r:id="rId11"/>
    <p:sldLayoutId id="2147485129" r:id="rId12"/>
    <p:sldLayoutId id="2147485130" r:id="rId13"/>
    <p:sldLayoutId id="2147485131" r:id="rId14"/>
    <p:sldLayoutId id="2147485132" r:id="rId15"/>
    <p:sldLayoutId id="2147485133" r:id="rId16"/>
    <p:sldLayoutId id="2147485134" r:id="rId17"/>
    <p:sldLayoutId id="2147485135" r:id="rId18"/>
    <p:sldLayoutId id="2147485136" r:id="rId19"/>
    <p:sldLayoutId id="2147485137" r:id="rId20"/>
    <p:sldLayoutId id="2147485138" r:id="rId21"/>
    <p:sldLayoutId id="2147485139" r:id="rId22"/>
    <p:sldLayoutId id="2147485140" r:id="rId23"/>
    <p:sldLayoutId id="2147485141" r:id="rId24"/>
    <p:sldLayoutId id="2147485142" r:id="rId25"/>
    <p:sldLayoutId id="2147485143" r:id="rId26"/>
    <p:sldLayoutId id="2147485144" r:id="rId27"/>
    <p:sldLayoutId id="2147485145" r:id="rId28"/>
    <p:sldLayoutId id="2147485146" r:id="rId29"/>
    <p:sldLayoutId id="2147485147" r:id="rId30"/>
    <p:sldLayoutId id="2147485148" r:id="rId31"/>
    <p:sldLayoutId id="2147485149" r:id="rId32"/>
    <p:sldLayoutId id="2147485150" r:id="rId33"/>
    <p:sldLayoutId id="2147485151" r:id="rId34"/>
    <p:sldLayoutId id="2147485152" r:id="rId35"/>
    <p:sldLayoutId id="2147485153" r:id="rId36"/>
  </p:sldLayoutIdLst>
  <p:transition>
    <p:fade/>
  </p:transition>
  <p:hf sldNum="0"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 kern="1200">
          <a:solidFill>
            <a:schemeClr val="tx1"/>
          </a:solidFill>
          <a:latin typeface="SolaimanLipi" panose="03000600000000000000" pitchFamily="66" charset="0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algn="l" defTabSz="912813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Font typeface="Arial" panose="020B0604020202020204" pitchFamily="34" charset="0"/>
        <a:defRPr lang="de-DE" sz="2000" kern="1200" dirty="0">
          <a:solidFill>
            <a:schemeClr val="tx1"/>
          </a:solidFill>
          <a:latin typeface="SolaimanLipi" panose="03000600000000000000" pitchFamily="66" charset="0"/>
          <a:ea typeface="+mn-ea"/>
          <a:cs typeface="+mn-cs"/>
        </a:defRPr>
      </a:lvl1pPr>
      <a:lvl2pPr marL="239713" indent="-239713" algn="l" defTabSz="912813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lang="de-DE" kern="1200" dirty="0">
          <a:solidFill>
            <a:schemeClr val="tx1"/>
          </a:solidFill>
          <a:latin typeface="SolaimanLipi" panose="03000600000000000000" pitchFamily="66" charset="0"/>
          <a:ea typeface="+mn-ea"/>
          <a:cs typeface="+mn-cs"/>
        </a:defRPr>
      </a:lvl2pPr>
      <a:lvl3pPr marL="474663" indent="-233363" algn="l" defTabSz="912813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Font typeface="Symbol" panose="05050102010706020507" pitchFamily="18" charset="2"/>
        <a:buChar char="-"/>
        <a:defRPr lang="de-DE" sz="1600" kern="1200" dirty="0">
          <a:solidFill>
            <a:schemeClr val="tx1"/>
          </a:solidFill>
          <a:latin typeface="SolaimanLipi" panose="03000600000000000000" pitchFamily="66" charset="0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">
            <a:extLst>
              <a:ext uri="{FF2B5EF4-FFF2-40B4-BE49-F238E27FC236}">
                <a16:creationId xmlns:a16="http://schemas.microsoft.com/office/drawing/2014/main" id="{9F0F5CEA-886E-4B05-93BC-F96F6B5DF08A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email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1589389" y="6371813"/>
            <a:ext cx="413113" cy="316833"/>
          </a:xfrm>
          <a:prstGeom prst="rect">
            <a:avLst/>
          </a:prstGeom>
        </p:spPr>
      </p:pic>
      <p:sp>
        <p:nvSpPr>
          <p:cNvPr id="15" name="bar">
            <a:extLst>
              <a:ext uri="{FF2B5EF4-FFF2-40B4-BE49-F238E27FC236}">
                <a16:creationId xmlns:a16="http://schemas.microsoft.com/office/drawing/2014/main" id="{49D9F131-2158-4CE8-878F-18E76BB55EA7}"/>
              </a:ext>
            </a:extLst>
          </p:cNvPr>
          <p:cNvSpPr/>
          <p:nvPr/>
        </p:nvSpPr>
        <p:spPr bwMode="gray">
          <a:xfrm>
            <a:off x="10890251" y="6133759"/>
            <a:ext cx="1132416" cy="6919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9" name="Fußzeile">
            <a:extLst>
              <a:ext uri="{FF2B5EF4-FFF2-40B4-BE49-F238E27FC236}">
                <a16:creationId xmlns:a16="http://schemas.microsoft.com/office/drawing/2014/main" id="{19B70EF4-7BC8-4A19-AF2F-964767328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62031" y="6568511"/>
            <a:ext cx="7701304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r>
              <a:rPr lang="en-US"/>
              <a:t>OPTIMIZATION OF ETP OPERATIONS</a:t>
            </a:r>
            <a:endParaRPr lang="en-GB" dirty="0"/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6ED51528-C082-4A1A-9A13-B0D2B18590A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412557" y="6568511"/>
            <a:ext cx="7115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de-DE" sz="800" spc="51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cs typeface="SolaimanLipi" panose="03000600000000000000" pitchFamily="66" charset="0"/>
              </a:defRPr>
            </a:lvl1pPr>
          </a:lstStyle>
          <a:p>
            <a:fld id="{8667AFF4-986A-458E-B457-1E7F0333079B}" type="datetime1">
              <a:rPr lang="en-US" smtClean="0"/>
              <a:t>11/19/2022</a:t>
            </a:fld>
            <a:endParaRPr lang="en-GB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4CDA9225-2A86-4401-A66D-D1B6B89C6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99756" y="6568511"/>
            <a:ext cx="601133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de-DE" sz="800" spc="51" baseline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latin typeface="SolaimanLipi" panose="03000600000000000000" pitchFamily="66" charset="0"/>
                <a:cs typeface="SolaimanLipi" panose="03000600000000000000" pitchFamily="66" charset="0"/>
              </a:rPr>
              <a:t>Page </a:t>
            </a:r>
            <a:fld id="{3A8B5DB7-81A8-4ED4-916B-6B23CD603687}" type="slidenum">
              <a:rPr lang="en-GB" smtClean="0">
                <a:latin typeface="SolaimanLipi" panose="03000600000000000000" pitchFamily="66" charset="0"/>
                <a:cs typeface="SolaimanLipi" panose="03000600000000000000" pitchFamily="66" charset="0"/>
              </a:rPr>
              <a:pPr/>
              <a:t>‹#›</a:t>
            </a:fld>
            <a:endParaRPr lang="en-GB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3" name="Text"/>
          <p:cNvSpPr>
            <a:spLocks noGrp="1"/>
          </p:cNvSpPr>
          <p:nvPr>
            <p:ph type="body" idx="1"/>
          </p:nvPr>
        </p:nvSpPr>
        <p:spPr bwMode="gray">
          <a:xfrm>
            <a:off x="599757" y="1361292"/>
            <a:ext cx="9563579" cy="4660627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/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288DB87F-225C-44F9-8B2F-85DB9A3E08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9563579" cy="720725"/>
          </a:xfrm>
          <a:prstGeom prst="rect">
            <a:avLst/>
          </a:prstGeom>
        </p:spPr>
        <p:txBody>
          <a:bodyPr vert="horz" lIns="0" tIns="0" rIns="72000" bIns="0" rtlCol="0" anchor="b">
            <a:noAutofit/>
          </a:bodyPr>
          <a:lstStyle/>
          <a:p>
            <a:r>
              <a:rPr lang="en-GB" dirty="0"/>
              <a:t>Click to edit headline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E1886E2B-6003-7A46-84FB-3E2568FFF3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email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1589389" y="6371813"/>
            <a:ext cx="413113" cy="316833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FD9DE058-E99E-494B-9D46-5E07867E5304}"/>
              </a:ext>
            </a:extLst>
          </p:cNvPr>
          <p:cNvSpPr/>
          <p:nvPr userDrawn="1"/>
        </p:nvSpPr>
        <p:spPr bwMode="gray">
          <a:xfrm>
            <a:off x="10890251" y="6133759"/>
            <a:ext cx="1132416" cy="6919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18BE81-EAB0-2D84-C464-B8A6C874873D}"/>
              </a:ext>
            </a:extLst>
          </p:cNvPr>
          <p:cNvSpPr/>
          <p:nvPr userDrawn="1"/>
        </p:nvSpPr>
        <p:spPr>
          <a:xfrm flipV="1">
            <a:off x="0" y="6820836"/>
            <a:ext cx="12192000" cy="59928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DC5BF0-E34D-4E16-DDD6-CA225E30E9DF}"/>
              </a:ext>
            </a:extLst>
          </p:cNvPr>
          <p:cNvGrpSpPr/>
          <p:nvPr userDrawn="1"/>
        </p:nvGrpSpPr>
        <p:grpSpPr>
          <a:xfrm>
            <a:off x="-45719" y="-13572"/>
            <a:ext cx="12237719" cy="105647"/>
            <a:chOff x="1" y="-13573"/>
            <a:chExt cx="12191998" cy="12006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5A0615-E6A0-1315-B8E5-F46115328ED0}"/>
                </a:ext>
              </a:extLst>
            </p:cNvPr>
            <p:cNvSpPr/>
            <p:nvPr/>
          </p:nvSpPr>
          <p:spPr>
            <a:xfrm flipV="1">
              <a:off x="2592659" y="-13573"/>
              <a:ext cx="9599340" cy="120060"/>
            </a:xfrm>
            <a:prstGeom prst="rect">
              <a:avLst/>
            </a:prstGeom>
            <a:solidFill>
              <a:srgbClr val="0076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BAF761-ECBA-07A8-9237-7996838B9D56}"/>
                </a:ext>
              </a:extLst>
            </p:cNvPr>
            <p:cNvSpPr/>
            <p:nvPr/>
          </p:nvSpPr>
          <p:spPr>
            <a:xfrm flipV="1">
              <a:off x="1" y="-13573"/>
              <a:ext cx="9599340" cy="12006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394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0" r:id="rId1"/>
    <p:sldLayoutId id="2147485181" r:id="rId2"/>
    <p:sldLayoutId id="2147485182" r:id="rId3"/>
    <p:sldLayoutId id="2147485183" r:id="rId4"/>
    <p:sldLayoutId id="2147485184" r:id="rId5"/>
    <p:sldLayoutId id="2147485185" r:id="rId6"/>
    <p:sldLayoutId id="2147485186" r:id="rId7"/>
    <p:sldLayoutId id="2147485187" r:id="rId8"/>
    <p:sldLayoutId id="2147485188" r:id="rId9"/>
    <p:sldLayoutId id="2147485189" r:id="rId10"/>
    <p:sldLayoutId id="2147485190" r:id="rId11"/>
    <p:sldLayoutId id="2147485191" r:id="rId12"/>
    <p:sldLayoutId id="2147485192" r:id="rId13"/>
    <p:sldLayoutId id="2147485193" r:id="rId14"/>
    <p:sldLayoutId id="2147485194" r:id="rId15"/>
    <p:sldLayoutId id="2147485195" r:id="rId16"/>
    <p:sldLayoutId id="2147485196" r:id="rId17"/>
    <p:sldLayoutId id="2147485197" r:id="rId18"/>
    <p:sldLayoutId id="2147485198" r:id="rId19"/>
    <p:sldLayoutId id="2147485199" r:id="rId20"/>
    <p:sldLayoutId id="2147485200" r:id="rId21"/>
    <p:sldLayoutId id="2147485201" r:id="rId22"/>
    <p:sldLayoutId id="2147485202" r:id="rId23"/>
    <p:sldLayoutId id="2147485203" r:id="rId24"/>
    <p:sldLayoutId id="2147485204" r:id="rId25"/>
    <p:sldLayoutId id="2147485205" r:id="rId26"/>
    <p:sldLayoutId id="2147485206" r:id="rId27"/>
    <p:sldLayoutId id="2147485207" r:id="rId28"/>
    <p:sldLayoutId id="2147485208" r:id="rId29"/>
    <p:sldLayoutId id="2147485209" r:id="rId30"/>
    <p:sldLayoutId id="2147485210" r:id="rId31"/>
    <p:sldLayoutId id="2147485211" r:id="rId32"/>
    <p:sldLayoutId id="2147485212" r:id="rId33"/>
    <p:sldLayoutId id="2147485213" r:id="rId34"/>
    <p:sldLayoutId id="2147485214" r:id="rId35"/>
    <p:sldLayoutId id="2147485215" r:id="rId36"/>
  </p:sldLayoutIdLst>
  <p:transition>
    <p:fade/>
  </p:transition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400" b="1" kern="1200" cap="none" baseline="0">
          <a:solidFill>
            <a:schemeClr val="tx1"/>
          </a:solidFill>
          <a:latin typeface="SolaimanLipi" panose="03000600000000000000" pitchFamily="66" charset="0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None/>
        <a:defRPr lang="de-DE" sz="1600" kern="1200" dirty="0" smtClean="0">
          <a:solidFill>
            <a:schemeClr val="tx1"/>
          </a:solidFill>
          <a:latin typeface="SolaimanLipi" panose="03000600000000000000" pitchFamily="66" charset="0"/>
          <a:ea typeface="+mn-ea"/>
          <a:cs typeface="+mn-cs"/>
        </a:defRPr>
      </a:lvl1pPr>
      <a:lvl2pPr marL="241294" indent="-241294" algn="l" defTabSz="91437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lang="de-DE" sz="1600" kern="1200" dirty="0" smtClean="0">
          <a:solidFill>
            <a:schemeClr val="tx1"/>
          </a:solidFill>
          <a:latin typeface="SolaimanLipi" panose="03000600000000000000" pitchFamily="66" charset="0"/>
          <a:ea typeface="+mn-ea"/>
          <a:cs typeface="+mn-cs"/>
        </a:defRPr>
      </a:lvl2pPr>
      <a:lvl3pPr marL="476239" indent="-234945" algn="l" defTabSz="91437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Symbol" panose="05050102010706020507" pitchFamily="18" charset="2"/>
        <a:buChar char="-"/>
        <a:defRPr lang="de-DE" sz="1467" kern="1200" dirty="0">
          <a:solidFill>
            <a:schemeClr val="tx1"/>
          </a:solidFill>
          <a:latin typeface="SolaimanLipi" panose="03000600000000000000" pitchFamily="66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orient="horz" pos="78">
          <p15:clr>
            <a:srgbClr val="F26B43"/>
          </p15:clr>
        </p15:guide>
        <p15:guide id="10" orient="horz" pos="3162">
          <p15:clr>
            <a:srgbClr val="F26B43"/>
          </p15:clr>
        </p15:guide>
        <p15:guide id="11" pos="5680">
          <p15:clr>
            <a:srgbClr val="F26B43"/>
          </p15:clr>
        </p15:guide>
        <p15:guide id="12" pos="7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06824-EA24-4DC9-B7CD-46E0ECEEC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179CF-8593-4977-8AD5-5690FA289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551FF-126B-4EB4-AA3B-509A2D3685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CFA0C-582E-4EDD-9D49-07047E40F308}" type="datetime1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3A9B1-9BA5-488F-B34F-BF15ABB438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OPTIMIZATION OF ETP OPERATIONS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3512C-C3AF-4846-BB38-8B5702EC6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0A85D-93E6-421A-A986-A116317FA97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E8D07-8888-FC87-1723-948F4A8BA065}"/>
              </a:ext>
            </a:extLst>
          </p:cNvPr>
          <p:cNvSpPr/>
          <p:nvPr userDrawn="1"/>
        </p:nvSpPr>
        <p:spPr>
          <a:xfrm flipV="1">
            <a:off x="0" y="6820836"/>
            <a:ext cx="12192000" cy="59928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9E2AB98-5495-7BFD-2643-A6A68411FCD0}"/>
              </a:ext>
            </a:extLst>
          </p:cNvPr>
          <p:cNvGrpSpPr/>
          <p:nvPr userDrawn="1"/>
        </p:nvGrpSpPr>
        <p:grpSpPr>
          <a:xfrm>
            <a:off x="-45719" y="-13572"/>
            <a:ext cx="12237719" cy="105647"/>
            <a:chOff x="1" y="-13573"/>
            <a:chExt cx="12191998" cy="1200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AF6C00-0AC7-C7E1-EE83-C0D15904569B}"/>
                </a:ext>
              </a:extLst>
            </p:cNvPr>
            <p:cNvSpPr/>
            <p:nvPr/>
          </p:nvSpPr>
          <p:spPr>
            <a:xfrm flipV="1">
              <a:off x="2592659" y="-13573"/>
              <a:ext cx="9599340" cy="120060"/>
            </a:xfrm>
            <a:prstGeom prst="rect">
              <a:avLst/>
            </a:prstGeom>
            <a:solidFill>
              <a:srgbClr val="0076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94F493C-81D0-F956-3356-79A19ACF763B}"/>
                </a:ext>
              </a:extLst>
            </p:cNvPr>
            <p:cNvSpPr/>
            <p:nvPr/>
          </p:nvSpPr>
          <p:spPr>
            <a:xfrm flipV="1">
              <a:off x="1" y="-13573"/>
              <a:ext cx="9599340" cy="12006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097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521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">
            <a:extLst>
              <a:ext uri="{FF2B5EF4-FFF2-40B4-BE49-F238E27FC236}">
                <a16:creationId xmlns:a16="http://schemas.microsoft.com/office/drawing/2014/main" id="{9F0F5CEA-886E-4B05-93BC-F96F6B5DF08A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email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1589390" y="6371814"/>
            <a:ext cx="413113" cy="316833"/>
          </a:xfrm>
          <a:prstGeom prst="rect">
            <a:avLst/>
          </a:prstGeom>
        </p:spPr>
      </p:pic>
      <p:sp>
        <p:nvSpPr>
          <p:cNvPr id="15" name="bar">
            <a:extLst>
              <a:ext uri="{FF2B5EF4-FFF2-40B4-BE49-F238E27FC236}">
                <a16:creationId xmlns:a16="http://schemas.microsoft.com/office/drawing/2014/main" id="{49D9F131-2158-4CE8-878F-18E76BB55EA7}"/>
              </a:ext>
            </a:extLst>
          </p:cNvPr>
          <p:cNvSpPr/>
          <p:nvPr/>
        </p:nvSpPr>
        <p:spPr bwMode="gray">
          <a:xfrm>
            <a:off x="10890251" y="6133760"/>
            <a:ext cx="1132416" cy="6919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351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Fußzeile">
            <a:extLst>
              <a:ext uri="{FF2B5EF4-FFF2-40B4-BE49-F238E27FC236}">
                <a16:creationId xmlns:a16="http://schemas.microsoft.com/office/drawing/2014/main" id="{19B70EF4-7BC8-4A19-AF2F-964767328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62031" y="6568513"/>
            <a:ext cx="7701304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OPTIMIZATION OF ETP OPERATIONS</a:t>
            </a:r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6ED51528-C082-4A1A-9A13-B0D2B18590A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412558" y="6568513"/>
            <a:ext cx="7115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de-DE" sz="800" spc="51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FE0079-DA12-41C1-8876-38C40D823ED9}" type="datetime1">
              <a:rPr lang="en-US" smtClean="0"/>
              <a:t>11/19/2022</a:t>
            </a:fld>
            <a:endParaRPr lang="en-US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4CDA9225-2A86-4401-A66D-D1B6B89C6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99756" y="6568513"/>
            <a:ext cx="601133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de-DE" sz="800" spc="51" baseline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56F835-86DD-5945-9EB3-DF2487439BA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4" name="Trennlinie 2">
            <a:extLst>
              <a:ext uri="{FF2B5EF4-FFF2-40B4-BE49-F238E27FC236}">
                <a16:creationId xmlns:a16="http://schemas.microsoft.com/office/drawing/2014/main" id="{BA7763BA-D29F-4859-88A9-E457D7D05001}"/>
              </a:ext>
            </a:extLst>
          </p:cNvPr>
          <p:cNvCxnSpPr>
            <a:cxnSpLocks/>
          </p:cNvCxnSpPr>
          <p:nvPr/>
        </p:nvCxnSpPr>
        <p:spPr bwMode="gray">
          <a:xfrm>
            <a:off x="2277532" y="6575619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rennline 1">
            <a:extLst>
              <a:ext uri="{FF2B5EF4-FFF2-40B4-BE49-F238E27FC236}">
                <a16:creationId xmlns:a16="http://schemas.microsoft.com/office/drawing/2014/main" id="{D7B3BF4D-6640-4657-BD72-5F4E0852873A}"/>
              </a:ext>
            </a:extLst>
          </p:cNvPr>
          <p:cNvCxnSpPr>
            <a:cxnSpLocks/>
          </p:cNvCxnSpPr>
          <p:nvPr/>
        </p:nvCxnSpPr>
        <p:spPr bwMode="gray">
          <a:xfrm>
            <a:off x="1223760" y="6575619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"/>
          <p:cNvSpPr>
            <a:spLocks noGrp="1"/>
          </p:cNvSpPr>
          <p:nvPr>
            <p:ph type="body" idx="1"/>
          </p:nvPr>
        </p:nvSpPr>
        <p:spPr bwMode="gray">
          <a:xfrm>
            <a:off x="599757" y="1361293"/>
            <a:ext cx="9563579" cy="4660627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/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288DB87F-225C-44F9-8B2F-85DB9A3E08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7" y="320284"/>
            <a:ext cx="9563579" cy="720725"/>
          </a:xfrm>
          <a:prstGeom prst="rect">
            <a:avLst/>
          </a:prstGeom>
        </p:spPr>
        <p:txBody>
          <a:bodyPr vert="horz" lIns="0" tIns="0" rIns="72000" bIns="0" rtlCol="0" anchor="b">
            <a:noAutofit/>
          </a:bodyPr>
          <a:lstStyle/>
          <a:p>
            <a:r>
              <a:rPr lang="en-GB"/>
              <a:t>Click to edit headline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E1886E2B-6003-7A46-84FB-3E2568FFF3D6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email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1589390" y="6371814"/>
            <a:ext cx="413113" cy="316833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FD9DE058-E99E-494B-9D46-5E07867E5304}"/>
              </a:ext>
            </a:extLst>
          </p:cNvPr>
          <p:cNvSpPr/>
          <p:nvPr/>
        </p:nvSpPr>
        <p:spPr bwMode="gray">
          <a:xfrm>
            <a:off x="10890251" y="6133760"/>
            <a:ext cx="1132416" cy="6919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351" err="1">
              <a:solidFill>
                <a:schemeClr val="tx2"/>
              </a:solidFill>
              <a:latin typeface="Arial" charset="0"/>
            </a:endParaRPr>
          </a:p>
        </p:txBody>
      </p:sp>
      <p:cxnSp>
        <p:nvCxnSpPr>
          <p:cNvPr id="17" name="Trennlinie 2">
            <a:extLst>
              <a:ext uri="{FF2B5EF4-FFF2-40B4-BE49-F238E27FC236}">
                <a16:creationId xmlns:a16="http://schemas.microsoft.com/office/drawing/2014/main" id="{5ABBF440-DE33-734D-9E2D-2958EE879DF1}"/>
              </a:ext>
            </a:extLst>
          </p:cNvPr>
          <p:cNvCxnSpPr>
            <a:cxnSpLocks/>
          </p:cNvCxnSpPr>
          <p:nvPr/>
        </p:nvCxnSpPr>
        <p:spPr bwMode="gray">
          <a:xfrm>
            <a:off x="2277532" y="6575619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Trennline 1">
            <a:extLst>
              <a:ext uri="{FF2B5EF4-FFF2-40B4-BE49-F238E27FC236}">
                <a16:creationId xmlns:a16="http://schemas.microsoft.com/office/drawing/2014/main" id="{1C1B5217-7637-DA4D-BEAE-E1A33313DE62}"/>
              </a:ext>
            </a:extLst>
          </p:cNvPr>
          <p:cNvCxnSpPr>
            <a:cxnSpLocks/>
          </p:cNvCxnSpPr>
          <p:nvPr/>
        </p:nvCxnSpPr>
        <p:spPr bwMode="gray">
          <a:xfrm>
            <a:off x="1223760" y="6575619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6716ACA-5E0F-8DA8-7FD8-75803B677466}"/>
              </a:ext>
            </a:extLst>
          </p:cNvPr>
          <p:cNvSpPr/>
          <p:nvPr userDrawn="1"/>
        </p:nvSpPr>
        <p:spPr>
          <a:xfrm>
            <a:off x="0" y="6790490"/>
            <a:ext cx="12192000" cy="54812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61BD31-42E8-DB50-08A8-0C8B890C826C}"/>
              </a:ext>
            </a:extLst>
          </p:cNvPr>
          <p:cNvGrpSpPr/>
          <p:nvPr userDrawn="1"/>
        </p:nvGrpSpPr>
        <p:grpSpPr>
          <a:xfrm>
            <a:off x="-45718" y="-13572"/>
            <a:ext cx="12237719" cy="105648"/>
            <a:chOff x="1" y="-13573"/>
            <a:chExt cx="12191998" cy="12006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B1C68E-58F4-F25A-7A77-573F4022F92C}"/>
                </a:ext>
              </a:extLst>
            </p:cNvPr>
            <p:cNvSpPr/>
            <p:nvPr/>
          </p:nvSpPr>
          <p:spPr>
            <a:xfrm flipV="1">
              <a:off x="2592659" y="-13573"/>
              <a:ext cx="9599340" cy="120060"/>
            </a:xfrm>
            <a:prstGeom prst="rect">
              <a:avLst/>
            </a:prstGeom>
            <a:solidFill>
              <a:srgbClr val="0076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753CE2-8F0F-75D5-5A3E-853871187309}"/>
                </a:ext>
              </a:extLst>
            </p:cNvPr>
            <p:cNvSpPr/>
            <p:nvPr/>
          </p:nvSpPr>
          <p:spPr>
            <a:xfrm flipV="1">
              <a:off x="1" y="-13573"/>
              <a:ext cx="9599340" cy="12006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335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8" r:id="rId1"/>
    <p:sldLayoutId id="2147485219" r:id="rId2"/>
    <p:sldLayoutId id="2147485220" r:id="rId3"/>
    <p:sldLayoutId id="2147485221" r:id="rId4"/>
    <p:sldLayoutId id="2147485222" r:id="rId5"/>
    <p:sldLayoutId id="2147485223" r:id="rId6"/>
    <p:sldLayoutId id="2147485224" r:id="rId7"/>
    <p:sldLayoutId id="2147485225" r:id="rId8"/>
    <p:sldLayoutId id="2147485226" r:id="rId9"/>
    <p:sldLayoutId id="2147485227" r:id="rId10"/>
    <p:sldLayoutId id="2147485228" r:id="rId11"/>
    <p:sldLayoutId id="2147485229" r:id="rId12"/>
    <p:sldLayoutId id="2147485230" r:id="rId13"/>
    <p:sldLayoutId id="2147485231" r:id="rId14"/>
    <p:sldLayoutId id="2147485232" r:id="rId15"/>
    <p:sldLayoutId id="2147485233" r:id="rId16"/>
    <p:sldLayoutId id="2147485234" r:id="rId17"/>
    <p:sldLayoutId id="2147485235" r:id="rId18"/>
    <p:sldLayoutId id="2147485236" r:id="rId19"/>
    <p:sldLayoutId id="2147485237" r:id="rId20"/>
    <p:sldLayoutId id="2147485238" r:id="rId21"/>
    <p:sldLayoutId id="2147485239" r:id="rId22"/>
    <p:sldLayoutId id="2147485240" r:id="rId23"/>
    <p:sldLayoutId id="2147485241" r:id="rId24"/>
    <p:sldLayoutId id="2147485242" r:id="rId25"/>
    <p:sldLayoutId id="2147485243" r:id="rId26"/>
    <p:sldLayoutId id="2147485244" r:id="rId27"/>
    <p:sldLayoutId id="2147485245" r:id="rId28"/>
    <p:sldLayoutId id="2147485246" r:id="rId29"/>
    <p:sldLayoutId id="2147485247" r:id="rId30"/>
    <p:sldLayoutId id="2147485248" r:id="rId31"/>
    <p:sldLayoutId id="2147485249" r:id="rId32"/>
    <p:sldLayoutId id="2147485250" r:id="rId33"/>
    <p:sldLayoutId id="2147485251" r:id="rId34"/>
    <p:sldLayoutId id="2147485252" r:id="rId35"/>
    <p:sldLayoutId id="2147485253" r:id="rId36"/>
  </p:sldLayoutIdLst>
  <p:transition>
    <p:fade/>
  </p:transition>
  <p:hf sldNum="0"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None/>
        <a:defRPr lang="de-DE" sz="16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41289" indent="-241289" algn="l" defTabSz="914354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lang="de-DE" sz="16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476227" indent="-234939" algn="l" defTabSz="914354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Symbol" panose="05050102010706020507" pitchFamily="18" charset="2"/>
        <a:buChar char="-"/>
        <a:defRPr lang="de-DE" sz="1467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orient="horz" pos="78">
          <p15:clr>
            <a:srgbClr val="F26B43"/>
          </p15:clr>
        </p15:guide>
        <p15:guide id="10" orient="horz" pos="3162">
          <p15:clr>
            <a:srgbClr val="F26B43"/>
          </p15:clr>
        </p15:guide>
        <p15:guide id="11" pos="5680">
          <p15:clr>
            <a:srgbClr val="F26B43"/>
          </p15:clr>
        </p15:guide>
        <p15:guide id="12" pos="77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">
            <a:extLst>
              <a:ext uri="{FF2B5EF4-FFF2-40B4-BE49-F238E27FC236}">
                <a16:creationId xmlns:a16="http://schemas.microsoft.com/office/drawing/2014/main" id="{19B70EF4-7BC8-4A19-AF2F-964767328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62031" y="6568511"/>
            <a:ext cx="7701304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6ED51528-C082-4A1A-9A13-B0D2B18590A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412557" y="6568511"/>
            <a:ext cx="7115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de-DE" sz="800" spc="51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4CDA9225-2A86-4401-A66D-D1B6B89C6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99756" y="6568511"/>
            <a:ext cx="601133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de-DE" sz="800" spc="51" baseline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4" name="Trennlinie 2">
            <a:extLst>
              <a:ext uri="{FF2B5EF4-FFF2-40B4-BE49-F238E27FC236}">
                <a16:creationId xmlns:a16="http://schemas.microsoft.com/office/drawing/2014/main" id="{BA7763BA-D29F-4859-88A9-E457D7D05001}"/>
              </a:ext>
            </a:extLst>
          </p:cNvPr>
          <p:cNvCxnSpPr>
            <a:cxnSpLocks/>
          </p:cNvCxnSpPr>
          <p:nvPr/>
        </p:nvCxnSpPr>
        <p:spPr bwMode="gray">
          <a:xfrm>
            <a:off x="2277532" y="6575618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rennline 1">
            <a:extLst>
              <a:ext uri="{FF2B5EF4-FFF2-40B4-BE49-F238E27FC236}">
                <a16:creationId xmlns:a16="http://schemas.microsoft.com/office/drawing/2014/main" id="{D7B3BF4D-6640-4657-BD72-5F4E0852873A}"/>
              </a:ext>
            </a:extLst>
          </p:cNvPr>
          <p:cNvCxnSpPr>
            <a:cxnSpLocks/>
          </p:cNvCxnSpPr>
          <p:nvPr/>
        </p:nvCxnSpPr>
        <p:spPr bwMode="gray">
          <a:xfrm>
            <a:off x="1223760" y="6575619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"/>
          <p:cNvSpPr>
            <a:spLocks noGrp="1"/>
          </p:cNvSpPr>
          <p:nvPr>
            <p:ph type="body" idx="1"/>
          </p:nvPr>
        </p:nvSpPr>
        <p:spPr bwMode="gray">
          <a:xfrm>
            <a:off x="599757" y="1361292"/>
            <a:ext cx="9563579" cy="4660627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/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288DB87F-225C-44F9-8B2F-85DB9A3E08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9563579" cy="720725"/>
          </a:xfrm>
          <a:prstGeom prst="rect">
            <a:avLst/>
          </a:prstGeom>
        </p:spPr>
        <p:txBody>
          <a:bodyPr vert="horz" lIns="0" tIns="0" rIns="72000" bIns="0" rtlCol="0" anchor="b">
            <a:noAutofit/>
          </a:bodyPr>
          <a:lstStyle/>
          <a:p>
            <a:r>
              <a:rPr lang="en-GB"/>
              <a:t>Click to edit headline</a:t>
            </a:r>
            <a:endParaRPr lang="en-GB" dirty="0"/>
          </a:p>
        </p:txBody>
      </p:sp>
      <p:cxnSp>
        <p:nvCxnSpPr>
          <p:cNvPr id="17" name="Trennlinie 2">
            <a:extLst>
              <a:ext uri="{FF2B5EF4-FFF2-40B4-BE49-F238E27FC236}">
                <a16:creationId xmlns:a16="http://schemas.microsoft.com/office/drawing/2014/main" id="{5ABBF440-DE33-734D-9E2D-2958EE879DF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277532" y="6575618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Trennline 1">
            <a:extLst>
              <a:ext uri="{FF2B5EF4-FFF2-40B4-BE49-F238E27FC236}">
                <a16:creationId xmlns:a16="http://schemas.microsoft.com/office/drawing/2014/main" id="{1C1B5217-7637-DA4D-BEAE-E1A33313DE62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223760" y="6575619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Logo">
            <a:extLst>
              <a:ext uri="{FF2B5EF4-FFF2-40B4-BE49-F238E27FC236}">
                <a16:creationId xmlns:a16="http://schemas.microsoft.com/office/drawing/2014/main" id="{5CA177ED-99E7-375F-8749-A189DEA817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013"/>
          <a:stretch/>
        </p:blipFill>
        <p:spPr bwMode="gray">
          <a:xfrm>
            <a:off x="11589389" y="6371813"/>
            <a:ext cx="413113" cy="316833"/>
          </a:xfrm>
          <a:prstGeom prst="rect">
            <a:avLst/>
          </a:prstGeom>
        </p:spPr>
      </p:pic>
      <p:sp>
        <p:nvSpPr>
          <p:cNvPr id="4" name="bar">
            <a:extLst>
              <a:ext uri="{FF2B5EF4-FFF2-40B4-BE49-F238E27FC236}">
                <a16:creationId xmlns:a16="http://schemas.microsoft.com/office/drawing/2014/main" id="{B1E72F14-E812-7D95-AD68-DDF94E563F98}"/>
              </a:ext>
            </a:extLst>
          </p:cNvPr>
          <p:cNvSpPr/>
          <p:nvPr userDrawn="1"/>
        </p:nvSpPr>
        <p:spPr bwMode="gray">
          <a:xfrm>
            <a:off x="10890251" y="6133759"/>
            <a:ext cx="1132416" cy="6919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8973B6-B444-8A1E-ABA2-C007DD91DE0A}"/>
              </a:ext>
            </a:extLst>
          </p:cNvPr>
          <p:cNvSpPr/>
          <p:nvPr userDrawn="1"/>
        </p:nvSpPr>
        <p:spPr>
          <a:xfrm flipV="1">
            <a:off x="-15182" y="6801698"/>
            <a:ext cx="12207183" cy="111612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6C2682-0332-036A-0A86-8BB167367CBD}"/>
              </a:ext>
            </a:extLst>
          </p:cNvPr>
          <p:cNvGrpSpPr/>
          <p:nvPr userDrawn="1"/>
        </p:nvGrpSpPr>
        <p:grpSpPr>
          <a:xfrm>
            <a:off x="-60958" y="-18094"/>
            <a:ext cx="12252959" cy="111612"/>
            <a:chOff x="1" y="-13573"/>
            <a:chExt cx="12191998" cy="1200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0355BBC-EB8D-5684-4DE2-1119CF9C1FA0}"/>
                </a:ext>
              </a:extLst>
            </p:cNvPr>
            <p:cNvSpPr/>
            <p:nvPr/>
          </p:nvSpPr>
          <p:spPr>
            <a:xfrm flipV="1">
              <a:off x="2592659" y="-13573"/>
              <a:ext cx="9599340" cy="120060"/>
            </a:xfrm>
            <a:prstGeom prst="rect">
              <a:avLst/>
            </a:prstGeom>
            <a:solidFill>
              <a:srgbClr val="0076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9531994-46C8-1781-0002-C0AB3255DB4C}"/>
                </a:ext>
              </a:extLst>
            </p:cNvPr>
            <p:cNvSpPr/>
            <p:nvPr/>
          </p:nvSpPr>
          <p:spPr>
            <a:xfrm flipV="1">
              <a:off x="1" y="-13573"/>
              <a:ext cx="9599340" cy="12006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179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5" r:id="rId1"/>
    <p:sldLayoutId id="2147485256" r:id="rId2"/>
    <p:sldLayoutId id="2147485257" r:id="rId3"/>
    <p:sldLayoutId id="2147485258" r:id="rId4"/>
    <p:sldLayoutId id="2147485259" r:id="rId5"/>
    <p:sldLayoutId id="2147485260" r:id="rId6"/>
    <p:sldLayoutId id="2147485261" r:id="rId7"/>
    <p:sldLayoutId id="2147485262" r:id="rId8"/>
    <p:sldLayoutId id="2147485263" r:id="rId9"/>
    <p:sldLayoutId id="2147485264" r:id="rId10"/>
    <p:sldLayoutId id="2147485265" r:id="rId11"/>
    <p:sldLayoutId id="2147485266" r:id="rId12"/>
    <p:sldLayoutId id="2147485267" r:id="rId13"/>
    <p:sldLayoutId id="2147485268" r:id="rId14"/>
    <p:sldLayoutId id="2147485269" r:id="rId15"/>
    <p:sldLayoutId id="2147485270" r:id="rId16"/>
    <p:sldLayoutId id="2147485271" r:id="rId17"/>
    <p:sldLayoutId id="2147485272" r:id="rId18"/>
    <p:sldLayoutId id="2147485273" r:id="rId19"/>
    <p:sldLayoutId id="2147485274" r:id="rId20"/>
    <p:sldLayoutId id="2147485275" r:id="rId21"/>
    <p:sldLayoutId id="2147485276" r:id="rId22"/>
    <p:sldLayoutId id="2147485277" r:id="rId23"/>
    <p:sldLayoutId id="2147485278" r:id="rId24"/>
    <p:sldLayoutId id="2147485279" r:id="rId25"/>
    <p:sldLayoutId id="2147485280" r:id="rId26"/>
    <p:sldLayoutId id="2147485281" r:id="rId27"/>
    <p:sldLayoutId id="2147485282" r:id="rId28"/>
    <p:sldLayoutId id="2147485283" r:id="rId29"/>
    <p:sldLayoutId id="2147485284" r:id="rId30"/>
    <p:sldLayoutId id="2147485285" r:id="rId31"/>
    <p:sldLayoutId id="2147485286" r:id="rId32"/>
    <p:sldLayoutId id="2147485287" r:id="rId33"/>
    <p:sldLayoutId id="2147485288" r:id="rId34"/>
    <p:sldLayoutId id="2147485289" r:id="rId35"/>
  </p:sldLayoutIdLst>
  <p:transition>
    <p:fade/>
  </p:transition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None/>
        <a:defRPr lang="de-DE" sz="16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41294" indent="-241294" algn="l" defTabSz="91437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lang="de-DE" sz="16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476239" indent="-234945" algn="l" defTabSz="91437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Symbol" panose="05050102010706020507" pitchFamily="18" charset="2"/>
        <a:buChar char="-"/>
        <a:defRPr lang="de-DE" sz="1467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orient="horz" pos="78">
          <p15:clr>
            <a:srgbClr val="F26B43"/>
          </p15:clr>
        </p15:guide>
        <p15:guide id="10" orient="horz" pos="3162">
          <p15:clr>
            <a:srgbClr val="F26B43"/>
          </p15:clr>
        </p15:guide>
        <p15:guide id="11" pos="5680">
          <p15:clr>
            <a:srgbClr val="F26B43"/>
          </p15:clr>
        </p15:guide>
        <p15:guide id="12" pos="7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0.xml"/><Relationship Id="rId5" Type="http://schemas.openxmlformats.org/officeDocument/2006/relationships/image" Target="../media/image63.jpeg"/><Relationship Id="rId4" Type="http://schemas.openxmlformats.org/officeDocument/2006/relationships/image" Target="../media/image7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7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7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0BDD8960-3CBF-4502-BC05-5D1F81A1C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73" b="18773"/>
          <a:stretch/>
        </p:blipFill>
        <p:spPr bwMode="auto">
          <a:xfrm>
            <a:off x="0" y="0"/>
            <a:ext cx="12192000" cy="450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4850B09-679A-46A3-B85C-45BAD1C4BC91}"/>
              </a:ext>
            </a:extLst>
          </p:cNvPr>
          <p:cNvSpPr/>
          <p:nvPr/>
        </p:nvSpPr>
        <p:spPr>
          <a:xfrm flipV="1">
            <a:off x="2" y="4503147"/>
            <a:ext cx="6219825" cy="1428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C70A4937-5185-4CAD-8DEA-CC5001BE0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537" y="5699124"/>
            <a:ext cx="2042979" cy="4757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DC36DE8-9C2A-4E2D-8B0F-D5D9F71701AF}"/>
              </a:ext>
            </a:extLst>
          </p:cNvPr>
          <p:cNvSpPr/>
          <p:nvPr/>
        </p:nvSpPr>
        <p:spPr>
          <a:xfrm flipV="1">
            <a:off x="2" y="6715125"/>
            <a:ext cx="12191999" cy="142876"/>
          </a:xfrm>
          <a:prstGeom prst="rect">
            <a:avLst/>
          </a:prstGeom>
          <a:solidFill>
            <a:srgbClr val="00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5E0B5E-9B6A-472B-9EBA-7C945C2EAFE9}"/>
              </a:ext>
            </a:extLst>
          </p:cNvPr>
          <p:cNvGrpSpPr/>
          <p:nvPr/>
        </p:nvGrpSpPr>
        <p:grpSpPr>
          <a:xfrm>
            <a:off x="0" y="1669575"/>
            <a:ext cx="10757856" cy="1799021"/>
            <a:chOff x="0" y="1362040"/>
            <a:chExt cx="10757856" cy="179902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993F396-E884-4CC2-A6B8-F8D5C0629A81}"/>
                </a:ext>
              </a:extLst>
            </p:cNvPr>
            <p:cNvSpPr/>
            <p:nvPr/>
          </p:nvSpPr>
          <p:spPr>
            <a:xfrm>
              <a:off x="1" y="1362041"/>
              <a:ext cx="6299200" cy="1155077"/>
            </a:xfrm>
            <a:prstGeom prst="rect">
              <a:avLst/>
            </a:prstGeom>
            <a:solidFill>
              <a:srgbClr val="0050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id="{330439E9-8CD6-4748-8A40-2E3918CF1D6A}"/>
                </a:ext>
              </a:extLst>
            </p:cNvPr>
            <p:cNvSpPr txBox="1">
              <a:spLocks/>
            </p:cNvSpPr>
            <p:nvPr/>
          </p:nvSpPr>
          <p:spPr>
            <a:xfrm>
              <a:off x="499485" y="2570494"/>
              <a:ext cx="9716305" cy="590566"/>
            </a:xfrm>
            <a:prstGeom prst="rect">
              <a:avLst/>
            </a:prstGeom>
          </p:spPr>
          <p:txBody>
            <a:bodyPr vert="horz" lIns="68580" tIns="34291" rIns="68580" bIns="34291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>
                  <a:solidFill>
                    <a:schemeClr val="bg1"/>
                  </a:solidFill>
                </a:rPr>
                <a:t>Promotion of Sustainability in the Textile and Garment Industry in Asia-FABRIC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7A80561-143B-42DC-908E-1BBBC1863E2E}"/>
                </a:ext>
              </a:extLst>
            </p:cNvPr>
            <p:cNvSpPr txBox="1"/>
            <p:nvPr/>
          </p:nvSpPr>
          <p:spPr>
            <a:xfrm>
              <a:off x="499485" y="1415417"/>
              <a:ext cx="10258371" cy="1054136"/>
            </a:xfrm>
            <a:prstGeom prst="rect">
              <a:avLst/>
            </a:prstGeom>
            <a:noFill/>
          </p:spPr>
          <p:txBody>
            <a:bodyPr wrap="square" lIns="68580" tIns="34291" rIns="68580" bIns="34291" rtlCol="0" anchor="t">
              <a:spAutoFit/>
            </a:bodyPr>
            <a:lstStyle/>
            <a:p>
              <a:r>
                <a:rPr lang="en-US" sz="3200" b="1" err="1">
                  <a:solidFill>
                    <a:schemeClr val="bg1"/>
                  </a:solidFill>
                  <a:latin typeface="Arial"/>
                  <a:cs typeface="Arial"/>
                </a:rPr>
                <a:t>টেক্সটাইল</a:t>
              </a:r>
              <a:r>
                <a:rPr lang="en-US" sz="3200" b="1">
                  <a:solidFill>
                    <a:schemeClr val="bg1"/>
                  </a:solidFill>
                  <a:latin typeface="Arial"/>
                  <a:cs typeface="Arial"/>
                </a:rPr>
                <a:t> </a:t>
              </a:r>
              <a:r>
                <a:rPr lang="en-US" sz="3200" b="1" err="1">
                  <a:solidFill>
                    <a:schemeClr val="bg1"/>
                  </a:solidFill>
                  <a:latin typeface="Arial"/>
                  <a:cs typeface="Arial"/>
                </a:rPr>
                <a:t>শিল্পে</a:t>
              </a:r>
              <a:r>
                <a:rPr lang="en-US" sz="3200" b="1">
                  <a:solidFill>
                    <a:schemeClr val="bg1"/>
                  </a:solidFill>
                  <a:latin typeface="Arial"/>
                  <a:cs typeface="Arial"/>
                </a:rPr>
                <a:t> </a:t>
              </a:r>
              <a:r>
                <a:rPr lang="en-US" sz="3200" b="1" err="1">
                  <a:solidFill>
                    <a:schemeClr val="bg1"/>
                  </a:solidFill>
                  <a:latin typeface="Arial"/>
                  <a:cs typeface="Arial"/>
                </a:rPr>
                <a:t>তরল</a:t>
              </a:r>
              <a:r>
                <a:rPr lang="en-US" sz="3200" b="1">
                  <a:solidFill>
                    <a:schemeClr val="bg1"/>
                  </a:solidFill>
                  <a:latin typeface="Arial"/>
                  <a:cs typeface="Arial"/>
                </a:rPr>
                <a:t> </a:t>
              </a:r>
              <a:r>
                <a:rPr lang="en-US" sz="3200" b="1" err="1">
                  <a:solidFill>
                    <a:schemeClr val="bg1"/>
                  </a:solidFill>
                  <a:latin typeface="Arial"/>
                  <a:cs typeface="Arial"/>
                </a:rPr>
                <a:t>বর্জ্য</a:t>
              </a:r>
              <a:r>
                <a:rPr lang="en-US" sz="3200" b="1">
                  <a:solidFill>
                    <a:schemeClr val="bg1"/>
                  </a:solidFill>
                  <a:latin typeface="Arial"/>
                  <a:cs typeface="Arial"/>
                </a:rPr>
                <a:t> </a:t>
              </a:r>
              <a:r>
                <a:rPr lang="en-US" sz="3200" b="1" err="1">
                  <a:solidFill>
                    <a:schemeClr val="bg1"/>
                  </a:solidFill>
                  <a:latin typeface="Arial"/>
                  <a:cs typeface="Arial"/>
                </a:rPr>
                <a:t>পরিশোধনাগার</a:t>
              </a:r>
              <a:r>
                <a:rPr lang="en-US" sz="3200" b="1">
                  <a:solidFill>
                    <a:schemeClr val="bg1"/>
                  </a:solidFill>
                  <a:latin typeface="Arial"/>
                  <a:cs typeface="Arial"/>
                </a:rPr>
                <a:t> </a:t>
              </a:r>
              <a:endParaRPr lang="en-US" sz="3200">
                <a:solidFill>
                  <a:schemeClr val="bg1"/>
                </a:solidFill>
                <a:latin typeface="Arial"/>
              </a:endParaRPr>
            </a:p>
            <a:p>
              <a:r>
                <a:rPr lang="en-US" sz="3200" b="1">
                  <a:solidFill>
                    <a:schemeClr val="bg1"/>
                  </a:solidFill>
                  <a:latin typeface="Arial"/>
                  <a:cs typeface="Arial"/>
                </a:rPr>
                <a:t>(ই </a:t>
              </a:r>
              <a:r>
                <a:rPr lang="en-US" sz="3200" b="1" err="1">
                  <a:solidFill>
                    <a:schemeClr val="bg1"/>
                  </a:solidFill>
                  <a:latin typeface="Arial"/>
                  <a:cs typeface="Arial"/>
                </a:rPr>
                <a:t>টি</a:t>
              </a:r>
              <a:r>
                <a:rPr lang="en-US" sz="3200" b="1">
                  <a:solidFill>
                    <a:schemeClr val="bg1"/>
                  </a:solidFill>
                  <a:latin typeface="Arial"/>
                  <a:cs typeface="Arial"/>
                </a:rPr>
                <a:t> </a:t>
              </a:r>
              <a:r>
                <a:rPr lang="en-US" sz="3200" b="1" err="1">
                  <a:solidFill>
                    <a:schemeClr val="bg1"/>
                  </a:solidFill>
                  <a:latin typeface="Arial"/>
                  <a:cs typeface="Arial"/>
                </a:rPr>
                <a:t>পি</a:t>
              </a:r>
              <a:r>
                <a:rPr lang="en-US" sz="3200" b="1">
                  <a:solidFill>
                    <a:schemeClr val="bg1"/>
                  </a:solidFill>
                  <a:latin typeface="Arial"/>
                  <a:cs typeface="Arial"/>
                </a:rPr>
                <a:t>) </a:t>
              </a:r>
              <a:r>
                <a:rPr lang="en-US" sz="3200" b="1" err="1">
                  <a:solidFill>
                    <a:schemeClr val="bg1"/>
                  </a:solidFill>
                  <a:latin typeface="Arial"/>
                  <a:cs typeface="Arial"/>
                </a:rPr>
                <a:t>অপারেটরদের</a:t>
              </a:r>
              <a:r>
                <a:rPr lang="en-US" sz="3200" b="1">
                  <a:solidFill>
                    <a:schemeClr val="bg1"/>
                  </a:solidFill>
                  <a:latin typeface="Arial"/>
                  <a:cs typeface="Arial"/>
                </a:rPr>
                <a:t> </a:t>
              </a:r>
              <a:r>
                <a:rPr lang="en-US" sz="3200" b="1" err="1">
                  <a:solidFill>
                    <a:schemeClr val="bg1"/>
                  </a:solidFill>
                  <a:latin typeface="Arial"/>
                  <a:cs typeface="Arial"/>
                </a:rPr>
                <a:t>প্রশিক্ষণ</a:t>
              </a:r>
              <a:r>
                <a:rPr lang="en-US" sz="3200" b="1">
                  <a:solidFill>
                    <a:schemeClr val="bg1"/>
                  </a:solidFill>
                  <a:latin typeface="Arial"/>
                  <a:cs typeface="Arial"/>
                </a:rPr>
                <a:t> </a:t>
              </a:r>
              <a:r>
                <a:rPr lang="en-US" sz="3200" b="1" err="1">
                  <a:solidFill>
                    <a:schemeClr val="bg1"/>
                  </a:solidFill>
                  <a:latin typeface="Arial"/>
                  <a:cs typeface="Arial"/>
                </a:rPr>
                <a:t>কর্মশালা</a:t>
              </a:r>
              <a:endParaRPr lang="en-US" sz="3200" err="1">
                <a:solidFill>
                  <a:schemeClr val="bg1"/>
                </a:solidFill>
                <a:latin typeface="Arial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80F6861-2A69-4707-A5EA-6783DCCDE683}"/>
                </a:ext>
              </a:extLst>
            </p:cNvPr>
            <p:cNvSpPr/>
            <p:nvPr/>
          </p:nvSpPr>
          <p:spPr>
            <a:xfrm>
              <a:off x="0" y="1362040"/>
              <a:ext cx="228944" cy="115507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376732F-0A13-C93B-717A-0EA7EE23A0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771" t="61628" b="10474"/>
          <a:stretch/>
        </p:blipFill>
        <p:spPr>
          <a:xfrm>
            <a:off x="685800" y="5332637"/>
            <a:ext cx="3069508" cy="85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90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81896AFD-D0C9-406A-9FFE-BA56091C5DDB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599757" y="1361293"/>
            <a:ext cx="6944043" cy="1915307"/>
          </a:xfrm>
        </p:spPr>
        <p:txBody>
          <a:bodyPr/>
          <a:lstStyle/>
          <a:p>
            <a:pPr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as-IN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(</a:t>
            </a:r>
            <a:r>
              <a:rPr lang="en-US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১</a:t>
            </a:r>
            <a:r>
              <a:rPr lang="as-IN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) পরিশোধন কেমিক্যাল ব্যবস্থাপনা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পরিশোধন কেমিক্যালের ডোজিং</a:t>
            </a:r>
            <a:r>
              <a:rPr lang="en-US" altLang="en-US" sz="2000" b="1" dirty="0">
                <a:cs typeface="SolaimanLipi" panose="03000600000000000000" pitchFamily="66" charset="0"/>
              </a:rPr>
              <a:t> </a:t>
            </a:r>
            <a:r>
              <a:rPr lang="en-US" altLang="en-US" sz="2000" b="1" dirty="0" err="1">
                <a:cs typeface="SolaimanLipi" panose="03000600000000000000" pitchFamily="66" charset="0"/>
              </a:rPr>
              <a:t>কার্যক্রম</a:t>
            </a:r>
            <a:r>
              <a:rPr lang="as-IN" altLang="en-US" sz="2000" b="1" dirty="0">
                <a:cs typeface="SolaimanLipi" panose="03000600000000000000" pitchFamily="66" charset="0"/>
              </a:rPr>
              <a:t> মসৃণ করা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কেমিক্যাল হ্যান্ডলিং এর উত্তম অনুশীলনের প্রয়োগ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দৈনিক কেমিক্যাল ব্যবহারের পরিমাণ নির্ণয় এবং পর্যবেক্ষণ</a:t>
            </a:r>
            <a:r>
              <a:rPr lang="en-US" altLang="en-US" sz="2000" b="1" dirty="0">
                <a:cs typeface="SolaimanLipi" panose="03000600000000000000" pitchFamily="66" charset="0"/>
              </a:rPr>
              <a:t> </a:t>
            </a:r>
            <a:endParaRPr lang="as-IN" altLang="en-US" sz="2000" b="1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b="1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</p:txBody>
      </p:sp>
      <p:pic>
        <p:nvPicPr>
          <p:cNvPr id="155654" name="Picture 6" descr="ETP CHEMICAL DOSING SYSTEM - YouTube">
            <a:extLst>
              <a:ext uri="{FF2B5EF4-FFF2-40B4-BE49-F238E27FC236}">
                <a16:creationId xmlns:a16="http://schemas.microsoft.com/office/drawing/2014/main" id="{3D3D5249-A427-434D-987F-BCB242863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332940"/>
            <a:ext cx="2761364" cy="414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A18FCEE-905E-4A83-8F44-8EECA6481697}"/>
              </a:ext>
            </a:extLst>
          </p:cNvPr>
          <p:cNvSpPr/>
          <p:nvPr/>
        </p:nvSpPr>
        <p:spPr>
          <a:xfrm>
            <a:off x="903656" y="3276600"/>
            <a:ext cx="7478344" cy="26930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পরিশোধন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কেমিক্যালের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নির্বাচন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নিয়ে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পরিকল্পনা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আউটলেট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ইকুয়ালাইজেশন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ট্যাংকের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সিওডি-লোড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অনুযায়ী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সঠিকভাবে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দৈনিক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কেমিক্যাল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ব্যবহারের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পরিমাপ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এবং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নিয়ন্ত্রন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উচ্চ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গতি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সম্পন্ন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মিক্সার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ব্যবহার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ফ্লেক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নষ্ট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হওয়া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প্রতিরোধ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চুন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এবং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ফেরাস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সালফেট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/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ফিটকিরি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ডোজিং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,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এছাড়া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সিন্থেটিক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ফ্লকুল্যান্টের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জন্যেও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(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দ্বিগুণ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পরীক্ষা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)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পুনরায়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নিশ্চিত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অপারেশনের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জন্য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সর্বোত্তম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ফ্লকুল্যান্ট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নির্বাচন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।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ডোজিং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যন্ত্রাংশ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পরিষ্কার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রাখতে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3CB80C-BFAC-4B6B-73EB-473E807B2DB2}"/>
              </a:ext>
            </a:extLst>
          </p:cNvPr>
          <p:cNvSpPr/>
          <p:nvPr/>
        </p:nvSpPr>
        <p:spPr>
          <a:xfrm>
            <a:off x="0" y="503589"/>
            <a:ext cx="571500" cy="5108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4910B6-1199-169A-07BB-D26285FE801E}"/>
              </a:ext>
            </a:extLst>
          </p:cNvPr>
          <p:cNvSpPr txBox="1"/>
          <p:nvPr/>
        </p:nvSpPr>
        <p:spPr>
          <a:xfrm>
            <a:off x="541866" y="497749"/>
            <a:ext cx="5401733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as-I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ইটিপি অপ্টিমাইজেশনের নির্দিষ্ট কৌশল সমূহ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52A2D06-0D01-CFF3-B3EE-B8C4A7818925}"/>
              </a:ext>
            </a:extLst>
          </p:cNvPr>
          <p:cNvSpPr txBox="1">
            <a:spLocks/>
          </p:cNvSpPr>
          <p:nvPr/>
        </p:nvSpPr>
        <p:spPr bwMode="gray">
          <a:xfrm>
            <a:off x="2462213" y="6569075"/>
            <a:ext cx="7700962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Nirmala UI" panose="020B0502040204020203" pitchFamily="34" charset="0"/>
              </a:rPr>
              <a:t>ETP OPERATOR COURSE - EFFLUENT TREATMENT IN BANGLADESH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Nirmala UI" panose="020B0502040204020203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79D8E65-43DD-3B80-B46D-B32FB16B7AC3}"/>
              </a:ext>
            </a:extLst>
          </p:cNvPr>
          <p:cNvSpPr txBox="1">
            <a:spLocks/>
          </p:cNvSpPr>
          <p:nvPr/>
        </p:nvSpPr>
        <p:spPr bwMode="gray">
          <a:xfrm>
            <a:off x="600075" y="6569075"/>
            <a:ext cx="600075" cy="12223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2"/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3AA5550-A6CE-4398-AAAB-43CE93B78963}" type="slidenum">
              <a:rPr lang="en-IN" altLang="en-US" smtClean="0">
                <a:solidFill>
                  <a:srgbClr val="6F6F6F"/>
                </a:solidFill>
                <a:latin typeface="Arial" panose="020B0604020202020204"/>
              </a:rPr>
              <a:pPr>
                <a:defRPr/>
              </a:pPr>
              <a:t>10</a:t>
            </a:fld>
            <a:endParaRPr lang="en-IN" altLang="en-US" dirty="0">
              <a:solidFill>
                <a:srgbClr val="6F6F6F"/>
              </a:solidFill>
              <a:latin typeface="Arial" panose="020B0604020202020204"/>
            </a:endParaRPr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9A1A6190-7370-C5E7-3E03-4218D2823360}"/>
              </a:ext>
            </a:extLst>
          </p:cNvPr>
          <p:cNvSpPr txBox="1">
            <a:spLocks/>
          </p:cNvSpPr>
          <p:nvPr/>
        </p:nvSpPr>
        <p:spPr bwMode="gray">
          <a:xfrm>
            <a:off x="1412875" y="6569075"/>
            <a:ext cx="711200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46C3EC-5C0E-46F3-A70E-EAA778981DE1}" type="datetime1">
              <a:rPr kumimoji="0" lang="en-US" sz="800" b="0" i="0" u="none" strike="noStrike" kern="1200" cap="none" spc="51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51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SolaimanLipi" panose="03000600000000000000" pitchFamily="66" charset="0"/>
              <a:ea typeface="+mn-ea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71330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81896AFD-D0C9-406A-9FFE-BA56091C5DDB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599757" y="1361293"/>
            <a:ext cx="6944043" cy="1915307"/>
          </a:xfrm>
        </p:spPr>
        <p:txBody>
          <a:bodyPr/>
          <a:lstStyle/>
          <a:p>
            <a:pPr marL="0" marR="0" lvl="0" indent="0" algn="just" defTabSz="9128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s-I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SolaimanLipi" panose="03000600000000000000" pitchFamily="66" charset="0"/>
              </a:rPr>
              <a:t>(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SolaimanLipi" panose="03000600000000000000" pitchFamily="66" charset="0"/>
              </a:rPr>
              <a:t>১</a:t>
            </a:r>
            <a:r>
              <a:rPr kumimoji="0" lang="as-I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SolaimanLipi" panose="03000600000000000000" pitchFamily="66" charset="0"/>
              </a:rPr>
              <a:t>) পরিশোধন কেমিক্যাল ব্যবস্থাপনা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as-IN" altLang="en-US" sz="2000" b="1" dirty="0">
                <a:latin typeface="SolaimanLipi" panose="02000500020000020004" pitchFamily="2" charset="0"/>
                <a:cs typeface="SolaimanLipi" panose="02000500020000020004" pitchFamily="2" charset="0"/>
              </a:rPr>
              <a:t>পরিশোধন কেমিক্যালের ডোজিং</a:t>
            </a:r>
            <a:r>
              <a:rPr lang="en-US" altLang="en-US" sz="2000" b="1" dirty="0">
                <a:latin typeface="SolaimanLipi" panose="02000500020000020004" pitchFamily="2" charset="0"/>
                <a:cs typeface="SolaimanLipi" panose="02000500020000020004" pitchFamily="2" charset="0"/>
              </a:rPr>
              <a:t> </a:t>
            </a:r>
            <a:r>
              <a:rPr lang="en-US" altLang="en-US" sz="2000" b="1" dirty="0" err="1">
                <a:latin typeface="SolaimanLipi" panose="02000500020000020004" pitchFamily="2" charset="0"/>
                <a:cs typeface="SolaimanLipi" panose="02000500020000020004" pitchFamily="2" charset="0"/>
              </a:rPr>
              <a:t>কার্যক্রম</a:t>
            </a:r>
            <a:r>
              <a:rPr lang="as-IN" altLang="en-US" sz="2000" b="1" dirty="0">
                <a:latin typeface="SolaimanLipi" panose="02000500020000020004" pitchFamily="2" charset="0"/>
                <a:cs typeface="SolaimanLipi" panose="02000500020000020004" pitchFamily="2" charset="0"/>
              </a:rPr>
              <a:t> মসৃণ করা</a:t>
            </a:r>
          </a:p>
          <a:p>
            <a:pPr marL="342900" marR="0" lvl="0" indent="-342900" algn="just" defTabSz="9128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as-I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laimanLipi" panose="02000500020000020004" pitchFamily="2" charset="0"/>
                <a:cs typeface="SolaimanLipi" panose="02000500020000020004" pitchFamily="2" charset="0"/>
              </a:rPr>
              <a:t>কেমিক্যাল হ্যান্ডলিং এর উত্তম অনুশীলনের প্রয়োগ</a:t>
            </a:r>
          </a:p>
          <a:p>
            <a:pPr marL="342900" marR="0" lvl="0" indent="-342900" algn="just" defTabSz="9128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as-I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laimanLipi" panose="02000500020000020004" pitchFamily="2" charset="0"/>
                <a:cs typeface="SolaimanLipi" panose="02000500020000020004" pitchFamily="2" charset="0"/>
              </a:rPr>
              <a:t>দৈনিক কেমিক্যাল ব্যবহারের পরিমাণ নির্ণয় এবং পর্যবেক্ষণ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laimanLipi" panose="02000500020000020004" pitchFamily="2" charset="0"/>
                <a:cs typeface="SolaimanLipi" panose="02000500020000020004" pitchFamily="2" charset="0"/>
              </a:rPr>
              <a:t> </a:t>
            </a:r>
            <a:endParaRPr kumimoji="0" lang="as-IN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laimanLipi" panose="02000500020000020004" pitchFamily="2" charset="0"/>
              <a:cs typeface="SolaimanLipi" panose="02000500020000020004" pitchFamily="2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</p:txBody>
      </p:sp>
      <p:pic>
        <p:nvPicPr>
          <p:cNvPr id="155654" name="Picture 6" descr="ETP CHEMICAL DOSING SYSTEM - YouTube">
            <a:extLst>
              <a:ext uri="{FF2B5EF4-FFF2-40B4-BE49-F238E27FC236}">
                <a16:creationId xmlns:a16="http://schemas.microsoft.com/office/drawing/2014/main" id="{3D3D5249-A427-434D-987F-BCB242863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332940"/>
            <a:ext cx="2761364" cy="414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A18FCEE-905E-4A83-8F44-8EECA6481697}"/>
              </a:ext>
            </a:extLst>
          </p:cNvPr>
          <p:cNvSpPr/>
          <p:nvPr/>
        </p:nvSpPr>
        <p:spPr>
          <a:xfrm>
            <a:off x="900112" y="3292549"/>
            <a:ext cx="7478344" cy="26161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cs typeface="SolaimanLipi" panose="03000600000000000000" pitchFamily="66" charset="0"/>
              </a:rPr>
              <a:t>ASTM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স্ট্যান্ডার্ড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ব্যবহার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ফিটকিরি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এবং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চূনের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অদ্রবণীয়তা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রক্ষা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। 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কেমিক্যালের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অকার্যকর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অংশগুলো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(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যেমন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: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বালি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,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মাটি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,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পানি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)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বিবেচনায়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আনতে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(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যেমন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: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বেশি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ডোসেজ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দিতে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)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ভারি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ধাতু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এবং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সেটেলেবল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কঠিনের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সঠিক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অধঃক্ষেপণের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জন্য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পিএইচ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মান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৮.৫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কাছাকাছি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রাখতে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সিন্থেটিক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ফ্লকুল্যান্টের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ভালো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অবস্থা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নিশ্চিত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(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যেমন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: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পানি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বিহীন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এলাকায়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স্টোরেজ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নিয়ন্ত্রণে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রাখতে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)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শুষ্ক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এবং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পরিষ্কার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ঘরে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মজুদ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793870-57EA-0F48-CF4C-B86BD1634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F5C0F0-34D3-4BCB-DFE8-2044B266A728}"/>
              </a:ext>
            </a:extLst>
          </p:cNvPr>
          <p:cNvSpPr/>
          <p:nvPr/>
        </p:nvSpPr>
        <p:spPr>
          <a:xfrm>
            <a:off x="0" y="503589"/>
            <a:ext cx="571500" cy="5108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90A1D1-1382-1C23-3C17-E26B847381D4}"/>
              </a:ext>
            </a:extLst>
          </p:cNvPr>
          <p:cNvSpPr txBox="1"/>
          <p:nvPr/>
        </p:nvSpPr>
        <p:spPr>
          <a:xfrm>
            <a:off x="541866" y="497749"/>
            <a:ext cx="5401733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as-I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ইটিপি অপ্টিমাইজেশনের নির্দিষ্ট কৌশল সমূহ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08CD2364-4E58-25B1-CE23-329F7D8B0AD1}"/>
              </a:ext>
            </a:extLst>
          </p:cNvPr>
          <p:cNvSpPr txBox="1">
            <a:spLocks/>
          </p:cNvSpPr>
          <p:nvPr/>
        </p:nvSpPr>
        <p:spPr bwMode="gray">
          <a:xfrm>
            <a:off x="2462213" y="6569075"/>
            <a:ext cx="7700962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Nirmala UI" panose="020B0502040204020203" pitchFamily="34" charset="0"/>
              </a:rPr>
              <a:t>ETP OPERATOR COURSE - EFFLUENT TREATMENT IN BANGLADESH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Nirmala UI" panose="020B0502040204020203" pitchFamily="34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8B9ACC13-B4FA-9543-64A1-4ECE135C1A72}"/>
              </a:ext>
            </a:extLst>
          </p:cNvPr>
          <p:cNvSpPr txBox="1">
            <a:spLocks/>
          </p:cNvSpPr>
          <p:nvPr/>
        </p:nvSpPr>
        <p:spPr bwMode="gray">
          <a:xfrm>
            <a:off x="600075" y="6569075"/>
            <a:ext cx="600075" cy="12223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2"/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3AA5550-A6CE-4398-AAAB-43CE93B78963}" type="slidenum">
              <a:rPr lang="en-IN" altLang="en-US" smtClean="0">
                <a:solidFill>
                  <a:srgbClr val="6F6F6F"/>
                </a:solidFill>
                <a:latin typeface="Arial" panose="020B0604020202020204"/>
              </a:rPr>
              <a:pPr>
                <a:defRPr/>
              </a:pPr>
              <a:t>11</a:t>
            </a:fld>
            <a:endParaRPr lang="en-IN" altLang="en-US" dirty="0">
              <a:solidFill>
                <a:srgbClr val="6F6F6F"/>
              </a:solidFill>
              <a:latin typeface="Arial" panose="020B0604020202020204"/>
            </a:endParaRPr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2A87C931-0F63-9F21-6078-E0050FA1CB7C}"/>
              </a:ext>
            </a:extLst>
          </p:cNvPr>
          <p:cNvSpPr txBox="1">
            <a:spLocks/>
          </p:cNvSpPr>
          <p:nvPr/>
        </p:nvSpPr>
        <p:spPr bwMode="gray">
          <a:xfrm>
            <a:off x="1412875" y="6569075"/>
            <a:ext cx="711200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46C3EC-5C0E-46F3-A70E-EAA778981DE1}" type="datetime1">
              <a:rPr kumimoji="0" lang="en-US" sz="800" b="0" i="0" u="none" strike="noStrike" kern="1200" cap="none" spc="51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51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SolaimanLipi" panose="03000600000000000000" pitchFamily="66" charset="0"/>
              <a:ea typeface="+mn-ea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88191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81896AFD-D0C9-406A-9FFE-BA56091C5DDB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599757" y="1361293"/>
            <a:ext cx="7325043" cy="1915307"/>
          </a:xfrm>
        </p:spPr>
        <p:txBody>
          <a:bodyPr/>
          <a:lstStyle/>
          <a:p>
            <a:pPr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as-IN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(</a:t>
            </a:r>
            <a:r>
              <a:rPr lang="en-US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১</a:t>
            </a:r>
            <a:r>
              <a:rPr lang="as-IN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) পরিশোধন কেমিক্যাল ব্যবস্থাপনা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পরিশোধন কেমিক্যালের ডোজিং</a:t>
            </a:r>
            <a:r>
              <a:rPr lang="en-US" altLang="en-US" sz="2000" b="1" dirty="0">
                <a:cs typeface="SolaimanLipi" panose="03000600000000000000" pitchFamily="66" charset="0"/>
              </a:rPr>
              <a:t> </a:t>
            </a:r>
            <a:r>
              <a:rPr lang="en-US" altLang="en-US" sz="2000" b="1" dirty="0" err="1">
                <a:cs typeface="SolaimanLipi" panose="03000600000000000000" pitchFamily="66" charset="0"/>
              </a:rPr>
              <a:t>কার্যক্রম</a:t>
            </a:r>
            <a:r>
              <a:rPr lang="as-IN" altLang="en-US" sz="2000" b="1" dirty="0">
                <a:cs typeface="SolaimanLipi" panose="03000600000000000000" pitchFamily="66" charset="0"/>
              </a:rPr>
              <a:t> মসৃণ করা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কেমিক্যাল হ্যান্ডলিং এর উত্তম অনুশীলনের প্রয়োগ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দৈনিক কেমিক্যাল ব্যবহারের পরিমাণ নির্ণয় এবং পর্যবেক্ষণ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</p:txBody>
      </p:sp>
      <p:pic>
        <p:nvPicPr>
          <p:cNvPr id="155654" name="Picture 6" descr="ETP CHEMICAL DOSING SYSTEM - YouTube">
            <a:extLst>
              <a:ext uri="{FF2B5EF4-FFF2-40B4-BE49-F238E27FC236}">
                <a16:creationId xmlns:a16="http://schemas.microsoft.com/office/drawing/2014/main" id="{3D3D5249-A427-434D-987F-BCB242863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332940"/>
            <a:ext cx="2761364" cy="414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A18FCEE-905E-4A83-8F44-8EECA6481697}"/>
              </a:ext>
            </a:extLst>
          </p:cNvPr>
          <p:cNvSpPr/>
          <p:nvPr/>
        </p:nvSpPr>
        <p:spPr>
          <a:xfrm>
            <a:off x="903656" y="3276600"/>
            <a:ext cx="7478344" cy="24160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সপ্তাহান্তে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অতিরিক্ত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ডোজিং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প্রতিরোধ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সমমানের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চুন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এবং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ফটকিরির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সরবরাহ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নিশ্চিত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প্রবেশ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নিয়ন্ত্রণ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অপর্যাপ্ত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বা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দুর্বল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কেমিক্যাল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সরবরাহ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করলে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সরবরাহকারী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পরিবর্তন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ইনলেটের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সিওডি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অনুযায়ী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প্রতি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দুই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সপ্তাহ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অন্তর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সেটেলিং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সর্বশেষ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অবস্থা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দুইবার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যাচাই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দিনে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দুইবার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(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অন্তত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)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কেমিস্ট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দ্বারা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সেটেলিং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যাচাই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নিশ্চিত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213885-7BBF-0AB5-3DA3-539D9792A1A9}"/>
              </a:ext>
            </a:extLst>
          </p:cNvPr>
          <p:cNvSpPr/>
          <p:nvPr/>
        </p:nvSpPr>
        <p:spPr>
          <a:xfrm>
            <a:off x="0" y="503589"/>
            <a:ext cx="571500" cy="5108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F38ACF-A0BF-AD2E-A64B-E164B4CFA6B0}"/>
              </a:ext>
            </a:extLst>
          </p:cNvPr>
          <p:cNvSpPr txBox="1"/>
          <p:nvPr/>
        </p:nvSpPr>
        <p:spPr>
          <a:xfrm>
            <a:off x="541866" y="497749"/>
            <a:ext cx="5401733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as-I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ইটিপি অপ্টিমাইজেশনের নির্দিষ্ট কৌশল সমূহ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AD9EAA11-A6C8-B5D6-2B30-9425CCAF8CBA}"/>
              </a:ext>
            </a:extLst>
          </p:cNvPr>
          <p:cNvSpPr txBox="1">
            <a:spLocks/>
          </p:cNvSpPr>
          <p:nvPr/>
        </p:nvSpPr>
        <p:spPr bwMode="gray">
          <a:xfrm>
            <a:off x="2462213" y="6569075"/>
            <a:ext cx="7700962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Nirmala UI" panose="020B0502040204020203" pitchFamily="34" charset="0"/>
              </a:rPr>
              <a:t>ETP OPERATOR COURSE - EFFLUENT TREATMENT IN BANGLADESH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Nirmala UI" panose="020B0502040204020203" pitchFamily="34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B83C65D7-447F-8F5A-D6EA-D94F687BBC9D}"/>
              </a:ext>
            </a:extLst>
          </p:cNvPr>
          <p:cNvSpPr txBox="1">
            <a:spLocks/>
          </p:cNvSpPr>
          <p:nvPr/>
        </p:nvSpPr>
        <p:spPr bwMode="gray">
          <a:xfrm>
            <a:off x="600075" y="6569075"/>
            <a:ext cx="600075" cy="12223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2"/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3AA5550-A6CE-4398-AAAB-43CE93B78963}" type="slidenum">
              <a:rPr lang="en-IN" altLang="en-US" smtClean="0">
                <a:solidFill>
                  <a:srgbClr val="6F6F6F"/>
                </a:solidFill>
                <a:latin typeface="Arial" panose="020B0604020202020204"/>
              </a:rPr>
              <a:pPr>
                <a:defRPr/>
              </a:pPr>
              <a:t>12</a:t>
            </a:fld>
            <a:endParaRPr lang="en-IN" altLang="en-US" dirty="0">
              <a:solidFill>
                <a:srgbClr val="6F6F6F"/>
              </a:solidFill>
              <a:latin typeface="Arial" panose="020B0604020202020204"/>
            </a:endParaRPr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A1CEB3CF-72E2-E3C0-BB36-15ED682F3C54}"/>
              </a:ext>
            </a:extLst>
          </p:cNvPr>
          <p:cNvSpPr txBox="1">
            <a:spLocks/>
          </p:cNvSpPr>
          <p:nvPr/>
        </p:nvSpPr>
        <p:spPr bwMode="gray">
          <a:xfrm>
            <a:off x="1412875" y="6569075"/>
            <a:ext cx="711200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46C3EC-5C0E-46F3-A70E-EAA778981DE1}" type="datetime1">
              <a:rPr kumimoji="0" lang="en-US" sz="800" b="0" i="0" u="none" strike="noStrike" kern="1200" cap="none" spc="51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51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SolaimanLipi" panose="03000600000000000000" pitchFamily="66" charset="0"/>
              <a:ea typeface="+mn-ea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53316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81896AFD-D0C9-406A-9FFE-BA56091C5DDB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599757" y="1361293"/>
            <a:ext cx="6944043" cy="4660625"/>
          </a:xfrm>
        </p:spPr>
        <p:txBody>
          <a:bodyPr/>
          <a:lstStyle/>
          <a:p>
            <a:pPr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(২) </a:t>
            </a:r>
            <a:r>
              <a:rPr lang="en-US" altLang="en-US" sz="2000" b="1" dirty="0" err="1">
                <a:solidFill>
                  <a:srgbClr val="C00000"/>
                </a:solidFill>
                <a:cs typeface="SolaimanLipi" panose="03000600000000000000" pitchFamily="66" charset="0"/>
              </a:rPr>
              <a:t>কেমিক্যাল</a:t>
            </a:r>
            <a:r>
              <a:rPr lang="en-US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cs typeface="SolaimanLipi" panose="03000600000000000000" pitchFamily="66" charset="0"/>
              </a:rPr>
              <a:t>পরিশোধন</a:t>
            </a:r>
            <a:r>
              <a:rPr lang="en-US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cs typeface="SolaimanLipi" panose="03000600000000000000" pitchFamily="66" charset="0"/>
              </a:rPr>
              <a:t>ব্যবস্থাপনা</a:t>
            </a:r>
            <a:endParaRPr lang="en-US" altLang="en-US" sz="2000" b="1" dirty="0">
              <a:solidFill>
                <a:srgbClr val="C00000"/>
              </a:solidFill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cs typeface="SolaimanLipi" panose="03000600000000000000" pitchFamily="66" charset="0"/>
              </a:rPr>
              <a:t>ফ্লক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নষ্ট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হওয়া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প্রতিরোধ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করতে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হবে</a:t>
            </a: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dirty="0">
                <a:cs typeface="SolaimanLipi" panose="03000600000000000000" pitchFamily="66" charset="0"/>
              </a:rPr>
              <a:t>চুন এবং ফেরাস সালফেট/ফটকিরি ডোজিং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as-IN" altLang="en-US" sz="2000" dirty="0">
                <a:cs typeface="SolaimanLipi" panose="03000600000000000000" pitchFamily="66" charset="0"/>
              </a:rPr>
              <a:t>পুনরায় নিশ্চিত করতে হবে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dirty="0">
                <a:cs typeface="SolaimanLipi" panose="03000600000000000000" pitchFamily="66" charset="0"/>
              </a:rPr>
              <a:t>অপারেশনের জন্য সর্বোত্তম ফ্লকুল্যান্ট নির্বাচন করতে হবে 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dirty="0">
                <a:cs typeface="SolaimanLipi" panose="03000600000000000000" pitchFamily="66" charset="0"/>
              </a:rPr>
              <a:t>ডোজিং যন্ত্রাংশ পরিষ্কার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এবং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কার্যকর</a:t>
            </a:r>
            <a:r>
              <a:rPr lang="as-IN" altLang="en-US" sz="2000" dirty="0">
                <a:cs typeface="SolaimanLipi" panose="03000600000000000000" pitchFamily="66" charset="0"/>
              </a:rPr>
              <a:t> রাখতে হবে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60D31E8-2CB4-4519-9E9F-B9B9F13D6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1361293"/>
            <a:ext cx="4114800" cy="3086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C7470D-BE36-58D8-371E-7376BEDC6DB4}"/>
              </a:ext>
            </a:extLst>
          </p:cNvPr>
          <p:cNvSpPr/>
          <p:nvPr/>
        </p:nvSpPr>
        <p:spPr>
          <a:xfrm>
            <a:off x="0" y="503589"/>
            <a:ext cx="571500" cy="5108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04FD5B-563B-F45E-1CF9-A7019F64BDEC}"/>
              </a:ext>
            </a:extLst>
          </p:cNvPr>
          <p:cNvSpPr txBox="1"/>
          <p:nvPr/>
        </p:nvSpPr>
        <p:spPr>
          <a:xfrm>
            <a:off x="541866" y="497749"/>
            <a:ext cx="5401733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as-I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ইটিপি অপ্টিমাইজেশনের নির্দিষ্ট কৌশল সমূহ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24EC6DC-6B60-3FED-629C-9324BF998707}"/>
              </a:ext>
            </a:extLst>
          </p:cNvPr>
          <p:cNvSpPr txBox="1">
            <a:spLocks/>
          </p:cNvSpPr>
          <p:nvPr/>
        </p:nvSpPr>
        <p:spPr bwMode="gray">
          <a:xfrm>
            <a:off x="2462213" y="6569075"/>
            <a:ext cx="7700962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Nirmala UI" panose="020B0502040204020203" pitchFamily="34" charset="0"/>
              </a:rPr>
              <a:t>ETP OPERATOR COURSE - EFFLUENT TREATMENT IN BANGLADESH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Nirmala UI" panose="020B0502040204020203" pitchFamily="34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6FBE95BB-7159-CA2D-81AB-2933353BF978}"/>
              </a:ext>
            </a:extLst>
          </p:cNvPr>
          <p:cNvSpPr txBox="1">
            <a:spLocks/>
          </p:cNvSpPr>
          <p:nvPr/>
        </p:nvSpPr>
        <p:spPr bwMode="gray">
          <a:xfrm>
            <a:off x="600075" y="6569075"/>
            <a:ext cx="600075" cy="12223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2"/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3AA5550-A6CE-4398-AAAB-43CE93B78963}" type="slidenum">
              <a:rPr lang="en-IN" altLang="en-US" smtClean="0">
                <a:solidFill>
                  <a:srgbClr val="6F6F6F"/>
                </a:solidFill>
                <a:latin typeface="Arial" panose="020B0604020202020204"/>
              </a:rPr>
              <a:pPr>
                <a:defRPr/>
              </a:pPr>
              <a:t>13</a:t>
            </a:fld>
            <a:endParaRPr lang="en-IN" altLang="en-US" dirty="0">
              <a:solidFill>
                <a:srgbClr val="6F6F6F"/>
              </a:solidFill>
              <a:latin typeface="Arial" panose="020B0604020202020204"/>
            </a:endParaRPr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5865F257-33BD-4B24-44E1-7321E8087364}"/>
              </a:ext>
            </a:extLst>
          </p:cNvPr>
          <p:cNvSpPr txBox="1">
            <a:spLocks/>
          </p:cNvSpPr>
          <p:nvPr/>
        </p:nvSpPr>
        <p:spPr bwMode="gray">
          <a:xfrm>
            <a:off x="1412875" y="6569075"/>
            <a:ext cx="711200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46C3EC-5C0E-46F3-A70E-EAA778981DE1}" type="datetime1">
              <a:rPr kumimoji="0" lang="en-US" sz="800" b="0" i="0" u="none" strike="noStrike" kern="1200" cap="none" spc="51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51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SolaimanLipi" panose="03000600000000000000" pitchFamily="66" charset="0"/>
              <a:ea typeface="+mn-ea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86159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81896AFD-D0C9-406A-9FFE-BA56091C5DDB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599757" y="1361293"/>
            <a:ext cx="6867843" cy="5039507"/>
          </a:xfrm>
        </p:spPr>
        <p:txBody>
          <a:bodyPr/>
          <a:lstStyle/>
          <a:p>
            <a:pPr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as-IN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(২) কেমিক্যাল পরিশোধন ব্যবস্থাপনা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ফ্লক নষ্ট হওয়া প্রতিরোধ করতে হবে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চুন এবং ফেরাস সালফেট/ফটকিরি ডোজিং পুনরায় নিশ্চিত করতে হবে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অপারেশনের জন্য সর্বোত্তম ফ্লকুল্যান্ট নির্বাচন করতে হবে 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ডোজিং যন্ত্রাংশ পরিষ্কার এবং কার্যকর রাখতে হবে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D4E2548-9A42-43AD-8F0A-D104C823EF16}"/>
              </a:ext>
            </a:extLst>
          </p:cNvPr>
          <p:cNvSpPr/>
          <p:nvPr/>
        </p:nvSpPr>
        <p:spPr>
          <a:xfrm>
            <a:off x="7403551" y="1600200"/>
            <a:ext cx="4177806" cy="40010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ফ্ল্যাশ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মিক্সারকে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মাঝারি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গতিতে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চালাতে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(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যেমন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: ১০০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আরপিএম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)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ফ্লকুলেটর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ইউনিটের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জন্য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ধীর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গতির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মিক্সার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ব্যবহার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sz="1600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অধঃক্ষিপ্ত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স্লাজের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স্থিতি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নিশ্চিত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করার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জন্য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ফ্লকুলেশন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চ্যানেল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অবলম্বন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(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যদি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থাকে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)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ক্লারিফ্লকুলেটর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বা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ক্লারিফায়ার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থেকে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সার্ফেস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লোডিং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সময়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হাইড্রোলিক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প্রবাহ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সীমিত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(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প্রায়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১-১.৫ </a:t>
            </a:r>
            <a:r>
              <a:rPr lang="en-US" altLang="en-US" sz="1600" dirty="0">
                <a:latin typeface="+mj-lt"/>
                <a:cs typeface="SolaimanLipi" panose="03000600000000000000" pitchFamily="66" charset="0"/>
              </a:rPr>
              <a:t>m3/m2/h)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নিয়মিত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স্লাজ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দূরীকরণের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মাধ্যমে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কঠিন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পদার্থের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জমাট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বাধা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প্রতিরোধ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সেডিমেন্টেশন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বেসিনের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ওভার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ফ্লো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চ্যানেল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নিয়মিত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পরিষ্কার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।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নিয়মিত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পিএইচ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লেভেল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পর্যবেক্ষণ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F639990-E592-42A5-B811-43C5601D1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999542"/>
            <a:ext cx="3352800" cy="23107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A48B04-E4C6-3033-AC3D-709FF655EAC6}"/>
              </a:ext>
            </a:extLst>
          </p:cNvPr>
          <p:cNvSpPr/>
          <p:nvPr/>
        </p:nvSpPr>
        <p:spPr>
          <a:xfrm>
            <a:off x="0" y="503589"/>
            <a:ext cx="571500" cy="5108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D45DED-B7E0-A383-EC31-2D6262D80290}"/>
              </a:ext>
            </a:extLst>
          </p:cNvPr>
          <p:cNvSpPr txBox="1"/>
          <p:nvPr/>
        </p:nvSpPr>
        <p:spPr>
          <a:xfrm>
            <a:off x="541866" y="497749"/>
            <a:ext cx="5401733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as-I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ইটিপি অপ্টিমাইজেশনের নির্দিষ্ট কৌশল সমূহ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09954944-3217-155F-2BA1-5996350FD02D}"/>
              </a:ext>
            </a:extLst>
          </p:cNvPr>
          <p:cNvSpPr txBox="1">
            <a:spLocks/>
          </p:cNvSpPr>
          <p:nvPr/>
        </p:nvSpPr>
        <p:spPr bwMode="gray">
          <a:xfrm>
            <a:off x="2462213" y="6569075"/>
            <a:ext cx="7700962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Nirmala UI" panose="020B0502040204020203" pitchFamily="34" charset="0"/>
              </a:rPr>
              <a:t>ETP OPERATOR COURSE - EFFLUENT TREATMENT IN BANGLADESH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Nirmala UI" panose="020B0502040204020203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1C463318-33A2-2C9C-0C58-D834C4960D87}"/>
              </a:ext>
            </a:extLst>
          </p:cNvPr>
          <p:cNvSpPr txBox="1">
            <a:spLocks/>
          </p:cNvSpPr>
          <p:nvPr/>
        </p:nvSpPr>
        <p:spPr bwMode="gray">
          <a:xfrm>
            <a:off x="600075" y="6569075"/>
            <a:ext cx="600075" cy="12223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2"/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3AA5550-A6CE-4398-AAAB-43CE93B78963}" type="slidenum">
              <a:rPr lang="en-IN" altLang="en-US" smtClean="0">
                <a:solidFill>
                  <a:srgbClr val="6F6F6F"/>
                </a:solidFill>
                <a:latin typeface="Arial" panose="020B0604020202020204"/>
              </a:rPr>
              <a:pPr>
                <a:defRPr/>
              </a:pPr>
              <a:t>14</a:t>
            </a:fld>
            <a:endParaRPr lang="en-IN" altLang="en-US" dirty="0">
              <a:solidFill>
                <a:srgbClr val="6F6F6F"/>
              </a:solidFill>
              <a:latin typeface="Arial" panose="020B0604020202020204"/>
            </a:endParaRPr>
          </a:p>
        </p:txBody>
      </p:sp>
      <p:sp>
        <p:nvSpPr>
          <p:cNvPr id="11" name="Date Placeholder 5">
            <a:extLst>
              <a:ext uri="{FF2B5EF4-FFF2-40B4-BE49-F238E27FC236}">
                <a16:creationId xmlns:a16="http://schemas.microsoft.com/office/drawing/2014/main" id="{6F9DDCAB-5547-EBB1-9A56-FB7A597CAFE2}"/>
              </a:ext>
            </a:extLst>
          </p:cNvPr>
          <p:cNvSpPr txBox="1">
            <a:spLocks/>
          </p:cNvSpPr>
          <p:nvPr/>
        </p:nvSpPr>
        <p:spPr bwMode="gray">
          <a:xfrm>
            <a:off x="1412875" y="6569075"/>
            <a:ext cx="711200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46C3EC-5C0E-46F3-A70E-EAA778981DE1}" type="datetime1">
              <a:rPr kumimoji="0" lang="en-US" sz="800" b="0" i="0" u="none" strike="noStrike" kern="1200" cap="none" spc="51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51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SolaimanLipi" panose="03000600000000000000" pitchFamily="66" charset="0"/>
              <a:ea typeface="+mn-ea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51438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81896AFD-D0C9-406A-9FFE-BA56091C5DDB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599757" y="1361293"/>
            <a:ext cx="6867843" cy="4660625"/>
          </a:xfrm>
        </p:spPr>
        <p:txBody>
          <a:bodyPr/>
          <a:lstStyle/>
          <a:p>
            <a:pPr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as-IN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(২) কেমিক্যাল পরিশোধন ব্যবস্থাপনা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ফ্লক নষ্ট হওয়া প্রতিরোধ করতে হবে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চুন এবং ফেরাস সালফেট/ফটকিরি ডোজিং পুনরায় নিশ্চিত করতে হবে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অপারেশনের জন্য সর্বোত্তম ফ্লকুল্যান্ট নির্বাচন করতে হবে 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ডোজিং যন্ত্রাংশ পরিষ্কার এবং কার্যকর রাখতে হবে</a:t>
            </a:r>
          </a:p>
          <a:p>
            <a:pPr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D4E2548-9A42-43AD-8F0A-D104C823EF16}"/>
              </a:ext>
            </a:extLst>
          </p:cNvPr>
          <p:cNvSpPr/>
          <p:nvPr/>
        </p:nvSpPr>
        <p:spPr>
          <a:xfrm>
            <a:off x="7293067" y="1664740"/>
            <a:ext cx="4038599" cy="38472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প্রতি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দুই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দিন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(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প্রতি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লিটারে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সেটেলেবল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কঠিন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)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পরিমাপক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সিলিন্ডারের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সাহায্যে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চুন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এবং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ফটকিরি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দিয়ে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জার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টেস্ট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দিনে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দুইবার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as-IN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ডোজিং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নিশ্চিত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এবং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পরীক্ষা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নিয়ন্ত্রন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sz="1600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নজর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রাখতে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যাতে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কোনো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ফ্লক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ক্লারিফ্লকুলেটর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বা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প্রাইমারি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ক্লারিফায়ারের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তারের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উপর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দিয়ে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(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ভি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আকৃতির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খাঁজ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)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না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যায়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শক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লোডিং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কারণে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যাতে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স্বল্প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ডোজিং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না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হয়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তা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প্রতিরোধ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ইকুয়ালাইজেশন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ট্যাংকে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সঠিক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মিশ্রণ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নিশ্চিত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।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স্ক্রিনের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অবস্থা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যাচাই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যাতে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নিম্ন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মানের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মিশ্রণ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তৈরি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না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হয়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এবং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আঠার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মতো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লেগে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না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যায়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2596F4B-F880-426E-A770-15FF4DE41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1" y="4058130"/>
            <a:ext cx="3048000" cy="22952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9A3494-6F49-E037-63B8-1F850150D789}"/>
              </a:ext>
            </a:extLst>
          </p:cNvPr>
          <p:cNvSpPr/>
          <p:nvPr/>
        </p:nvSpPr>
        <p:spPr>
          <a:xfrm>
            <a:off x="0" y="503589"/>
            <a:ext cx="571500" cy="5108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EF0704-79A6-0D6C-F719-1BAE9C1E4A8D}"/>
              </a:ext>
            </a:extLst>
          </p:cNvPr>
          <p:cNvSpPr txBox="1"/>
          <p:nvPr/>
        </p:nvSpPr>
        <p:spPr>
          <a:xfrm>
            <a:off x="541866" y="497749"/>
            <a:ext cx="5401733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as-I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ইটিপি অপ্টিমাইজেশনের নির্দিষ্ট কৌশল সমূহ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4CC2CC9-52D7-5B9E-81B7-93A2A20DBAE1}"/>
              </a:ext>
            </a:extLst>
          </p:cNvPr>
          <p:cNvSpPr txBox="1">
            <a:spLocks/>
          </p:cNvSpPr>
          <p:nvPr/>
        </p:nvSpPr>
        <p:spPr bwMode="gray">
          <a:xfrm>
            <a:off x="2462213" y="6569075"/>
            <a:ext cx="7700962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Nirmala UI" panose="020B0502040204020203" pitchFamily="34" charset="0"/>
              </a:rPr>
              <a:t>ETP OPERATOR COURSE - EFFLUENT TREATMENT IN BANGLADESH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Nirmala UI" panose="020B0502040204020203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FE9C28C5-CC34-775A-6BE5-FFCBCFB4AB2C}"/>
              </a:ext>
            </a:extLst>
          </p:cNvPr>
          <p:cNvSpPr txBox="1">
            <a:spLocks/>
          </p:cNvSpPr>
          <p:nvPr/>
        </p:nvSpPr>
        <p:spPr bwMode="gray">
          <a:xfrm>
            <a:off x="600075" y="6569075"/>
            <a:ext cx="600075" cy="12223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2"/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3AA5550-A6CE-4398-AAAB-43CE93B78963}" type="slidenum">
              <a:rPr lang="en-IN" altLang="en-US" smtClean="0">
                <a:solidFill>
                  <a:srgbClr val="6F6F6F"/>
                </a:solidFill>
                <a:latin typeface="Arial" panose="020B0604020202020204"/>
              </a:rPr>
              <a:pPr>
                <a:defRPr/>
              </a:pPr>
              <a:t>15</a:t>
            </a:fld>
            <a:endParaRPr lang="en-IN" altLang="en-US" dirty="0">
              <a:solidFill>
                <a:srgbClr val="6F6F6F"/>
              </a:solidFill>
              <a:latin typeface="Arial" panose="020B0604020202020204"/>
            </a:endParaRPr>
          </a:p>
        </p:txBody>
      </p:sp>
      <p:sp>
        <p:nvSpPr>
          <p:cNvPr id="11" name="Date Placeholder 5">
            <a:extLst>
              <a:ext uri="{FF2B5EF4-FFF2-40B4-BE49-F238E27FC236}">
                <a16:creationId xmlns:a16="http://schemas.microsoft.com/office/drawing/2014/main" id="{52B1A73F-D009-A46A-58B3-0D011967D952}"/>
              </a:ext>
            </a:extLst>
          </p:cNvPr>
          <p:cNvSpPr txBox="1">
            <a:spLocks/>
          </p:cNvSpPr>
          <p:nvPr/>
        </p:nvSpPr>
        <p:spPr bwMode="gray">
          <a:xfrm>
            <a:off x="1412875" y="6569075"/>
            <a:ext cx="711200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46C3EC-5C0E-46F3-A70E-EAA778981DE1}" type="datetime1">
              <a:rPr kumimoji="0" lang="en-US" sz="800" b="0" i="0" u="none" strike="noStrike" kern="1200" cap="none" spc="51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51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SolaimanLipi" panose="03000600000000000000" pitchFamily="66" charset="0"/>
              <a:ea typeface="+mn-ea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66096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81896AFD-D0C9-406A-9FFE-BA56091C5DDB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612820" y="1677454"/>
            <a:ext cx="6867843" cy="2524907"/>
          </a:xfrm>
        </p:spPr>
        <p:txBody>
          <a:bodyPr/>
          <a:lstStyle/>
          <a:p>
            <a:pPr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as-IN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(২) কেমিক্যাল পরিশোধন ব্যবস্থাপনা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ফ্লক নষ্ট হওয়া প্রতিরোধ করতে হবে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চুন এবং ফেরাস সালফেট/ফ</a:t>
            </a:r>
            <a:r>
              <a:rPr lang="en-US" altLang="en-US" sz="2000" b="1" dirty="0">
                <a:cs typeface="SolaimanLipi" panose="03000600000000000000" pitchFamily="66" charset="0"/>
              </a:rPr>
              <a:t>ি</a:t>
            </a:r>
            <a:r>
              <a:rPr lang="as-IN" altLang="en-US" sz="2000" b="1" dirty="0">
                <a:cs typeface="SolaimanLipi" panose="03000600000000000000" pitchFamily="66" charset="0"/>
              </a:rPr>
              <a:t>টকিরি ডোজিং পুনরায় নিশ্চিত করতে হবে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অপারেশনের জন্য সর্বোত্তম ফ্লকুল্যান্ট নির্বাচন করতে হবে </a:t>
            </a:r>
            <a:r>
              <a:rPr lang="en-US" altLang="en-US" sz="2000" b="1" dirty="0">
                <a:cs typeface="SolaimanLipi" panose="03000600000000000000" pitchFamily="66" charset="0"/>
              </a:rPr>
              <a:t> </a:t>
            </a:r>
            <a:endParaRPr lang="as-IN" altLang="en-US" sz="2000" b="1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ডোজিং যন্ত্রাংশ পরিষ্কার এবং কার্যকর রাখতে হবে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D4E2548-9A42-43AD-8F0A-D104C823EF16}"/>
              </a:ext>
            </a:extLst>
          </p:cNvPr>
          <p:cNvSpPr/>
          <p:nvPr/>
        </p:nvSpPr>
        <p:spPr>
          <a:xfrm>
            <a:off x="7616781" y="1729529"/>
            <a:ext cx="3962399" cy="3924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সবচেয়ে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solidFill>
                  <a:srgbClr val="7030A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কম</a:t>
            </a:r>
            <a:r>
              <a:rPr lang="en-US" altLang="en-US" sz="1600" dirty="0">
                <a:solidFill>
                  <a:srgbClr val="7030A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দামি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ফ্লকুল্যান্ট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সর্বোত্তম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-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এমনটা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নয়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।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নির্বাচনের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পূর্বে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বিভিন্ন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সরবরাহকারীর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কাছ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থেকে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নমুনা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সংগ্রহ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সেগুলোর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কার্যকারিতা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যাচাই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দেখতে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সরবরাহকারীদের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সাথে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তাদের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পণ্যের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সর্বোত্তম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ডোজিং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সম্পর্কে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আলোচনা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sz="1600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নিরপেক্ষ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উৎসের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(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যেমন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: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অন্যান্য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অপারেটর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)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সাথে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ফলাফল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ক্রস-চেক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দেখতে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বিভিন্ন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সরবরাহকারীর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চুন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,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ফটকিরি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এবং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ফ্লকুলেটের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দৈনিক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ডোজিং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মধ্যে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তারতম্য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নিরূপণ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sz="1600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শুষ্ক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স্টোরেজের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জন্য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স্থিতিশীল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পণ্য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নিশ্চিত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sz="1600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42A870-3760-5B41-A0C0-2133EA6BE7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7" t="14022" b="22058"/>
          <a:stretch/>
        </p:blipFill>
        <p:spPr>
          <a:xfrm>
            <a:off x="599755" y="4369578"/>
            <a:ext cx="2524445" cy="1865064"/>
          </a:xfrm>
          <a:prstGeom prst="rect">
            <a:avLst/>
          </a:prstGeom>
          <a:solidFill>
            <a:srgbClr val="0077B2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514A0-21E6-938C-59A0-6628FBB04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DFAF27-B3A3-1056-FFFC-69D55BDF7B85}"/>
              </a:ext>
            </a:extLst>
          </p:cNvPr>
          <p:cNvSpPr/>
          <p:nvPr/>
        </p:nvSpPr>
        <p:spPr>
          <a:xfrm>
            <a:off x="0" y="503589"/>
            <a:ext cx="571500" cy="5108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C644B6-02B8-8DBF-3A97-FB9F0764A43B}"/>
              </a:ext>
            </a:extLst>
          </p:cNvPr>
          <p:cNvSpPr txBox="1"/>
          <p:nvPr/>
        </p:nvSpPr>
        <p:spPr>
          <a:xfrm>
            <a:off x="541866" y="497749"/>
            <a:ext cx="5401733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as-I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ইটিপি অপ্টিমাইজেশনের নির্দিষ্ট কৌশল সমূহ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80F526D6-B855-75AA-6038-70D01B9E90C7}"/>
              </a:ext>
            </a:extLst>
          </p:cNvPr>
          <p:cNvSpPr txBox="1">
            <a:spLocks/>
          </p:cNvSpPr>
          <p:nvPr/>
        </p:nvSpPr>
        <p:spPr bwMode="gray">
          <a:xfrm>
            <a:off x="2462213" y="6569075"/>
            <a:ext cx="7700962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Nirmala UI" panose="020B0502040204020203" pitchFamily="34" charset="0"/>
              </a:rPr>
              <a:t>ETP OPERATOR COURSE - EFFLUENT TREATMENT IN BANGLADESH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Nirmala UI" panose="020B0502040204020203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4DE0EB3B-7966-526C-DD40-8063FD9DF888}"/>
              </a:ext>
            </a:extLst>
          </p:cNvPr>
          <p:cNvSpPr txBox="1">
            <a:spLocks/>
          </p:cNvSpPr>
          <p:nvPr/>
        </p:nvSpPr>
        <p:spPr bwMode="gray">
          <a:xfrm>
            <a:off x="600075" y="6569075"/>
            <a:ext cx="600075" cy="12223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2"/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3AA5550-A6CE-4398-AAAB-43CE93B78963}" type="slidenum">
              <a:rPr lang="en-IN" altLang="en-US" smtClean="0">
                <a:solidFill>
                  <a:srgbClr val="6F6F6F"/>
                </a:solidFill>
                <a:latin typeface="Arial" panose="020B0604020202020204"/>
              </a:rPr>
              <a:pPr>
                <a:defRPr/>
              </a:pPr>
              <a:t>16</a:t>
            </a:fld>
            <a:endParaRPr lang="en-IN" altLang="en-US" dirty="0">
              <a:solidFill>
                <a:srgbClr val="6F6F6F"/>
              </a:solidFill>
              <a:latin typeface="Arial" panose="020B0604020202020204"/>
            </a:endParaRPr>
          </a:p>
        </p:txBody>
      </p:sp>
      <p:sp>
        <p:nvSpPr>
          <p:cNvPr id="11" name="Date Placeholder 5">
            <a:extLst>
              <a:ext uri="{FF2B5EF4-FFF2-40B4-BE49-F238E27FC236}">
                <a16:creationId xmlns:a16="http://schemas.microsoft.com/office/drawing/2014/main" id="{63F85D7D-7EAE-6597-3E25-E92BDAB55702}"/>
              </a:ext>
            </a:extLst>
          </p:cNvPr>
          <p:cNvSpPr txBox="1">
            <a:spLocks/>
          </p:cNvSpPr>
          <p:nvPr/>
        </p:nvSpPr>
        <p:spPr bwMode="gray">
          <a:xfrm>
            <a:off x="1412875" y="6569075"/>
            <a:ext cx="711200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46C3EC-5C0E-46F3-A70E-EAA778981DE1}" type="datetime1">
              <a:rPr kumimoji="0" lang="en-US" sz="800" b="0" i="0" u="none" strike="noStrike" kern="1200" cap="none" spc="51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51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SolaimanLipi" panose="03000600000000000000" pitchFamily="66" charset="0"/>
              <a:ea typeface="+mn-ea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79686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81896AFD-D0C9-406A-9FFE-BA56091C5DDB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599757" y="1361293"/>
            <a:ext cx="6867843" cy="4660625"/>
          </a:xfrm>
        </p:spPr>
        <p:txBody>
          <a:bodyPr/>
          <a:lstStyle/>
          <a:p>
            <a:pPr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as-IN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(২) কেমিক্যাল পরিশোধন ব্যবস্থাপনা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ফ্লক নষ্ট হওয়া প্রতিরোধ করতে হবে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চুন এবং ফেরাস সালফেট/ফটকিরি ডোজিং পুনরায় নিশ্চিত করতে হবে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অপারেশনের জন্য সর্বোত্তম ফ্লকুল্যান্ট নির্বাচন করতে হবে 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ডোজিং যন্ত্রাংশ পরিষ্কার এবং কার্যকর রাখতে হবে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D4E2548-9A42-43AD-8F0A-D104C823EF16}"/>
              </a:ext>
            </a:extLst>
          </p:cNvPr>
          <p:cNvSpPr/>
          <p:nvPr/>
        </p:nvSpPr>
        <p:spPr>
          <a:xfrm>
            <a:off x="7543800" y="1929584"/>
            <a:ext cx="3710763" cy="3524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ব্যাফল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চ্যানেলে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সেটেলিং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প্রতিরোধ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প্রবাহের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গতি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নিয়ন্ত্রণের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মাধ্যমে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পর্যাপ্ত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ফ্লকুলেশন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অর্জন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মিক্সার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এবং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বাঁধের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অবস্থা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নিয়ন্ত্রণ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প্রতি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সপ্তাহে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পাইপ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যাচাই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কম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বালু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সমৃদ্ধ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কেমিক্যাল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ব্যবহার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।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পুরু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স্লাজ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দিয়ে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ইউনিট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চালানো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যাবে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না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,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বিশেষ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পুনারায়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চালু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করার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সময়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।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8E7F12C-77CB-41EC-B033-031425CCB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1" y="3915305"/>
            <a:ext cx="3048000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87F918-1208-BB2F-D78D-426D7F06A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F64501-1DF4-2FE2-A009-B58E8333B132}"/>
              </a:ext>
            </a:extLst>
          </p:cNvPr>
          <p:cNvSpPr/>
          <p:nvPr/>
        </p:nvSpPr>
        <p:spPr>
          <a:xfrm>
            <a:off x="0" y="503589"/>
            <a:ext cx="571500" cy="5108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31DBE7-A62D-5650-CA3A-09CE82132636}"/>
              </a:ext>
            </a:extLst>
          </p:cNvPr>
          <p:cNvSpPr txBox="1"/>
          <p:nvPr/>
        </p:nvSpPr>
        <p:spPr>
          <a:xfrm>
            <a:off x="541866" y="497749"/>
            <a:ext cx="5401733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as-I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ইটিপি অপ্টিমাইজেশনের নির্দিষ্ট কৌশল সমূহ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431F642B-FC02-651F-FC12-DB20DE605CEE}"/>
              </a:ext>
            </a:extLst>
          </p:cNvPr>
          <p:cNvSpPr txBox="1">
            <a:spLocks/>
          </p:cNvSpPr>
          <p:nvPr/>
        </p:nvSpPr>
        <p:spPr bwMode="gray">
          <a:xfrm>
            <a:off x="2462213" y="6569075"/>
            <a:ext cx="7700962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Nirmala UI" panose="020B0502040204020203" pitchFamily="34" charset="0"/>
              </a:rPr>
              <a:t>ETP OPERATOR COURSE - EFFLUENT TREATMENT IN BANGLADESH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Nirmala UI" panose="020B0502040204020203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1B05FE22-6DB5-D515-C974-D748CF3DF732}"/>
              </a:ext>
            </a:extLst>
          </p:cNvPr>
          <p:cNvSpPr txBox="1">
            <a:spLocks/>
          </p:cNvSpPr>
          <p:nvPr/>
        </p:nvSpPr>
        <p:spPr bwMode="gray">
          <a:xfrm>
            <a:off x="600075" y="6569075"/>
            <a:ext cx="600075" cy="12223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2"/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3AA5550-A6CE-4398-AAAB-43CE93B78963}" type="slidenum">
              <a:rPr lang="en-IN" altLang="en-US" smtClean="0">
                <a:solidFill>
                  <a:srgbClr val="6F6F6F"/>
                </a:solidFill>
                <a:latin typeface="Arial" panose="020B0604020202020204"/>
              </a:rPr>
              <a:pPr>
                <a:defRPr/>
              </a:pPr>
              <a:t>17</a:t>
            </a:fld>
            <a:endParaRPr lang="en-IN" altLang="en-US" dirty="0">
              <a:solidFill>
                <a:srgbClr val="6F6F6F"/>
              </a:solidFill>
              <a:latin typeface="Arial" panose="020B0604020202020204"/>
            </a:endParaRPr>
          </a:p>
        </p:txBody>
      </p:sp>
      <p:sp>
        <p:nvSpPr>
          <p:cNvPr id="11" name="Date Placeholder 5">
            <a:extLst>
              <a:ext uri="{FF2B5EF4-FFF2-40B4-BE49-F238E27FC236}">
                <a16:creationId xmlns:a16="http://schemas.microsoft.com/office/drawing/2014/main" id="{57A400DD-8A1D-CAF5-9997-08ED740DF1A0}"/>
              </a:ext>
            </a:extLst>
          </p:cNvPr>
          <p:cNvSpPr txBox="1">
            <a:spLocks/>
          </p:cNvSpPr>
          <p:nvPr/>
        </p:nvSpPr>
        <p:spPr bwMode="gray">
          <a:xfrm>
            <a:off x="1412875" y="6569075"/>
            <a:ext cx="711200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46C3EC-5C0E-46F3-A70E-EAA778981DE1}" type="datetime1">
              <a:rPr kumimoji="0" lang="en-US" sz="800" b="0" i="0" u="none" strike="noStrike" kern="1200" cap="none" spc="51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51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SolaimanLipi" panose="03000600000000000000" pitchFamily="66" charset="0"/>
              <a:ea typeface="+mn-ea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53574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81896AFD-D0C9-406A-9FFE-BA56091C5DDB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1143000" y="1699627"/>
            <a:ext cx="7239000" cy="2872374"/>
          </a:xfrm>
        </p:spPr>
        <p:txBody>
          <a:bodyPr/>
          <a:lstStyle/>
          <a:p>
            <a:pPr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(৩) </a:t>
            </a:r>
            <a:r>
              <a:rPr lang="en-US" altLang="en-US" sz="2000" b="1" dirty="0" err="1">
                <a:solidFill>
                  <a:srgbClr val="C00000"/>
                </a:solidFill>
                <a:cs typeface="SolaimanLipi" panose="03000600000000000000" pitchFamily="66" charset="0"/>
              </a:rPr>
              <a:t>অক্সিজেন</a:t>
            </a:r>
            <a:r>
              <a:rPr lang="en-US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cs typeface="SolaimanLipi" panose="03000600000000000000" pitchFamily="66" charset="0"/>
              </a:rPr>
              <a:t>সরবরাহ</a:t>
            </a:r>
            <a:r>
              <a:rPr lang="en-US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cs typeface="SolaimanLipi" panose="03000600000000000000" pitchFamily="66" charset="0"/>
              </a:rPr>
              <a:t>ব্যবস্থাপনা</a:t>
            </a:r>
            <a:endParaRPr lang="en-US" altLang="en-US" sz="2000" b="1" dirty="0">
              <a:solidFill>
                <a:srgbClr val="C00000"/>
              </a:solidFill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cs typeface="SolaimanLipi" panose="03000600000000000000" pitchFamily="66" charset="0"/>
              </a:rPr>
              <a:t>অক্সিজেন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সরবরাহ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নিয়ন্ত্রণ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cs typeface="SolaimanLipi" panose="03000600000000000000" pitchFamily="66" charset="0"/>
              </a:rPr>
              <a:t>প্রাইমারি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পরিশোধনের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অপ্টিমাইজেশনের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মাধ্যমে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ইনলেট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লোড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কমানো</a:t>
            </a: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cs typeface="SolaimanLipi" panose="03000600000000000000" pitchFamily="66" charset="0"/>
              </a:rPr>
              <a:t>প্রতি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ধাপে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>
                <a:latin typeface="+mj-lt"/>
                <a:cs typeface="SolaimanLipi" panose="03000600000000000000" pitchFamily="66" charset="0"/>
              </a:rPr>
              <a:t>COD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এবং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>
                <a:latin typeface="+mj-lt"/>
                <a:cs typeface="SolaimanLipi" panose="03000600000000000000" pitchFamily="66" charset="0"/>
              </a:rPr>
              <a:t>BOD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যাচাই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করা</a:t>
            </a: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+mj-lt"/>
                <a:cs typeface="SolaimanLipi" panose="03000600000000000000" pitchFamily="66" charset="0"/>
              </a:rPr>
              <a:t>DO-</a:t>
            </a:r>
            <a:r>
              <a:rPr lang="en-US" altLang="en-US" sz="2000" dirty="0" err="1">
                <a:cs typeface="SolaimanLipi" panose="03000600000000000000" pitchFamily="66" charset="0"/>
              </a:rPr>
              <a:t>লেভেল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যাচাই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করা</a:t>
            </a: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cs typeface="SolaimanLipi" panose="03000600000000000000" pitchFamily="66" charset="0"/>
              </a:rPr>
              <a:t>ব্লোয়ারের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বিকল্প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ব্যবহার</a:t>
            </a: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</p:txBody>
      </p:sp>
      <p:pic>
        <p:nvPicPr>
          <p:cNvPr id="7" name="Picture 4" descr="Aeration tanks in wastewater treatment plant - YouTube">
            <a:extLst>
              <a:ext uri="{FF2B5EF4-FFF2-40B4-BE49-F238E27FC236}">
                <a16:creationId xmlns:a16="http://schemas.microsoft.com/office/drawing/2014/main" id="{17193D6F-2002-4777-A4E1-05DCAA7AE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181" y="3200399"/>
            <a:ext cx="3551062" cy="198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E422FB-D6CD-E9C1-F69C-4661104B4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C46548-0C26-C6B4-9ECA-8D4C316518A9}"/>
              </a:ext>
            </a:extLst>
          </p:cNvPr>
          <p:cNvSpPr/>
          <p:nvPr/>
        </p:nvSpPr>
        <p:spPr>
          <a:xfrm>
            <a:off x="0" y="503589"/>
            <a:ext cx="571500" cy="5108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FBBAB0-B88B-CD20-906D-5D1320509B9B}"/>
              </a:ext>
            </a:extLst>
          </p:cNvPr>
          <p:cNvSpPr txBox="1"/>
          <p:nvPr/>
        </p:nvSpPr>
        <p:spPr>
          <a:xfrm>
            <a:off x="541866" y="497749"/>
            <a:ext cx="5401733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as-I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ইটিপি অপ্টিমাইজেশনের নির্দিষ্ট কৌশল সমূহ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7E9990A1-50B7-5AAB-B2D8-E9FB05C6F8EC}"/>
              </a:ext>
            </a:extLst>
          </p:cNvPr>
          <p:cNvSpPr txBox="1">
            <a:spLocks/>
          </p:cNvSpPr>
          <p:nvPr/>
        </p:nvSpPr>
        <p:spPr bwMode="gray">
          <a:xfrm>
            <a:off x="2462213" y="6569075"/>
            <a:ext cx="7700962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Nirmala UI" panose="020B0502040204020203" pitchFamily="34" charset="0"/>
              </a:rPr>
              <a:t>ETP OPERATOR COURSE - EFFLUENT TREATMENT IN BANGLADESH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Nirmala UI" panose="020B0502040204020203" pitchFamily="34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69F02C5D-2872-125D-EEFF-A9EE6EDC3956}"/>
              </a:ext>
            </a:extLst>
          </p:cNvPr>
          <p:cNvSpPr txBox="1">
            <a:spLocks/>
          </p:cNvSpPr>
          <p:nvPr/>
        </p:nvSpPr>
        <p:spPr bwMode="gray">
          <a:xfrm>
            <a:off x="600075" y="6569075"/>
            <a:ext cx="600075" cy="12223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2"/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3AA5550-A6CE-4398-AAAB-43CE93B78963}" type="slidenum">
              <a:rPr lang="en-IN" altLang="en-US" smtClean="0">
                <a:solidFill>
                  <a:srgbClr val="6F6F6F"/>
                </a:solidFill>
                <a:latin typeface="Arial" panose="020B0604020202020204"/>
              </a:rPr>
              <a:pPr>
                <a:defRPr/>
              </a:pPr>
              <a:t>18</a:t>
            </a:fld>
            <a:endParaRPr lang="en-IN" altLang="en-US" dirty="0">
              <a:solidFill>
                <a:srgbClr val="6F6F6F"/>
              </a:solidFill>
              <a:latin typeface="Arial" panose="020B0604020202020204"/>
            </a:endParaRPr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C97577A9-6733-5CED-0302-6CFC1BD89F16}"/>
              </a:ext>
            </a:extLst>
          </p:cNvPr>
          <p:cNvSpPr txBox="1">
            <a:spLocks/>
          </p:cNvSpPr>
          <p:nvPr/>
        </p:nvSpPr>
        <p:spPr bwMode="gray">
          <a:xfrm>
            <a:off x="1412875" y="6569075"/>
            <a:ext cx="711200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46C3EC-5C0E-46F3-A70E-EAA778981DE1}" type="datetime1">
              <a:rPr kumimoji="0" lang="en-US" sz="800" b="0" i="0" u="none" strike="noStrike" kern="1200" cap="none" spc="51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51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SolaimanLipi" panose="03000600000000000000" pitchFamily="66" charset="0"/>
              <a:ea typeface="+mn-ea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45757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81896AFD-D0C9-406A-9FFE-BA56091C5DDB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599758" y="1361293"/>
            <a:ext cx="5480297" cy="4660625"/>
          </a:xfrm>
        </p:spPr>
        <p:txBody>
          <a:bodyPr/>
          <a:lstStyle/>
          <a:p>
            <a:pPr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(৩) </a:t>
            </a:r>
            <a:r>
              <a:rPr lang="en-US" altLang="en-US" sz="2000" b="1" dirty="0" err="1">
                <a:solidFill>
                  <a:srgbClr val="C00000"/>
                </a:solidFill>
                <a:cs typeface="SolaimanLipi" panose="03000600000000000000" pitchFamily="66" charset="0"/>
              </a:rPr>
              <a:t>অক্সিজেন</a:t>
            </a:r>
            <a:r>
              <a:rPr lang="en-US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cs typeface="SolaimanLipi" panose="03000600000000000000" pitchFamily="66" charset="0"/>
              </a:rPr>
              <a:t>সরবরাহ</a:t>
            </a:r>
            <a:r>
              <a:rPr lang="en-US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cs typeface="SolaimanLipi" panose="03000600000000000000" pitchFamily="66" charset="0"/>
              </a:rPr>
              <a:t>ব্যবস্থাপনা</a:t>
            </a:r>
            <a:endParaRPr lang="en-US" altLang="en-US" sz="2000" b="1" dirty="0">
              <a:solidFill>
                <a:srgbClr val="C00000"/>
              </a:solidFill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অক্সিজেন সরবরাহ নিয়ন্রণ 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প্রাইমারি পরিশোধনের</a:t>
            </a:r>
            <a:r>
              <a:rPr lang="en-US" altLang="en-US" sz="2000" b="1" dirty="0">
                <a:cs typeface="SolaimanLipi" panose="03000600000000000000" pitchFamily="66" charset="0"/>
              </a:rPr>
              <a:t> </a:t>
            </a:r>
            <a:r>
              <a:rPr lang="en-US" altLang="en-US" sz="2000" b="1" dirty="0" err="1">
                <a:cs typeface="SolaimanLipi" panose="03000600000000000000" pitchFamily="66" charset="0"/>
              </a:rPr>
              <a:t>অপ্টিমাইজেশনের</a:t>
            </a:r>
            <a:r>
              <a:rPr lang="as-IN" altLang="en-US" sz="2000" b="1" dirty="0">
                <a:cs typeface="SolaimanLipi" panose="03000600000000000000" pitchFamily="66" charset="0"/>
              </a:rPr>
              <a:t> মাধ্যমে ইনলেট লোড কমানো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প্রতি ধাপে </a:t>
            </a:r>
            <a:r>
              <a:rPr lang="en-US" altLang="en-US" sz="2000" b="1" dirty="0">
                <a:latin typeface="+mj-lt"/>
                <a:cs typeface="SolaimanLipi" panose="03000600000000000000" pitchFamily="66" charset="0"/>
              </a:rPr>
              <a:t>COD</a:t>
            </a:r>
            <a:r>
              <a:rPr lang="en-US" altLang="en-US" sz="2000" b="1" dirty="0">
                <a:cs typeface="SolaimanLipi" panose="03000600000000000000" pitchFamily="66" charset="0"/>
              </a:rPr>
              <a:t> </a:t>
            </a:r>
            <a:r>
              <a:rPr lang="as-IN" altLang="en-US" sz="2000" b="1" dirty="0">
                <a:cs typeface="SolaimanLipi" panose="03000600000000000000" pitchFamily="66" charset="0"/>
              </a:rPr>
              <a:t>এবং </a:t>
            </a:r>
            <a:r>
              <a:rPr lang="en-US" altLang="en-US" sz="2000" b="1" dirty="0">
                <a:latin typeface="+mj-lt"/>
                <a:cs typeface="SolaimanLipi" panose="03000600000000000000" pitchFamily="66" charset="0"/>
              </a:rPr>
              <a:t>BOD</a:t>
            </a:r>
            <a:r>
              <a:rPr lang="en-US" altLang="en-US" sz="2000" b="1" dirty="0">
                <a:cs typeface="SolaimanLipi" panose="03000600000000000000" pitchFamily="66" charset="0"/>
              </a:rPr>
              <a:t> </a:t>
            </a:r>
            <a:r>
              <a:rPr lang="as-IN" altLang="en-US" sz="2000" b="1" dirty="0">
                <a:cs typeface="SolaimanLipi" panose="03000600000000000000" pitchFamily="66" charset="0"/>
              </a:rPr>
              <a:t>যাচাই করা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>
                <a:latin typeface="+mj-lt"/>
                <a:cs typeface="SolaimanLipi" panose="03000600000000000000" pitchFamily="66" charset="0"/>
              </a:rPr>
              <a:t>DO</a:t>
            </a:r>
            <a:r>
              <a:rPr lang="as-IN" altLang="en-US" sz="2000" b="1" dirty="0">
                <a:cs typeface="SolaimanLipi" panose="03000600000000000000" pitchFamily="66" charset="0"/>
              </a:rPr>
              <a:t>-লেভেল যাচাই করা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ব্লোয়ারের বিকল্প ব্যবহার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6E0D76E-C85A-440C-9E4D-C68C125E8A5C}"/>
              </a:ext>
            </a:extLst>
          </p:cNvPr>
          <p:cNvSpPr/>
          <p:nvPr/>
        </p:nvSpPr>
        <p:spPr>
          <a:xfrm>
            <a:off x="7099088" y="1950397"/>
            <a:ext cx="4493154" cy="36779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প্রাইমারি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পরিশোধনের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অপ্টিমাইজেশনের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মাধ্যমে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ইনলেট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লোড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কমাতে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sz="1600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as-IN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প্রতি ধাপে সিওডি এবং বিওডি যাচাই কর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sz="1600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প্রাক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-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অ্যারেশন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ট্যাংক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এবং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অ্যারোবিক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বায়োলজিক্যাল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পরিশোধনে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ডিও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মিটারের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সাহায্যে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ডিও-লেভেল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যাচাই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।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prstClr val="black"/>
                </a:solidFill>
                <a:latin typeface="+mj-lt"/>
                <a:cs typeface="SolaimanLipi" panose="03000600000000000000" pitchFamily="66" charset="0"/>
              </a:rPr>
              <a:t>H</a:t>
            </a:r>
            <a:r>
              <a:rPr lang="en-US" altLang="en-US" sz="1600" baseline="-25000" dirty="0">
                <a:solidFill>
                  <a:prstClr val="black"/>
                </a:solidFill>
                <a:latin typeface="+mj-lt"/>
                <a:cs typeface="SolaimanLipi" panose="03000600000000000000" pitchFamily="66" charset="0"/>
              </a:rPr>
              <a:t>2</a:t>
            </a:r>
            <a:r>
              <a:rPr lang="en-US" altLang="en-US" sz="1600" dirty="0">
                <a:solidFill>
                  <a:prstClr val="black"/>
                </a:solidFill>
                <a:latin typeface="+mj-lt"/>
                <a:cs typeface="SolaimanLipi" panose="03000600000000000000" pitchFamily="66" charset="0"/>
              </a:rPr>
              <a:t>S </a:t>
            </a:r>
            <a:r>
              <a:rPr lang="en-US" altLang="en-US" sz="160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এর</a:t>
            </a:r>
            <a:r>
              <a:rPr lang="en-US" altLang="en-US" sz="160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 </a:t>
            </a:r>
            <a:r>
              <a:rPr lang="en-US" altLang="en-US" sz="160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দীর্ঘ</a:t>
            </a:r>
            <a:r>
              <a:rPr lang="en-US" altLang="en-US" sz="160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স্থায়িত্বের</a:t>
            </a:r>
            <a:r>
              <a:rPr lang="en-US" altLang="en-US" sz="160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ক্ষেত্রে</a:t>
            </a:r>
            <a:r>
              <a:rPr lang="en-US" altLang="en-US" sz="160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, </a:t>
            </a:r>
            <a:r>
              <a:rPr lang="en-US" altLang="en-US" sz="1600" dirty="0">
                <a:solidFill>
                  <a:prstClr val="black"/>
                </a:solidFill>
                <a:latin typeface="+mj-lt"/>
                <a:cs typeface="SolaimanLipi" panose="03000600000000000000" pitchFamily="66" charset="0"/>
              </a:rPr>
              <a:t>H</a:t>
            </a:r>
            <a:r>
              <a:rPr lang="en-US" altLang="en-US" sz="1600" baseline="-25000" dirty="0">
                <a:solidFill>
                  <a:prstClr val="black"/>
                </a:solidFill>
                <a:latin typeface="+mj-lt"/>
                <a:cs typeface="SolaimanLipi" panose="03000600000000000000" pitchFamily="66" charset="0"/>
              </a:rPr>
              <a:t>2</a:t>
            </a:r>
            <a:r>
              <a:rPr lang="en-US" altLang="en-US" sz="1600" dirty="0">
                <a:solidFill>
                  <a:prstClr val="black"/>
                </a:solidFill>
                <a:latin typeface="+mj-lt"/>
                <a:cs typeface="SolaimanLipi" panose="03000600000000000000" pitchFamily="66" charset="0"/>
              </a:rPr>
              <a:t>S</a:t>
            </a:r>
            <a:r>
              <a:rPr lang="en-US" altLang="en-US" sz="160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জারিত</a:t>
            </a:r>
            <a:r>
              <a:rPr lang="en-US" altLang="en-US" sz="160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করার</a:t>
            </a:r>
            <a:r>
              <a:rPr lang="en-US" altLang="en-US" sz="160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জন্য</a:t>
            </a:r>
            <a:r>
              <a:rPr lang="en-US" altLang="en-US" sz="160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প্রভাবক</a:t>
            </a:r>
            <a:r>
              <a:rPr lang="en-US" altLang="en-US" sz="160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ব্যবহার</a:t>
            </a:r>
            <a:r>
              <a:rPr lang="en-US" altLang="en-US" sz="160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sz="160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sz="1600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endParaRPr lang="en-US" altLang="en-US" sz="1600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অ্যারেটর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গুলো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যাতে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বিকল্পভাবে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ব্যবহার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করা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যায়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তা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নিশ্চিত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।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অ্যারেশন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ব্যবস্থায়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(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ম্যানুয়াল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অথবা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স্বয়ংক্রিয়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)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ডিও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মানের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উপর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ভিত্তি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অ্যারেটরের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সুইচ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খোলা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/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বন্ধ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sz="1600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pic>
        <p:nvPicPr>
          <p:cNvPr id="221188" name="Picture 4" descr="Aeration tanks in wastewater treatment plant - YouTube">
            <a:extLst>
              <a:ext uri="{FF2B5EF4-FFF2-40B4-BE49-F238E27FC236}">
                <a16:creationId xmlns:a16="http://schemas.microsoft.com/office/drawing/2014/main" id="{E54E7192-019E-486F-923B-9BE7BA5FB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831" y="4405908"/>
            <a:ext cx="3486150" cy="195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DB9ED7-7F67-8EE2-EA24-CC57D92E1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22E31B-E7B2-DC0F-D352-B18656DDF817}"/>
              </a:ext>
            </a:extLst>
          </p:cNvPr>
          <p:cNvSpPr/>
          <p:nvPr/>
        </p:nvSpPr>
        <p:spPr>
          <a:xfrm>
            <a:off x="0" y="503589"/>
            <a:ext cx="571500" cy="5108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5C6919-EF6F-4EF4-F7C5-868E2A855690}"/>
              </a:ext>
            </a:extLst>
          </p:cNvPr>
          <p:cNvSpPr txBox="1"/>
          <p:nvPr/>
        </p:nvSpPr>
        <p:spPr>
          <a:xfrm>
            <a:off x="541866" y="497749"/>
            <a:ext cx="5401733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as-I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ইটিপি অপ্টিমাইজেশনের নির্দিষ্ট কৌশল সমূহ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DDEF3C8C-D6BB-2D1A-FBA0-5DA932359C6C}"/>
              </a:ext>
            </a:extLst>
          </p:cNvPr>
          <p:cNvSpPr txBox="1">
            <a:spLocks/>
          </p:cNvSpPr>
          <p:nvPr/>
        </p:nvSpPr>
        <p:spPr bwMode="gray">
          <a:xfrm>
            <a:off x="2462213" y="6569075"/>
            <a:ext cx="7700962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Nirmala UI" panose="020B0502040204020203" pitchFamily="34" charset="0"/>
              </a:rPr>
              <a:t>ETP OPERATOR COURSE - EFFLUENT TREATMENT IN BANGLADESH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Nirmala UI" panose="020B0502040204020203" pitchFamily="34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1FCEE526-16BA-ADE3-2868-EBE2F5BBDADE}"/>
              </a:ext>
            </a:extLst>
          </p:cNvPr>
          <p:cNvSpPr txBox="1">
            <a:spLocks/>
          </p:cNvSpPr>
          <p:nvPr/>
        </p:nvSpPr>
        <p:spPr bwMode="gray">
          <a:xfrm>
            <a:off x="600075" y="6569075"/>
            <a:ext cx="600075" cy="12223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2"/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3AA5550-A6CE-4398-AAAB-43CE93B78963}" type="slidenum">
              <a:rPr lang="en-IN" altLang="en-US" smtClean="0">
                <a:solidFill>
                  <a:srgbClr val="6F6F6F"/>
                </a:solidFill>
                <a:latin typeface="Arial" panose="020B0604020202020204"/>
              </a:rPr>
              <a:pPr>
                <a:defRPr/>
              </a:pPr>
              <a:t>19</a:t>
            </a:fld>
            <a:endParaRPr lang="en-IN" altLang="en-US" dirty="0">
              <a:solidFill>
                <a:srgbClr val="6F6F6F"/>
              </a:solidFill>
              <a:latin typeface="Arial" panose="020B0604020202020204"/>
            </a:endParaRPr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10A9C352-6104-E380-FD50-C26131134000}"/>
              </a:ext>
            </a:extLst>
          </p:cNvPr>
          <p:cNvSpPr txBox="1">
            <a:spLocks/>
          </p:cNvSpPr>
          <p:nvPr/>
        </p:nvSpPr>
        <p:spPr bwMode="gray">
          <a:xfrm>
            <a:off x="1412875" y="6569075"/>
            <a:ext cx="711200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46C3EC-5C0E-46F3-A70E-EAA778981DE1}" type="datetime1">
              <a:rPr kumimoji="0" lang="en-US" sz="800" b="0" i="0" u="none" strike="noStrike" kern="1200" cap="none" spc="51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51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SolaimanLipi" panose="03000600000000000000" pitchFamily="66" charset="0"/>
              <a:ea typeface="+mn-ea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00242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2070432-5FEB-1517-2FCD-1494731B7163}"/>
              </a:ext>
            </a:extLst>
          </p:cNvPr>
          <p:cNvSpPr txBox="1"/>
          <p:nvPr/>
        </p:nvSpPr>
        <p:spPr>
          <a:xfrm>
            <a:off x="2356429" y="2644171"/>
            <a:ext cx="7479145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s-IN" sz="4267" dirty="0">
                <a:latin typeface="SolaimanLipi" panose="03000600000000000000" pitchFamily="66" charset="0"/>
                <a:cs typeface="SolaimanLipi" panose="03000600000000000000" pitchFamily="66" charset="0"/>
              </a:rPr>
              <a:t>ইটিপি অপারেশন অপ্টিমাইজেশন</a:t>
            </a:r>
          </a:p>
          <a:p>
            <a:pPr algn="ctr"/>
            <a:endParaRPr lang="as-IN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algn="ctr"/>
            <a:r>
              <a:rPr lang="de-DE" sz="3733" dirty="0"/>
              <a:t>GIZ FABRIC – ই টি পি অপারেটর কর্মসূচী</a:t>
            </a:r>
            <a:endParaRPr lang="de-DE" sz="3200" dirty="0"/>
          </a:p>
          <a:p>
            <a:endParaRPr lang="en-US" sz="3200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79D4014-F05F-E17A-8A94-A727681C0078}"/>
              </a:ext>
            </a:extLst>
          </p:cNvPr>
          <p:cNvSpPr txBox="1">
            <a:spLocks/>
          </p:cNvSpPr>
          <p:nvPr/>
        </p:nvSpPr>
        <p:spPr bwMode="gray">
          <a:xfrm>
            <a:off x="2462213" y="6569075"/>
            <a:ext cx="7700962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Nirmala UI" panose="020B0502040204020203" pitchFamily="34" charset="0"/>
              </a:rPr>
              <a:t>ETP OPERATOR COURSE - EFFLUENT TREATMENT IN BANGLADESH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Nirmala UI" panose="020B0502040204020203" pitchFamily="34" charset="0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B9E4589-CE01-D4CD-F9CA-958063412D0C}"/>
              </a:ext>
            </a:extLst>
          </p:cNvPr>
          <p:cNvSpPr txBox="1">
            <a:spLocks/>
          </p:cNvSpPr>
          <p:nvPr/>
        </p:nvSpPr>
        <p:spPr bwMode="gray">
          <a:xfrm>
            <a:off x="600075" y="6569075"/>
            <a:ext cx="600075" cy="12223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2"/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3AA5550-A6CE-4398-AAAB-43CE93B78963}" type="slidenum">
              <a:rPr lang="en-IN" altLang="en-US" smtClean="0">
                <a:solidFill>
                  <a:srgbClr val="6F6F6F"/>
                </a:solidFill>
                <a:latin typeface="Arial" panose="020B0604020202020204"/>
              </a:rPr>
              <a:pPr>
                <a:defRPr/>
              </a:pPr>
              <a:t>2</a:t>
            </a:fld>
            <a:endParaRPr lang="en-IN" altLang="en-US" dirty="0">
              <a:solidFill>
                <a:srgbClr val="6F6F6F"/>
              </a:solidFill>
              <a:latin typeface="Arial" panose="020B0604020202020204"/>
            </a:endParaRPr>
          </a:p>
        </p:txBody>
      </p:sp>
      <p:sp>
        <p:nvSpPr>
          <p:cNvPr id="7" name="Date Placeholder 5">
            <a:extLst>
              <a:ext uri="{FF2B5EF4-FFF2-40B4-BE49-F238E27FC236}">
                <a16:creationId xmlns:a16="http://schemas.microsoft.com/office/drawing/2014/main" id="{E3089EF6-7BBF-03C9-22D6-2193F92F4046}"/>
              </a:ext>
            </a:extLst>
          </p:cNvPr>
          <p:cNvSpPr txBox="1">
            <a:spLocks/>
          </p:cNvSpPr>
          <p:nvPr/>
        </p:nvSpPr>
        <p:spPr bwMode="gray">
          <a:xfrm>
            <a:off x="1412875" y="6569075"/>
            <a:ext cx="711200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46C3EC-5C0E-46F3-A70E-EAA778981DE1}" type="datetime1">
              <a:rPr kumimoji="0" lang="en-US" sz="800" b="0" i="0" u="none" strike="noStrike" kern="1200" cap="none" spc="51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51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SolaimanLipi" panose="03000600000000000000" pitchFamily="66" charset="0"/>
              <a:ea typeface="+mn-ea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30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81896AFD-D0C9-406A-9FFE-BA56091C5DDB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599758" y="1361293"/>
            <a:ext cx="5480297" cy="4660625"/>
          </a:xfrm>
        </p:spPr>
        <p:txBody>
          <a:bodyPr/>
          <a:lstStyle/>
          <a:p>
            <a:pPr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as-IN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(৩) অক্সিজেন সরবরাহ ব্যবস্থাপনা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অক্সিজেন সরবরাহ নিয়ন্রণ 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প্রাইমারি পরিশোধনের অপ্টিমাইজেশনের মাধ্যমে ইনলেট লোড কমানো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প্রতি ধাপে </a:t>
            </a:r>
            <a:r>
              <a:rPr lang="en-US" altLang="en-US" sz="2000" b="1" dirty="0">
                <a:latin typeface="+mj-lt"/>
                <a:cs typeface="SolaimanLipi" panose="03000600000000000000" pitchFamily="66" charset="0"/>
              </a:rPr>
              <a:t>COD</a:t>
            </a:r>
            <a:r>
              <a:rPr lang="as-IN" altLang="en-US" sz="2000" b="1" dirty="0">
                <a:cs typeface="SolaimanLipi" panose="03000600000000000000" pitchFamily="66" charset="0"/>
              </a:rPr>
              <a:t> এবং </a:t>
            </a:r>
            <a:r>
              <a:rPr lang="en-US" altLang="en-US" sz="2000" b="1" dirty="0">
                <a:latin typeface="+mj-lt"/>
                <a:cs typeface="SolaimanLipi" panose="03000600000000000000" pitchFamily="66" charset="0"/>
              </a:rPr>
              <a:t>BOD</a:t>
            </a:r>
            <a:r>
              <a:rPr lang="as-IN" altLang="en-US" sz="2000" b="1" dirty="0">
                <a:cs typeface="SolaimanLipi" panose="03000600000000000000" pitchFamily="66" charset="0"/>
              </a:rPr>
              <a:t> যাচাই করা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>
                <a:latin typeface="+mj-lt"/>
                <a:cs typeface="SolaimanLipi" panose="03000600000000000000" pitchFamily="66" charset="0"/>
              </a:rPr>
              <a:t>DO</a:t>
            </a:r>
            <a:r>
              <a:rPr lang="as-IN" altLang="en-US" sz="2000" b="1" dirty="0">
                <a:cs typeface="SolaimanLipi" panose="03000600000000000000" pitchFamily="66" charset="0"/>
              </a:rPr>
              <a:t>-লেভেল যাচাই করা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ব্লোয়ারের বিকল্প ব্যবহার</a:t>
            </a:r>
            <a:r>
              <a:rPr lang="en-US" altLang="en-US" sz="2000" b="1" dirty="0">
                <a:cs typeface="SolaimanLipi" panose="03000600000000000000" pitchFamily="66" charset="0"/>
              </a:rPr>
              <a:t> </a:t>
            </a:r>
            <a:endParaRPr lang="as-IN" altLang="en-US" sz="2000" b="1" dirty="0">
              <a:cs typeface="SolaimanLipi" panose="03000600000000000000" pitchFamily="66" charset="0"/>
            </a:endParaRPr>
          </a:p>
          <a:p>
            <a:pPr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endParaRPr lang="en-US" altLang="en-US" sz="2000" dirty="0">
              <a:cs typeface="SolaimanLipi" panose="03000600000000000000" pitchFamily="66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6E0D76E-C85A-440C-9E4D-C68C125E8A5C}"/>
              </a:ext>
            </a:extLst>
          </p:cNvPr>
          <p:cNvSpPr/>
          <p:nvPr/>
        </p:nvSpPr>
        <p:spPr>
          <a:xfrm>
            <a:off x="6705600" y="1361293"/>
            <a:ext cx="4737790" cy="43550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প্ল্যান্টের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কর্মদক্ষতায়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ভারসাম্য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বজায়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রাখতে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অধঃক্ষেপণের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জন্য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চুন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এবং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ফিটকিরি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ব্যবহার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সেটেলিং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স্লাজ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থেকে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>
                <a:solidFill>
                  <a:prstClr val="black"/>
                </a:solidFill>
                <a:latin typeface="+mj-lt"/>
                <a:cs typeface="SolaimanLipi" panose="03000600000000000000" pitchFamily="66" charset="0"/>
              </a:rPr>
              <a:t>H</a:t>
            </a:r>
            <a:r>
              <a:rPr lang="en-US" altLang="en-US" baseline="-25000" dirty="0">
                <a:solidFill>
                  <a:prstClr val="black"/>
                </a:solidFill>
                <a:latin typeface="+mj-lt"/>
                <a:cs typeface="SolaimanLipi" panose="03000600000000000000" pitchFamily="66" charset="0"/>
              </a:rPr>
              <a:t>2</a:t>
            </a:r>
            <a:r>
              <a:rPr lang="en-US" altLang="en-US" dirty="0">
                <a:solidFill>
                  <a:prstClr val="black"/>
                </a:solidFill>
                <a:latin typeface="+mj-lt"/>
                <a:cs typeface="SolaimanLipi" panose="03000600000000000000" pitchFamily="66" charset="0"/>
              </a:rPr>
              <a:t>S</a:t>
            </a:r>
            <a:r>
              <a:rPr lang="en-US" altLang="en-US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এর</a:t>
            </a:r>
            <a:r>
              <a:rPr lang="en-US" altLang="en-US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বৃদ্ধি</a:t>
            </a:r>
            <a:r>
              <a:rPr lang="en-US" altLang="en-US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এড়ানোর</a:t>
            </a:r>
            <a:r>
              <a:rPr lang="en-US" altLang="en-US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জন্য</a:t>
            </a:r>
            <a:r>
              <a:rPr lang="en-US" altLang="en-US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তরল</a:t>
            </a:r>
            <a:r>
              <a:rPr lang="en-US" altLang="en-US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বর্জ্য</a:t>
            </a:r>
            <a:r>
              <a:rPr lang="en-US" altLang="en-US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টাটকা</a:t>
            </a:r>
            <a:r>
              <a:rPr lang="en-US" altLang="en-US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রাখতে</a:t>
            </a:r>
            <a:r>
              <a:rPr lang="en-US" altLang="en-US" dirty="0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ইউনিট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বিদ্যমান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থাকলে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লোডে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ভারসাম্য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বজায়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রাখার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জন্য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প্রাক-সেটেলার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ব্যবহার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তরল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বর্জ্য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ইকুয়ালাইজ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এবং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ইকুয়ালাইজেশন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ট্যাংককে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ইনলেট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তরল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বর্জ্যের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‘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প্রাক-স্টোরেজ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’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ট্যাংক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হিসেবে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ব্যবহার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করা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থেকে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বিরত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থাকতে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নিকটবর্তী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ইটিপির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বিভিন্ন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প্ল্যান্ট-ব্যবস্থাপকদের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সাথে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তরল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বর্জ্যে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ভারি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ধাতু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কমানোর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জন্য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মিটিং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ব্যবস্থা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5485001-1D7B-407E-AB1F-BFF5675E7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500780"/>
            <a:ext cx="1779037" cy="17790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9D22846-BEEC-DBC0-379E-92F9E59C5D52}"/>
              </a:ext>
            </a:extLst>
          </p:cNvPr>
          <p:cNvSpPr/>
          <p:nvPr/>
        </p:nvSpPr>
        <p:spPr>
          <a:xfrm>
            <a:off x="0" y="503589"/>
            <a:ext cx="571500" cy="5108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16C924-CFA2-0439-FB5F-A22F1DA162C8}"/>
              </a:ext>
            </a:extLst>
          </p:cNvPr>
          <p:cNvSpPr txBox="1"/>
          <p:nvPr/>
        </p:nvSpPr>
        <p:spPr>
          <a:xfrm>
            <a:off x="541866" y="497749"/>
            <a:ext cx="5401733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as-I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ইটিপি অপ্টিমাইজেশনের নির্দিষ্ট কৌশল সমূহ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6A59ED59-2FD9-E103-D6A1-DDA256A65085}"/>
              </a:ext>
            </a:extLst>
          </p:cNvPr>
          <p:cNvSpPr txBox="1">
            <a:spLocks/>
          </p:cNvSpPr>
          <p:nvPr/>
        </p:nvSpPr>
        <p:spPr bwMode="gray">
          <a:xfrm>
            <a:off x="2462213" y="6569075"/>
            <a:ext cx="7700962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Nirmala UI" panose="020B0502040204020203" pitchFamily="34" charset="0"/>
              </a:rPr>
              <a:t>ETP OPERATOR COURSE - EFFLUENT TREATMENT IN BANGLADESH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Nirmala UI" panose="020B0502040204020203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44012160-52F3-8933-3472-98525E9D7CC6}"/>
              </a:ext>
            </a:extLst>
          </p:cNvPr>
          <p:cNvSpPr txBox="1">
            <a:spLocks/>
          </p:cNvSpPr>
          <p:nvPr/>
        </p:nvSpPr>
        <p:spPr bwMode="gray">
          <a:xfrm>
            <a:off x="600075" y="6569075"/>
            <a:ext cx="600075" cy="12223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2"/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3AA5550-A6CE-4398-AAAB-43CE93B78963}" type="slidenum">
              <a:rPr lang="en-IN" altLang="en-US" smtClean="0">
                <a:solidFill>
                  <a:srgbClr val="6F6F6F"/>
                </a:solidFill>
                <a:latin typeface="Arial" panose="020B0604020202020204"/>
              </a:rPr>
              <a:pPr>
                <a:defRPr/>
              </a:pPr>
              <a:t>20</a:t>
            </a:fld>
            <a:endParaRPr lang="en-IN" altLang="en-US" dirty="0">
              <a:solidFill>
                <a:srgbClr val="6F6F6F"/>
              </a:solidFill>
              <a:latin typeface="Arial" panose="020B0604020202020204"/>
            </a:endParaRPr>
          </a:p>
        </p:txBody>
      </p:sp>
      <p:sp>
        <p:nvSpPr>
          <p:cNvPr id="11" name="Date Placeholder 5">
            <a:extLst>
              <a:ext uri="{FF2B5EF4-FFF2-40B4-BE49-F238E27FC236}">
                <a16:creationId xmlns:a16="http://schemas.microsoft.com/office/drawing/2014/main" id="{FBB6F54D-B3DA-D5AC-FD54-913FAFBC9EE8}"/>
              </a:ext>
            </a:extLst>
          </p:cNvPr>
          <p:cNvSpPr txBox="1">
            <a:spLocks/>
          </p:cNvSpPr>
          <p:nvPr/>
        </p:nvSpPr>
        <p:spPr bwMode="gray">
          <a:xfrm>
            <a:off x="1412875" y="6569075"/>
            <a:ext cx="711200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46C3EC-5C0E-46F3-A70E-EAA778981DE1}" type="datetime1">
              <a:rPr kumimoji="0" lang="en-US" sz="800" b="0" i="0" u="none" strike="noStrike" kern="1200" cap="none" spc="51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51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SolaimanLipi" panose="03000600000000000000" pitchFamily="66" charset="0"/>
              <a:ea typeface="+mn-ea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46776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81896AFD-D0C9-406A-9FFE-BA56091C5DDB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599758" y="1361293"/>
            <a:ext cx="5480297" cy="4660625"/>
          </a:xfrm>
        </p:spPr>
        <p:txBody>
          <a:bodyPr/>
          <a:lstStyle/>
          <a:p>
            <a:pPr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as-IN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(৩) অক্সিজেন সরবরাহ ব্যবস্থাপনা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অক্সিজেন সরবরাহ নিয়ন্রণ 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প্রাইমারি পরিশোধনের অপ্টিমাইজেশনের মাধ্যমে ইনলেট লোড কমানো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প্রতি ধাপে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SolaimanLipi" panose="02000500020000020004" pitchFamily="2" charset="0"/>
              </a:rPr>
              <a:t>COD</a:t>
            </a:r>
            <a:r>
              <a:rPr lang="as-IN" altLang="en-US" sz="2000" b="1" dirty="0">
                <a:cs typeface="SolaimanLipi" panose="03000600000000000000" pitchFamily="66" charset="0"/>
              </a:rPr>
              <a:t> এবং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SolaimanLipi" panose="02000500020000020004" pitchFamily="2" charset="0"/>
              </a:rPr>
              <a:t>BOD</a:t>
            </a:r>
            <a:r>
              <a:rPr lang="as-IN" altLang="en-US" sz="2000" b="1" dirty="0">
                <a:cs typeface="SolaimanLipi" panose="03000600000000000000" pitchFamily="66" charset="0"/>
              </a:rPr>
              <a:t> যাচাই করা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SolaimanLipi" panose="02000500020000020004" pitchFamily="2" charset="0"/>
              </a:rPr>
              <a:t>DO</a:t>
            </a:r>
            <a:r>
              <a:rPr lang="as-IN" altLang="en-US" sz="2000" b="1" dirty="0">
                <a:cs typeface="SolaimanLipi" panose="03000600000000000000" pitchFamily="66" charset="0"/>
              </a:rPr>
              <a:t>-লেভেল যাচাই করা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ব্লোয়ারের বিকল্প ব্যবহার</a:t>
            </a:r>
          </a:p>
          <a:p>
            <a:pPr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6E0D76E-C85A-440C-9E4D-C68C125E8A5C}"/>
              </a:ext>
            </a:extLst>
          </p:cNvPr>
          <p:cNvSpPr/>
          <p:nvPr/>
        </p:nvSpPr>
        <p:spPr>
          <a:xfrm>
            <a:off x="6934200" y="1852640"/>
            <a:ext cx="4264554" cy="36779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পরিশোধিত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তরল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বর্জ্যের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SolaimanLipi" panose="02000500020000020004" pitchFamily="2" charset="0"/>
              </a:rPr>
              <a:t>BOD</a:t>
            </a:r>
            <a:r>
              <a:rPr lang="en-US" sz="16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SolaimanLipi" panose="02000500020000020004" pitchFamily="2" charset="0"/>
              </a:rPr>
              <a:t> 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/</a:t>
            </a:r>
            <a:r>
              <a:rPr lang="en-US" sz="16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SolaimanLipi" panose="02000500020000020004" pitchFamily="2" charset="0"/>
              </a:rPr>
              <a:t> 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SolaimanLipi" panose="02000500020000020004" pitchFamily="2" charset="0"/>
              </a:rPr>
              <a:t>COD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উপর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ভিত্তি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as-IN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কর্মদক্ষতায় ভারসাম্য বজায় রাখতে হবে</a:t>
            </a:r>
            <a:endParaRPr lang="en-US" altLang="en-US" sz="1600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নমুনায়ন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এবং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বিশ্লেষণকে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রুটিন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কাজে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পরিণত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কম্পোজিট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নমুনার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জন্য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SolaimanLipi" panose="02000500020000020004" pitchFamily="2" charset="0"/>
              </a:rPr>
              <a:t>BOD</a:t>
            </a:r>
            <a:r>
              <a:rPr lang="en-US" sz="16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SolaimanLipi" panose="02000500020000020004" pitchFamily="2" charset="0"/>
              </a:rPr>
              <a:t> 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/</a:t>
            </a:r>
            <a:r>
              <a:rPr lang="en-US" sz="16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SolaimanLipi" panose="02000500020000020004" pitchFamily="2" charset="0"/>
              </a:rPr>
              <a:t> 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SolaimanLipi" panose="02000500020000020004" pitchFamily="2" charset="0"/>
              </a:rPr>
              <a:t>COD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বিশ্লেষণ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sz="1600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নির্ভরযোগ্য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ফলাফলের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জন্য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উত্তম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ল্যাবরেটরি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চর্চার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প্রয়োগ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ঘটাতে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sz="1600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অন্যান্য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প্রতিষ্ঠানের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সাথে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নিজেদের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ফলাফলের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তুলনা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মাসিক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যাচাই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রিপোর্ট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প্রস্তুত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এবং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পর্যালোচনা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।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সেই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সাথে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ইটিপি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ভবিষ্যত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লোড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পরিস্থিতির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পূর্বাভাসও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যাচাই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করা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যাবে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8EA4B8D-EE03-4804-8537-F4D62ADB5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352260"/>
            <a:ext cx="2405844" cy="199880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2A2BC2F-E73A-28F1-3547-ADFA7C838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323CCE-1E54-C635-5653-6A47EFB3D7F0}"/>
              </a:ext>
            </a:extLst>
          </p:cNvPr>
          <p:cNvSpPr/>
          <p:nvPr/>
        </p:nvSpPr>
        <p:spPr>
          <a:xfrm>
            <a:off x="0" y="503589"/>
            <a:ext cx="571500" cy="5108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A9C238-5D39-0933-8D35-05BF50FB9A35}"/>
              </a:ext>
            </a:extLst>
          </p:cNvPr>
          <p:cNvSpPr txBox="1"/>
          <p:nvPr/>
        </p:nvSpPr>
        <p:spPr>
          <a:xfrm>
            <a:off x="541866" y="497749"/>
            <a:ext cx="5401733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as-I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ইটিপি অপ্টিমাইজেশনের নির্দিষ্ট কৌশল সমূহ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6E3DA8F3-3E88-9D08-8E74-92A0F9D9C479}"/>
              </a:ext>
            </a:extLst>
          </p:cNvPr>
          <p:cNvSpPr txBox="1">
            <a:spLocks/>
          </p:cNvSpPr>
          <p:nvPr/>
        </p:nvSpPr>
        <p:spPr bwMode="gray">
          <a:xfrm>
            <a:off x="2462213" y="6569075"/>
            <a:ext cx="7700962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Nirmala UI" panose="020B0502040204020203" pitchFamily="34" charset="0"/>
              </a:rPr>
              <a:t>ETP OPERATOR COURSE - EFFLUENT TREATMENT IN BANGLADESH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Nirmala UI" panose="020B0502040204020203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337172C3-4AE2-A27F-8DC0-506AE507E94F}"/>
              </a:ext>
            </a:extLst>
          </p:cNvPr>
          <p:cNvSpPr txBox="1">
            <a:spLocks/>
          </p:cNvSpPr>
          <p:nvPr/>
        </p:nvSpPr>
        <p:spPr bwMode="gray">
          <a:xfrm>
            <a:off x="600075" y="6569075"/>
            <a:ext cx="600075" cy="12223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2"/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3AA5550-A6CE-4398-AAAB-43CE93B78963}" type="slidenum">
              <a:rPr lang="en-IN" altLang="en-US" smtClean="0">
                <a:solidFill>
                  <a:srgbClr val="6F6F6F"/>
                </a:solidFill>
                <a:latin typeface="Arial" panose="020B0604020202020204"/>
              </a:rPr>
              <a:pPr>
                <a:defRPr/>
              </a:pPr>
              <a:t>21</a:t>
            </a:fld>
            <a:endParaRPr lang="en-IN" altLang="en-US" dirty="0">
              <a:solidFill>
                <a:srgbClr val="6F6F6F"/>
              </a:solidFill>
              <a:latin typeface="Arial" panose="020B0604020202020204"/>
            </a:endParaRPr>
          </a:p>
        </p:txBody>
      </p:sp>
      <p:sp>
        <p:nvSpPr>
          <p:cNvPr id="11" name="Date Placeholder 5">
            <a:extLst>
              <a:ext uri="{FF2B5EF4-FFF2-40B4-BE49-F238E27FC236}">
                <a16:creationId xmlns:a16="http://schemas.microsoft.com/office/drawing/2014/main" id="{55362BC6-E24D-B9F6-3171-5225F21CCB98}"/>
              </a:ext>
            </a:extLst>
          </p:cNvPr>
          <p:cNvSpPr txBox="1">
            <a:spLocks/>
          </p:cNvSpPr>
          <p:nvPr/>
        </p:nvSpPr>
        <p:spPr bwMode="gray">
          <a:xfrm>
            <a:off x="1412875" y="6569075"/>
            <a:ext cx="711200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46C3EC-5C0E-46F3-A70E-EAA778981DE1}" type="datetime1">
              <a:rPr kumimoji="0" lang="en-US" sz="800" b="0" i="0" u="none" strike="noStrike" kern="1200" cap="none" spc="51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51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SolaimanLipi" panose="03000600000000000000" pitchFamily="66" charset="0"/>
              <a:ea typeface="+mn-ea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37335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81896AFD-D0C9-406A-9FFE-BA56091C5DDB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599758" y="1361293"/>
            <a:ext cx="5480297" cy="4660625"/>
          </a:xfrm>
        </p:spPr>
        <p:txBody>
          <a:bodyPr/>
          <a:lstStyle/>
          <a:p>
            <a:pPr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as-IN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(৩) অক্সিজেন সরবরাহ ব্যবস্থাপনা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অক্সিজেন সরবরাহ নিয়ন্রণ 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প্রাইমারি পরিশোধনের অপ্টিমাইজেশনের মাধ্যমে ইনলেট লোড কমানো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প্রতি ধাপে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SolaimanLipi" panose="02000500020000020004" pitchFamily="2" charset="0"/>
              </a:rPr>
              <a:t>COD</a:t>
            </a:r>
            <a:r>
              <a:rPr lang="as-IN" altLang="en-US" sz="2000" b="1" dirty="0">
                <a:cs typeface="SolaimanLipi" panose="03000600000000000000" pitchFamily="66" charset="0"/>
              </a:rPr>
              <a:t> এবং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SolaimanLipi" panose="02000500020000020004" pitchFamily="2" charset="0"/>
              </a:rPr>
              <a:t>BOD</a:t>
            </a:r>
            <a:r>
              <a:rPr lang="as-IN" altLang="en-US" sz="2000" b="1" dirty="0">
                <a:cs typeface="SolaimanLipi" panose="03000600000000000000" pitchFamily="66" charset="0"/>
              </a:rPr>
              <a:t> যাচাই করা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SolaimanLipi" panose="02000500020000020004" pitchFamily="2" charset="0"/>
              </a:rPr>
              <a:t>DO </a:t>
            </a:r>
            <a:r>
              <a:rPr lang="as-IN" altLang="en-US" sz="2000" b="1" dirty="0">
                <a:cs typeface="SolaimanLipi" panose="03000600000000000000" pitchFamily="66" charset="0"/>
              </a:rPr>
              <a:t>-লেভেল যাচাই করা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b="1" dirty="0">
                <a:cs typeface="SolaimanLipi" panose="03000600000000000000" pitchFamily="66" charset="0"/>
              </a:rPr>
              <a:t>ব্লোয়ারের বিকল্প ব্যবহার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6E0D76E-C85A-440C-9E4D-C68C125E8A5C}"/>
              </a:ext>
            </a:extLst>
          </p:cNvPr>
          <p:cNvSpPr/>
          <p:nvPr/>
        </p:nvSpPr>
        <p:spPr>
          <a:xfrm>
            <a:off x="6781800" y="1652585"/>
            <a:ext cx="4569354" cy="40780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অক্সিজেন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গ্রহণ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২.৫ </a:t>
            </a:r>
            <a:r>
              <a:rPr lang="en-US" altLang="en-US" dirty="0">
                <a:latin typeface="+mj-lt"/>
                <a:cs typeface="SolaimanLipi" panose="03000600000000000000" pitchFamily="66" charset="0"/>
              </a:rPr>
              <a:t>mg/l </a:t>
            </a:r>
            <a:r>
              <a:rPr lang="en-US" altLang="en-US" dirty="0" err="1">
                <a:latin typeface="+mj-lt"/>
                <a:cs typeface="SolaimanLipi" panose="03000600000000000000" pitchFamily="66" charset="0"/>
              </a:rPr>
              <a:t>এর</a:t>
            </a:r>
            <a:r>
              <a:rPr lang="en-US" altLang="en-US" dirty="0">
                <a:latin typeface="+mj-lt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নিচে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রাখার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মাধ্যমে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শক্তির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অপচয়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রোধ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অ্যারেশন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বাড়াতে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যদি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ডিও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>
                <a:latin typeface="+mj-lt"/>
                <a:cs typeface="SolaimanLipi" panose="03000600000000000000" pitchFamily="66" charset="0"/>
              </a:rPr>
              <a:t>১.০ mg/l </a:t>
            </a:r>
            <a:r>
              <a:rPr lang="en-US" altLang="en-US" dirty="0" err="1">
                <a:latin typeface="+mj-lt"/>
                <a:cs typeface="SolaimanLipi" panose="03000600000000000000" pitchFamily="66" charset="0"/>
              </a:rPr>
              <a:t>এর</a:t>
            </a:r>
            <a:r>
              <a:rPr lang="en-US" altLang="en-US" dirty="0">
                <a:latin typeface="+mj-lt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নিচে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থাকে</a:t>
            </a:r>
            <a:endParaRPr lang="en-US" altLang="en-US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মিটার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পাঠের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সাথে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ল্যাবরেটরিতে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রিংক্লারের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পদ্ধতির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মাধ্যমে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প্রাপ্ত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পাঠের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সাথে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ডিও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লেভেলের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ক্রস-চেক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।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ইনলেট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লোড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এবং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বর্তমান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অক্সিজেন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সরবরাহ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হিসাব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অতিরিক্ত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অক্সিজেনের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দরুন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নাইট্রিফিকেশন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এবং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বায়োস্লাজের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দুর্বল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সেটেলিং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এড়াতে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ডিওই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আদর্শের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সাথে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সামঞ্জস্যের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জন্য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পোস্ট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অ্যারেশন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বিবেচনা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।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C1D8436-6C8A-44BF-A507-919C7134A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419600"/>
            <a:ext cx="1828800" cy="20254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2EFE7B6-6056-E660-19C9-19713CFB8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263308-4EB5-931D-67AD-E9C2A38B3BAA}"/>
              </a:ext>
            </a:extLst>
          </p:cNvPr>
          <p:cNvSpPr/>
          <p:nvPr/>
        </p:nvSpPr>
        <p:spPr>
          <a:xfrm>
            <a:off x="0" y="503589"/>
            <a:ext cx="571500" cy="5108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15EE1C-5286-D23A-572C-54BDCC576A9A}"/>
              </a:ext>
            </a:extLst>
          </p:cNvPr>
          <p:cNvSpPr txBox="1"/>
          <p:nvPr/>
        </p:nvSpPr>
        <p:spPr>
          <a:xfrm>
            <a:off x="541866" y="497749"/>
            <a:ext cx="5401733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as-I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ইটিপি অপ্টিমাইজেশনের নির্দিষ্ট কৌশল সমূহ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FDA357A9-5FEB-EB74-101F-C8CB2F106C45}"/>
              </a:ext>
            </a:extLst>
          </p:cNvPr>
          <p:cNvSpPr txBox="1">
            <a:spLocks/>
          </p:cNvSpPr>
          <p:nvPr/>
        </p:nvSpPr>
        <p:spPr bwMode="gray">
          <a:xfrm>
            <a:off x="2462213" y="6569075"/>
            <a:ext cx="7700962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Nirmala UI" panose="020B0502040204020203" pitchFamily="34" charset="0"/>
              </a:rPr>
              <a:t>ETP OPERATOR COURSE - EFFLUENT TREATMENT IN BANGLADESH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Nirmala UI" panose="020B0502040204020203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C68F2A48-17C2-1D9B-ABD6-8821A8700269}"/>
              </a:ext>
            </a:extLst>
          </p:cNvPr>
          <p:cNvSpPr txBox="1">
            <a:spLocks/>
          </p:cNvSpPr>
          <p:nvPr/>
        </p:nvSpPr>
        <p:spPr bwMode="gray">
          <a:xfrm>
            <a:off x="600075" y="6569075"/>
            <a:ext cx="600075" cy="12223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2"/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3AA5550-A6CE-4398-AAAB-43CE93B78963}" type="slidenum">
              <a:rPr lang="en-IN" altLang="en-US" smtClean="0">
                <a:solidFill>
                  <a:srgbClr val="6F6F6F"/>
                </a:solidFill>
                <a:latin typeface="Arial" panose="020B0604020202020204"/>
              </a:rPr>
              <a:pPr>
                <a:defRPr/>
              </a:pPr>
              <a:t>22</a:t>
            </a:fld>
            <a:endParaRPr lang="en-IN" altLang="en-US" dirty="0">
              <a:solidFill>
                <a:srgbClr val="6F6F6F"/>
              </a:solidFill>
              <a:latin typeface="Arial" panose="020B0604020202020204"/>
            </a:endParaRPr>
          </a:p>
        </p:txBody>
      </p:sp>
      <p:sp>
        <p:nvSpPr>
          <p:cNvPr id="11" name="Date Placeholder 5">
            <a:extLst>
              <a:ext uri="{FF2B5EF4-FFF2-40B4-BE49-F238E27FC236}">
                <a16:creationId xmlns:a16="http://schemas.microsoft.com/office/drawing/2014/main" id="{95B26D5A-8AFB-6B9E-6E06-6EF6ED0F8D8A}"/>
              </a:ext>
            </a:extLst>
          </p:cNvPr>
          <p:cNvSpPr txBox="1">
            <a:spLocks/>
          </p:cNvSpPr>
          <p:nvPr/>
        </p:nvSpPr>
        <p:spPr bwMode="gray">
          <a:xfrm>
            <a:off x="1412875" y="6569075"/>
            <a:ext cx="711200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46C3EC-5C0E-46F3-A70E-EAA778981DE1}" type="datetime1">
              <a:rPr kumimoji="0" lang="en-US" sz="800" b="0" i="0" u="none" strike="noStrike" kern="1200" cap="none" spc="51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51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SolaimanLipi" panose="03000600000000000000" pitchFamily="66" charset="0"/>
              <a:ea typeface="+mn-ea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27468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81896AFD-D0C9-406A-9FFE-BA56091C5DDB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599758" y="1361293"/>
            <a:ext cx="5480297" cy="4660625"/>
          </a:xfrm>
        </p:spPr>
        <p:txBody>
          <a:bodyPr/>
          <a:lstStyle/>
          <a:p>
            <a:pPr marL="0" marR="0" lvl="0" indent="0" algn="just" defTabSz="9128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(</a:t>
            </a:r>
            <a:r>
              <a:rPr kumimoji="0" lang="as-I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SolaimanLipi" panose="03000600000000000000" pitchFamily="66" charset="0"/>
              </a:rPr>
              <a:t>৩) অক্সিজেন সরবরাহ ব্যবস্থাপনা</a:t>
            </a:r>
          </a:p>
          <a:p>
            <a:pPr marL="342900" marR="0" lvl="0" indent="-342900" algn="just" defTabSz="9128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as-I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SolaimanLipi" panose="03000600000000000000" pitchFamily="66" charset="0"/>
              </a:rPr>
              <a:t>অক্সিজেন সরবরাহ নিয়ন্রণ </a:t>
            </a:r>
          </a:p>
          <a:p>
            <a:pPr marL="342900" marR="0" lvl="0" indent="-342900" algn="just" defTabSz="9128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as-I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SolaimanLipi" panose="03000600000000000000" pitchFamily="66" charset="0"/>
              </a:rPr>
              <a:t>প্রাইমারি পরিশোধনের অপ্টিমাইজেশনের মাধ্যমে ইনলেট লোড কমানো</a:t>
            </a:r>
          </a:p>
          <a:p>
            <a:pPr marL="342900" marR="0" lvl="0" indent="-342900" algn="just" defTabSz="9128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as-I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SolaimanLipi" panose="03000600000000000000" pitchFamily="66" charset="0"/>
              </a:rPr>
              <a:t>প্রতি ধাপে সিওডি এবং বিওডি যাচাই করা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SolaimanLipi" panose="03000600000000000000" pitchFamily="66" charset="0"/>
            </a:endParaRPr>
          </a:p>
          <a:p>
            <a:pPr marL="342900" marR="0" lvl="0" indent="-342900" algn="just" defTabSz="9128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as-I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SolaimanLipi" panose="03000600000000000000" pitchFamily="66" charset="0"/>
              </a:rPr>
              <a:t>ডিও-লেভেল যাচাই করা</a:t>
            </a:r>
          </a:p>
          <a:p>
            <a:pPr marL="342900" marR="0" lvl="0" indent="-342900" algn="just" defTabSz="9128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as-I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SolaimanLipi" panose="03000600000000000000" pitchFamily="66" charset="0"/>
              </a:rPr>
              <a:t>ব্লোয়ারের বিকল্প ব্যবহার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6E0D76E-C85A-440C-9E4D-C68C125E8A5C}"/>
              </a:ext>
            </a:extLst>
          </p:cNvPr>
          <p:cNvSpPr/>
          <p:nvPr/>
        </p:nvSpPr>
        <p:spPr>
          <a:xfrm>
            <a:off x="7246673" y="2209800"/>
            <a:ext cx="4112154" cy="36009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ডিও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পরিমাপের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সাহায্যে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সিদ্ধান্ত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নেয়া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যাবে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>
                <a:latin typeface="+mj-lt"/>
                <a:cs typeface="SolaimanLipi" panose="03000600000000000000" pitchFamily="66" charset="0"/>
              </a:rPr>
              <a:t>(</a:t>
            </a:r>
            <a:r>
              <a:rPr lang="en-US" altLang="en-US" sz="1600" dirty="0" err="1">
                <a:latin typeface="+mj-lt"/>
                <a:cs typeface="SolaimanLipi" panose="03000600000000000000" pitchFamily="66" charset="0"/>
              </a:rPr>
              <a:t>i</a:t>
            </a:r>
            <a:r>
              <a:rPr lang="en-US" altLang="en-US" sz="1600" dirty="0">
                <a:latin typeface="+mj-lt"/>
                <a:cs typeface="SolaimanLipi" panose="03000600000000000000" pitchFamily="66" charset="0"/>
              </a:rPr>
              <a:t>)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কীভাবে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সঠিক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কার্যাবস্থা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পরিচালনা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এবং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নির্ধারণ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করা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যায়</a:t>
            </a:r>
            <a:endParaRPr lang="en-US" altLang="en-US" sz="1600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ডিও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নিয়ন্ত্রণের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জন্য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ভ্যারিয়েবল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ফ্রিকুয়েন্সি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ড্রাইভ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(</a:t>
            </a:r>
            <a:r>
              <a:rPr lang="en-US" altLang="en-US" sz="1600" dirty="0">
                <a:latin typeface="+mj-lt"/>
                <a:cs typeface="SolaimanLipi" panose="03000600000000000000" pitchFamily="66" charset="0"/>
              </a:rPr>
              <a:t>VFD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)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সহ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ব্লোয়ার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/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অ্যারেটর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ব্যবহার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endParaRPr lang="en-US" altLang="en-US" sz="1600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পর্যাপ্ত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ডিও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পরিমাপক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যন্ত্রাদির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সাহায্যে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ইটিপি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কার্যাবলির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স্ব-পর্যবেক্ষণ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উত্তম</a:t>
            </a:r>
            <a:endParaRPr lang="en-US" altLang="en-US" sz="1600" dirty="0">
              <a:latin typeface="SolaimanLipi" panose="03000600000000000000" pitchFamily="66" charset="0"/>
              <a:cs typeface="SolaimanLipi" panose="03000600000000000000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ডিও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মিটারের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মতো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যন্ত্রপাতি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নিয়মিত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ক্যালিব্রেট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।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এ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ধরনের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যন্ত্রপাতিতে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বিনিয়োগকৃত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অর্থ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(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প্রতি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ইউনিটে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প্রায়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১-১.৫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লাখ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টাকা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অথবা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১১০০-১৭০০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ইউএস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ডলার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) 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সাধারণত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এক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বছরের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মধ্যে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শক্তি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বাঁচানোর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মাধ্যমে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পুনরুদ্ধার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করা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altLang="en-US" sz="1600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যায়</a:t>
            </a:r>
            <a:r>
              <a:rPr lang="en-US" altLang="en-US" sz="1600" dirty="0">
                <a:latin typeface="SolaimanLipi" panose="03000600000000000000" pitchFamily="66" charset="0"/>
                <a:cs typeface="SolaimanLipi" panose="03000600000000000000" pitchFamily="66" charset="0"/>
              </a:rPr>
              <a:t>। </a:t>
            </a:r>
            <a:endParaRPr lang="en-US" altLang="en-US" sz="1600" dirty="0">
              <a:highlight>
                <a:srgbClr val="FFFF00"/>
              </a:highlight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A50442-8A73-E543-9739-8AC821695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191"/>
          <a:stretch/>
        </p:blipFill>
        <p:spPr>
          <a:xfrm>
            <a:off x="1371600" y="4419600"/>
            <a:ext cx="2895600" cy="190694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5E7DA77-0BF7-3A15-D7D8-9175EC850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057631-B677-0D34-3A6B-09493AEE2658}"/>
              </a:ext>
            </a:extLst>
          </p:cNvPr>
          <p:cNvSpPr/>
          <p:nvPr/>
        </p:nvSpPr>
        <p:spPr>
          <a:xfrm>
            <a:off x="0" y="503589"/>
            <a:ext cx="571500" cy="5108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54ADED-B2B7-D1F3-3B61-A3A4E7FEF12B}"/>
              </a:ext>
            </a:extLst>
          </p:cNvPr>
          <p:cNvSpPr txBox="1"/>
          <p:nvPr/>
        </p:nvSpPr>
        <p:spPr>
          <a:xfrm>
            <a:off x="541866" y="497749"/>
            <a:ext cx="5401733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as-I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ইটিপি অপ্টিমাইজেশনের নির্দিষ্ট কৌশল সমূহ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DA70F8C-30DF-ECD8-3033-05E0A7832626}"/>
              </a:ext>
            </a:extLst>
          </p:cNvPr>
          <p:cNvSpPr txBox="1">
            <a:spLocks/>
          </p:cNvSpPr>
          <p:nvPr/>
        </p:nvSpPr>
        <p:spPr bwMode="gray">
          <a:xfrm>
            <a:off x="2462213" y="6569075"/>
            <a:ext cx="7700962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Nirmala UI" panose="020B0502040204020203" pitchFamily="34" charset="0"/>
              </a:rPr>
              <a:t>ETP OPERATOR COURSE - EFFLUENT TREATMENT IN BANGLADESH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Nirmala UI" panose="020B0502040204020203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1E2D0503-B744-8BD6-E3D0-7C66988E10C8}"/>
              </a:ext>
            </a:extLst>
          </p:cNvPr>
          <p:cNvSpPr txBox="1">
            <a:spLocks/>
          </p:cNvSpPr>
          <p:nvPr/>
        </p:nvSpPr>
        <p:spPr bwMode="gray">
          <a:xfrm>
            <a:off x="600075" y="6569075"/>
            <a:ext cx="600075" cy="12223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2"/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3AA5550-A6CE-4398-AAAB-43CE93B78963}" type="slidenum">
              <a:rPr lang="en-IN" altLang="en-US" smtClean="0">
                <a:solidFill>
                  <a:srgbClr val="6F6F6F"/>
                </a:solidFill>
                <a:latin typeface="Arial" panose="020B0604020202020204"/>
              </a:rPr>
              <a:pPr>
                <a:defRPr/>
              </a:pPr>
              <a:t>23</a:t>
            </a:fld>
            <a:endParaRPr lang="en-IN" altLang="en-US" dirty="0">
              <a:solidFill>
                <a:srgbClr val="6F6F6F"/>
              </a:solidFill>
              <a:latin typeface="Arial" panose="020B0604020202020204"/>
            </a:endParaRPr>
          </a:p>
        </p:txBody>
      </p:sp>
      <p:sp>
        <p:nvSpPr>
          <p:cNvPr id="11" name="Date Placeholder 5">
            <a:extLst>
              <a:ext uri="{FF2B5EF4-FFF2-40B4-BE49-F238E27FC236}">
                <a16:creationId xmlns:a16="http://schemas.microsoft.com/office/drawing/2014/main" id="{BC12EAE1-4C90-E590-6AAB-CCE343AF3F8A}"/>
              </a:ext>
            </a:extLst>
          </p:cNvPr>
          <p:cNvSpPr txBox="1">
            <a:spLocks/>
          </p:cNvSpPr>
          <p:nvPr/>
        </p:nvSpPr>
        <p:spPr bwMode="gray">
          <a:xfrm>
            <a:off x="1412875" y="6569075"/>
            <a:ext cx="711200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46C3EC-5C0E-46F3-A70E-EAA778981DE1}" type="datetime1">
              <a:rPr kumimoji="0" lang="en-US" sz="800" b="0" i="0" u="none" strike="noStrike" kern="1200" cap="none" spc="51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51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SolaimanLipi" panose="03000600000000000000" pitchFamily="66" charset="0"/>
              <a:ea typeface="+mn-ea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50428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33745B8-8AB8-4447-865E-411905ED12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37450" y="1361293"/>
            <a:ext cx="8074325" cy="4660625"/>
          </a:xfrm>
        </p:spPr>
        <p:txBody>
          <a:bodyPr vert="horz" lIns="0" tIns="0" rIns="96000" bIns="0" rtlCol="0" anchor="t">
            <a:noAutofit/>
          </a:bodyPr>
          <a:lstStyle/>
          <a:p>
            <a:pPr marL="342900" lvl="0" indent="-342900" algn="just" defTabSz="912813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সন্তোষজনক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কার্যক্রমের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জন্য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ভালোভাবে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নকশাকৃত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এবং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তৈরিকৃত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ইটিপি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হল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পূর্বশর্ত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।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তবে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ইউনিট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অপারেশন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আরও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অপ্টিমাইজ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করতে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হবে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। </a:t>
            </a:r>
          </a:p>
          <a:p>
            <a:pPr marL="342900" lvl="0" indent="-342900" algn="just" defTabSz="912813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ব্যয়বহুল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ইটিপি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রূপান্তর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,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সংযুক্তি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এবং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/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অথবা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উন্নতি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সাধনের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পূর্বে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বিদ্যমান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ব্যবস্থাকে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অপ্টিমাইজ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করতে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হবে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</a:p>
          <a:p>
            <a:pPr marL="342900" lvl="0" indent="-342900" algn="just" defTabSz="912813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অপ্টিমাইজিং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কার্যক্রমের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ফলাফল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…</a:t>
            </a:r>
          </a:p>
          <a:p>
            <a:pPr marL="582613" lvl="1" indent="-342900" algn="just" defTabSz="912813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কম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পরিশোধন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খরচ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</a:p>
          <a:p>
            <a:pPr marL="582613" lvl="1" indent="-342900" algn="just" defTabSz="912813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as-IN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ধারাবাহিক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পরিশোধন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পারফর্ম্যান্স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এবং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নন-কমপ্লায়েন্স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জনিত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ঝুঁকি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ও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ফলাফল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কম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।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যেমন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: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জরিমানা</a:t>
            </a:r>
            <a:endParaRPr lang="en-US" altLang="en-US" sz="2000" dirty="0">
              <a:solidFill>
                <a:prstClr val="black"/>
              </a:solidFill>
              <a:cs typeface="SolaimanLipi" panose="03000600000000000000" pitchFamily="66" charset="0"/>
            </a:endParaRPr>
          </a:p>
          <a:p>
            <a:pPr marL="582613" lvl="1" indent="-342900" algn="just" defTabSz="912813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ক্রেতা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/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ব্র্যান্ড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,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প্রশাসন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এবং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সাধারণ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জনগণের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কাছে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কারখানা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সম্পর্কে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উত্তম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ধারণা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</a:p>
          <a:p>
            <a:pPr marL="342900" lvl="0" indent="-342900" algn="just" defTabSz="912813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অপ্টিমাইজেশন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ঘটানোর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জন্য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ইটিপি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অপারেটররা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হলেন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মূল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cs typeface="SolaimanLipi" panose="03000600000000000000" pitchFamily="66" charset="0"/>
              </a:rPr>
              <a:t>নায়ক</a:t>
            </a:r>
            <a:r>
              <a:rPr lang="en-US" altLang="en-US" sz="2000" dirty="0">
                <a:solidFill>
                  <a:prstClr val="black"/>
                </a:solidFill>
                <a:cs typeface="SolaimanLipi" panose="03000600000000000000" pitchFamily="66" charset="0"/>
              </a:rPr>
              <a:t> </a:t>
            </a:r>
          </a:p>
          <a:p>
            <a:endParaRPr lang="de-DE" dirty="0">
              <a:cs typeface="SolaimanLipi" panose="03000600000000000000" pitchFamily="66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2501AC-3F1B-4FB6-97A2-E85431D6C230}"/>
              </a:ext>
            </a:extLst>
          </p:cNvPr>
          <p:cNvGrpSpPr/>
          <p:nvPr/>
        </p:nvGrpSpPr>
        <p:grpSpPr>
          <a:xfrm>
            <a:off x="574675" y="1362075"/>
            <a:ext cx="1676400" cy="1712913"/>
            <a:chOff x="574675" y="1362075"/>
            <a:chExt cx="1676400" cy="171291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3CB6851-246A-4053-B14D-1072159AE5CF}"/>
                </a:ext>
              </a:extLst>
            </p:cNvPr>
            <p:cNvGrpSpPr/>
            <p:nvPr/>
          </p:nvGrpSpPr>
          <p:grpSpPr>
            <a:xfrm>
              <a:off x="574675" y="1362075"/>
              <a:ext cx="1676400" cy="1712913"/>
              <a:chOff x="574675" y="1362075"/>
              <a:chExt cx="1676400" cy="1712913"/>
            </a:xfrm>
          </p:grpSpPr>
          <p:pic>
            <p:nvPicPr>
              <p:cNvPr id="14" name="Picture 2" descr="key message icon png - Free PNG Images | TOPpng">
                <a:extLst>
                  <a:ext uri="{FF2B5EF4-FFF2-40B4-BE49-F238E27FC236}">
                    <a16:creationId xmlns:a16="http://schemas.microsoft.com/office/drawing/2014/main" id="{F0FD890E-6A44-4169-8343-FFB1A16A3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4675" y="1362075"/>
                <a:ext cx="1676400" cy="1712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C91C290-12C7-4975-8C4A-FB204AE95985}"/>
                  </a:ext>
                </a:extLst>
              </p:cNvPr>
              <p:cNvSpPr/>
              <p:nvPr/>
            </p:nvSpPr>
            <p:spPr>
              <a:xfrm>
                <a:off x="688974" y="2246312"/>
                <a:ext cx="1381125" cy="720725"/>
              </a:xfrm>
              <a:prstGeom prst="rect">
                <a:avLst/>
              </a:prstGeom>
              <a:solidFill>
                <a:srgbClr val="FBB5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latin typeface="SolaimanLipi" panose="03000600000000000000" pitchFamily="66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4E0782F-B1FF-4B37-9B07-48F1963D8EF1}"/>
                </a:ext>
              </a:extLst>
            </p:cNvPr>
            <p:cNvSpPr/>
            <p:nvPr/>
          </p:nvSpPr>
          <p:spPr>
            <a:xfrm>
              <a:off x="718614" y="2436466"/>
              <a:ext cx="1388521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olaimanLipi" panose="03000600000000000000" pitchFamily="66" charset="0"/>
                  <a:cs typeface="SolaimanLipi" panose="03000600000000000000" pitchFamily="66" charset="0"/>
                </a:rPr>
                <a:t>মূল</a:t>
              </a:r>
              <a:r>
                <a:rPr lang="en-US" sz="2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olaimanLipi" panose="03000600000000000000" pitchFamily="66" charset="0"/>
                  <a:cs typeface="SolaimanLipi" panose="03000600000000000000" pitchFamily="66" charset="0"/>
                </a:rPr>
                <a:t> </a:t>
              </a:r>
              <a:r>
                <a:rPr lang="en-US" sz="2400" b="0" cap="none" spc="0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olaimanLipi" panose="03000600000000000000" pitchFamily="66" charset="0"/>
                  <a:cs typeface="SolaimanLipi" panose="03000600000000000000" pitchFamily="66" charset="0"/>
                </a:rPr>
                <a:t>বক্তব্য</a:t>
              </a:r>
              <a:r>
                <a:rPr lang="en-US" sz="2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olaimanLipi" panose="03000600000000000000" pitchFamily="66" charset="0"/>
                  <a:cs typeface="SolaimanLipi" panose="03000600000000000000" pitchFamily="66" charset="0"/>
                </a:rPr>
                <a:t> 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41ACB8A-FB8C-696B-6163-465BDD005473}"/>
              </a:ext>
            </a:extLst>
          </p:cNvPr>
          <p:cNvSpPr/>
          <p:nvPr/>
        </p:nvSpPr>
        <p:spPr>
          <a:xfrm>
            <a:off x="-13063" y="503589"/>
            <a:ext cx="571500" cy="5108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6FD56-D97A-B8C7-74BD-9E7F3FF4BD5D}"/>
              </a:ext>
            </a:extLst>
          </p:cNvPr>
          <p:cNvSpPr txBox="1"/>
          <p:nvPr/>
        </p:nvSpPr>
        <p:spPr>
          <a:xfrm>
            <a:off x="528804" y="497749"/>
            <a:ext cx="2277534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as-I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মনে রাখতে হবে 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7938E1D3-B118-3EDD-1647-54FB9221F94A}"/>
              </a:ext>
            </a:extLst>
          </p:cNvPr>
          <p:cNvSpPr txBox="1">
            <a:spLocks/>
          </p:cNvSpPr>
          <p:nvPr/>
        </p:nvSpPr>
        <p:spPr bwMode="gray">
          <a:xfrm>
            <a:off x="2462213" y="6569075"/>
            <a:ext cx="7700962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Nirmala UI" panose="020B0502040204020203" pitchFamily="34" charset="0"/>
              </a:rPr>
              <a:t>ETP OPERATOR COURSE - EFFLUENT TREATMENT IN BANGLADESH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Nirmala UI" panose="020B0502040204020203" pitchFamily="34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6B5FCB03-3C33-01D4-41CD-E9B229185896}"/>
              </a:ext>
            </a:extLst>
          </p:cNvPr>
          <p:cNvSpPr txBox="1">
            <a:spLocks/>
          </p:cNvSpPr>
          <p:nvPr/>
        </p:nvSpPr>
        <p:spPr bwMode="gray">
          <a:xfrm>
            <a:off x="600075" y="6569075"/>
            <a:ext cx="600075" cy="12223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2"/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3AA5550-A6CE-4398-AAAB-43CE93B78963}" type="slidenum">
              <a:rPr lang="en-IN" altLang="en-US" smtClean="0">
                <a:solidFill>
                  <a:srgbClr val="6F6F6F"/>
                </a:solidFill>
                <a:latin typeface="Arial" panose="020B0604020202020204"/>
              </a:rPr>
              <a:pPr>
                <a:defRPr/>
              </a:pPr>
              <a:t>24</a:t>
            </a:fld>
            <a:endParaRPr lang="en-IN" altLang="en-US" dirty="0">
              <a:solidFill>
                <a:srgbClr val="6F6F6F"/>
              </a:solidFill>
              <a:latin typeface="Arial" panose="020B0604020202020204"/>
            </a:endParaRPr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99E164DF-F496-9AF1-7AF3-6711A2CCB39B}"/>
              </a:ext>
            </a:extLst>
          </p:cNvPr>
          <p:cNvSpPr txBox="1">
            <a:spLocks/>
          </p:cNvSpPr>
          <p:nvPr/>
        </p:nvSpPr>
        <p:spPr bwMode="gray">
          <a:xfrm>
            <a:off x="1412875" y="6569075"/>
            <a:ext cx="711200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46C3EC-5C0E-46F3-A70E-EAA778981DE1}" type="datetime1">
              <a:rPr kumimoji="0" lang="en-US" sz="800" b="0" i="0" u="none" strike="noStrike" kern="1200" cap="none" spc="51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51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SolaimanLipi" panose="03000600000000000000" pitchFamily="66" charset="0"/>
              <a:ea typeface="+mn-ea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1807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52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6A537E3-99CC-0C85-AC80-3183DCA3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625" y="1311965"/>
            <a:ext cx="1285011" cy="1497584"/>
          </a:xfrm>
        </p:spPr>
        <p:txBody>
          <a:bodyPr>
            <a:normAutofit/>
          </a:bodyPr>
          <a:lstStyle/>
          <a:p>
            <a:r>
              <a:rPr lang="en-US" sz="2667" b="1" dirty="0" err="1">
                <a:latin typeface="SolaimanLipi" panose="03000600000000000000" pitchFamily="66" charset="0"/>
                <a:cs typeface="SolaimanLipi" panose="03000600000000000000" pitchFamily="66" charset="0"/>
              </a:rPr>
              <a:t>বিষয়বস্তু</a:t>
            </a:r>
            <a:endParaRPr lang="en-US" sz="2667" b="1" dirty="0"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pic>
        <p:nvPicPr>
          <p:cNvPr id="7" name="Picture 2" descr="Tools for Project Monitoring and Control">
            <a:extLst>
              <a:ext uri="{FF2B5EF4-FFF2-40B4-BE49-F238E27FC236}">
                <a16:creationId xmlns:a16="http://schemas.microsoft.com/office/drawing/2014/main" id="{7384ED43-7FBA-F098-2506-293EFF300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8" r="22002"/>
          <a:stretch/>
        </p:blipFill>
        <p:spPr bwMode="auto">
          <a:xfrm>
            <a:off x="1697181" y="2384225"/>
            <a:ext cx="2423899" cy="263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FE8F47-F2D1-BCA2-50FE-4796478F7B46}"/>
              </a:ext>
            </a:extLst>
          </p:cNvPr>
          <p:cNvSpPr txBox="1"/>
          <p:nvPr/>
        </p:nvSpPr>
        <p:spPr>
          <a:xfrm>
            <a:off x="5844117" y="2599267"/>
            <a:ext cx="61340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bn-IN" sz="2400" b="1" dirty="0">
                <a:latin typeface="SolaimanLipi" panose="03000600000000000000" pitchFamily="66" charset="0"/>
                <a:cs typeface="SolaimanLipi" panose="03000600000000000000" pitchFamily="66" charset="0"/>
              </a:rPr>
              <a:t>মৌলিক পন্থা এবং শুরুর ধাপ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35F3EB-C33F-AD9A-F76F-F363CB95448B}"/>
              </a:ext>
            </a:extLst>
          </p:cNvPr>
          <p:cNvSpPr txBox="1"/>
          <p:nvPr/>
        </p:nvSpPr>
        <p:spPr>
          <a:xfrm>
            <a:off x="5793317" y="3153892"/>
            <a:ext cx="61340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s-IN" sz="2400" b="1" dirty="0">
                <a:latin typeface="SolaimanLipi" panose="03000600000000000000" pitchFamily="66" charset="0"/>
                <a:cs typeface="SolaimanLipi" panose="03000600000000000000" pitchFamily="66" charset="0"/>
              </a:rPr>
              <a:t>অপ্টিমাইজেশনের বিশেষ বিকল্প সমূহ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695687B-EC06-1D92-D8B6-8C1E26E94BC2}"/>
              </a:ext>
            </a:extLst>
          </p:cNvPr>
          <p:cNvSpPr txBox="1">
            <a:spLocks/>
          </p:cNvSpPr>
          <p:nvPr/>
        </p:nvSpPr>
        <p:spPr bwMode="gray">
          <a:xfrm>
            <a:off x="2462213" y="6569075"/>
            <a:ext cx="7700962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Nirmala UI" panose="020B0502040204020203" pitchFamily="34" charset="0"/>
              </a:rPr>
              <a:t>ETP OPERATOR COURSE - EFFLUENT TREATMENT IN BANGLADESH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Nirmala UI" panose="020B0502040204020203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0C16BAED-F35A-B0A2-5111-8138242284FD}"/>
              </a:ext>
            </a:extLst>
          </p:cNvPr>
          <p:cNvSpPr txBox="1">
            <a:spLocks/>
          </p:cNvSpPr>
          <p:nvPr/>
        </p:nvSpPr>
        <p:spPr bwMode="gray">
          <a:xfrm>
            <a:off x="600075" y="6569075"/>
            <a:ext cx="600075" cy="12223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2"/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3AA5550-A6CE-4398-AAAB-43CE93B78963}" type="slidenum">
              <a:rPr lang="en-IN" altLang="en-US" smtClean="0">
                <a:solidFill>
                  <a:srgbClr val="6F6F6F"/>
                </a:solidFill>
                <a:latin typeface="Arial" panose="020B0604020202020204"/>
              </a:rPr>
              <a:pPr>
                <a:defRPr/>
              </a:pPr>
              <a:t>3</a:t>
            </a:fld>
            <a:endParaRPr lang="en-IN" altLang="en-US" dirty="0">
              <a:solidFill>
                <a:srgbClr val="6F6F6F"/>
              </a:solidFill>
              <a:latin typeface="Arial" panose="020B0604020202020204"/>
            </a:endParaRPr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445AA749-DBD6-E367-5A53-9B985C896C3D}"/>
              </a:ext>
            </a:extLst>
          </p:cNvPr>
          <p:cNvSpPr txBox="1">
            <a:spLocks/>
          </p:cNvSpPr>
          <p:nvPr/>
        </p:nvSpPr>
        <p:spPr bwMode="gray">
          <a:xfrm>
            <a:off x="1412875" y="6569075"/>
            <a:ext cx="711200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46C3EC-5C0E-46F3-A70E-EAA778981DE1}" type="datetime1">
              <a:rPr kumimoji="0" lang="en-US" sz="800" b="0" i="0" u="none" strike="noStrike" kern="1200" cap="none" spc="51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51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SolaimanLipi" panose="03000600000000000000" pitchFamily="66" charset="0"/>
              <a:ea typeface="+mn-ea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63386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9814B9-FF55-4095-856E-8970A3DBC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5" y="2734081"/>
            <a:ext cx="9963150" cy="513539"/>
          </a:xfrm>
        </p:spPr>
        <p:txBody>
          <a:bodyPr/>
          <a:lstStyle/>
          <a:p>
            <a:pPr>
              <a:defRPr/>
            </a:pPr>
            <a:r>
              <a:rPr lang="as-IN" dirty="0">
                <a:ea typeface="Nirmala UI" panose="020B0502040204020203" pitchFamily="34" charset="0"/>
                <a:cs typeface="SolaimanLipi" panose="03000600000000000000" pitchFamily="66" charset="0"/>
              </a:rPr>
              <a:t>মৌলিক</a:t>
            </a:r>
            <a:r>
              <a:rPr lang="en-US" dirty="0">
                <a:ea typeface="Nirmala UI" panose="020B0502040204020203" pitchFamily="34" charset="0"/>
                <a:cs typeface="SolaimanLipi" panose="03000600000000000000" pitchFamily="66" charset="0"/>
              </a:rPr>
              <a:t> </a:t>
            </a:r>
            <a:r>
              <a:rPr lang="en-US" dirty="0" err="1">
                <a:ea typeface="Nirmala UI" panose="020B0502040204020203" pitchFamily="34" charset="0"/>
                <a:cs typeface="SolaimanLipi" panose="03000600000000000000" pitchFamily="66" charset="0"/>
              </a:rPr>
              <a:t>ধারণা</a:t>
            </a:r>
            <a:r>
              <a:rPr lang="en-US" dirty="0">
                <a:ea typeface="Nirmala UI" panose="020B0502040204020203" pitchFamily="34" charset="0"/>
                <a:cs typeface="SolaimanLipi" panose="03000600000000000000" pitchFamily="66" charset="0"/>
              </a:rPr>
              <a:t> </a:t>
            </a:r>
            <a:r>
              <a:rPr lang="as-IN" dirty="0">
                <a:ea typeface="Nirmala UI" panose="020B0502040204020203" pitchFamily="34" charset="0"/>
                <a:cs typeface="SolaimanLipi" panose="03000600000000000000" pitchFamily="66" charset="0"/>
              </a:rPr>
              <a:t>এবং শুরুর ধাপ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330C42B-E8E5-E070-FA5D-C1FB39FAD247}"/>
              </a:ext>
            </a:extLst>
          </p:cNvPr>
          <p:cNvSpPr txBox="1">
            <a:spLocks/>
          </p:cNvSpPr>
          <p:nvPr/>
        </p:nvSpPr>
        <p:spPr bwMode="gray">
          <a:xfrm>
            <a:off x="2462213" y="6569075"/>
            <a:ext cx="7700962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Nirmala UI" panose="020B0502040204020203" pitchFamily="34" charset="0"/>
              </a:rPr>
              <a:t>ETP OPERATOR COURSE - EFFLUENT TREATMENT IN BANGLADESH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Nirmala UI" panose="020B0502040204020203" pitchFamily="34" charset="0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DC8409AF-9B75-F33C-66F4-A9115C12445E}"/>
              </a:ext>
            </a:extLst>
          </p:cNvPr>
          <p:cNvSpPr txBox="1">
            <a:spLocks/>
          </p:cNvSpPr>
          <p:nvPr/>
        </p:nvSpPr>
        <p:spPr bwMode="gray">
          <a:xfrm>
            <a:off x="600075" y="6569075"/>
            <a:ext cx="600075" cy="12223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2"/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3AA5550-A6CE-4398-AAAB-43CE93B78963}" type="slidenum">
              <a:rPr lang="en-IN" altLang="en-US" smtClean="0">
                <a:solidFill>
                  <a:srgbClr val="6F6F6F"/>
                </a:solidFill>
                <a:latin typeface="Arial" panose="020B0604020202020204"/>
              </a:rPr>
              <a:pPr>
                <a:defRPr/>
              </a:pPr>
              <a:t>4</a:t>
            </a:fld>
            <a:endParaRPr lang="en-IN" altLang="en-US" dirty="0">
              <a:solidFill>
                <a:srgbClr val="6F6F6F"/>
              </a:solidFill>
              <a:latin typeface="Arial" panose="020B0604020202020204"/>
            </a:endParaRPr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6CD60DA7-0790-11A7-970D-DEAA8FA5A955}"/>
              </a:ext>
            </a:extLst>
          </p:cNvPr>
          <p:cNvSpPr txBox="1">
            <a:spLocks/>
          </p:cNvSpPr>
          <p:nvPr/>
        </p:nvSpPr>
        <p:spPr bwMode="gray">
          <a:xfrm>
            <a:off x="1412875" y="6569075"/>
            <a:ext cx="711200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46C3EC-5C0E-46F3-A70E-EAA778981DE1}" type="datetime1">
              <a:rPr kumimoji="0" lang="en-US" sz="800" b="0" i="0" u="none" strike="noStrike" kern="1200" cap="none" spc="51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51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SolaimanLipi" panose="03000600000000000000" pitchFamily="66" charset="0"/>
              <a:ea typeface="+mn-ea"/>
              <a:cs typeface="SolaimanLipi" panose="03000600000000000000" pitchFamily="66" charset="0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81896AFD-D0C9-406A-9FFE-BA56091C5DDB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599757" y="1361293"/>
            <a:ext cx="6029643" cy="2677307"/>
          </a:xfrm>
        </p:spPr>
        <p:txBody>
          <a:bodyPr/>
          <a:lstStyle/>
          <a:p>
            <a:pPr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2000" b="1" dirty="0" err="1">
                <a:solidFill>
                  <a:srgbClr val="C00000"/>
                </a:solidFill>
                <a:cs typeface="SolaimanLipi" panose="03000600000000000000" pitchFamily="66" charset="0"/>
              </a:rPr>
              <a:t>অপারেশন</a:t>
            </a:r>
            <a:r>
              <a:rPr lang="en-US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cs typeface="SolaimanLipi" panose="03000600000000000000" pitchFamily="66" charset="0"/>
              </a:rPr>
              <a:t>অপ্টিমাইজেশনের</a:t>
            </a:r>
            <a:r>
              <a:rPr lang="en-US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cs typeface="SolaimanLipi" panose="03000600000000000000" pitchFamily="66" charset="0"/>
              </a:rPr>
              <a:t>কিছু</a:t>
            </a:r>
            <a:r>
              <a:rPr lang="en-US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  </a:t>
            </a:r>
            <a:r>
              <a:rPr lang="en-US" altLang="en-US" sz="2000" b="1" dirty="0" err="1">
                <a:solidFill>
                  <a:srgbClr val="C00000"/>
                </a:solidFill>
                <a:cs typeface="SolaimanLipi" panose="03000600000000000000" pitchFamily="66" charset="0"/>
              </a:rPr>
              <a:t>সম্ভাবনাময়</a:t>
            </a:r>
            <a:r>
              <a:rPr lang="en-US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cs typeface="SolaimanLipi" panose="03000600000000000000" pitchFamily="66" charset="0"/>
              </a:rPr>
              <a:t>দৃষ্টিকোণ</a:t>
            </a:r>
            <a:r>
              <a:rPr lang="en-US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 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cs typeface="SolaimanLipi" panose="03000600000000000000" pitchFamily="66" charset="0"/>
              </a:rPr>
              <a:t>শক্তি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খরচ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এবং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ব্যবহার</a:t>
            </a: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cs typeface="SolaimanLipi" panose="03000600000000000000" pitchFamily="66" charset="0"/>
              </a:rPr>
              <a:t>কেমিক্যাল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নির্বাচন</a:t>
            </a:r>
            <a:r>
              <a:rPr lang="en-US" altLang="en-US" sz="2000" dirty="0">
                <a:cs typeface="SolaimanLipi" panose="03000600000000000000" pitchFamily="66" charset="0"/>
              </a:rPr>
              <a:t>, </a:t>
            </a:r>
            <a:r>
              <a:rPr lang="en-US" altLang="en-US" sz="2000" dirty="0" err="1">
                <a:cs typeface="SolaimanLipi" panose="03000600000000000000" pitchFamily="66" charset="0"/>
              </a:rPr>
              <a:t>ব্যবহার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এবং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ডোজিং</a:t>
            </a: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cs typeface="SolaimanLipi" panose="03000600000000000000" pitchFamily="66" charset="0"/>
              </a:rPr>
              <a:t>বাতাস</a:t>
            </a:r>
            <a:r>
              <a:rPr lang="en-US" altLang="en-US" sz="2000" dirty="0">
                <a:cs typeface="SolaimanLipi" panose="03000600000000000000" pitchFamily="66" charset="0"/>
              </a:rPr>
              <a:t>/</a:t>
            </a:r>
            <a:r>
              <a:rPr lang="en-US" altLang="en-US" sz="2000" dirty="0" err="1">
                <a:cs typeface="SolaimanLipi" panose="03000600000000000000" pitchFamily="66" charset="0"/>
              </a:rPr>
              <a:t>অক্সিজেন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সরবরাহ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পরিশোধন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ইউনিট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dirty="0">
                <a:cs typeface="SolaimanLipi" panose="03000600000000000000" pitchFamily="66" charset="0"/>
              </a:rPr>
              <a:t>রক্ষণাবেক্ষণ পদ্ধতি এবং অনুশীলন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cs typeface="SolaimanLipi" panose="03000600000000000000" pitchFamily="66" charset="0"/>
              </a:rPr>
              <a:t>বর্জ্য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এবং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স্লাজ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পরিশোধন</a:t>
            </a:r>
            <a:endParaRPr lang="en-US" altLang="en-US" sz="2000" dirty="0">
              <a:cs typeface="SolaimanLipi" panose="03000600000000000000" pitchFamily="66" charset="0"/>
            </a:endParaRPr>
          </a:p>
          <a:p>
            <a:pPr algn="just" eaLnBrk="1" hangingPunct="1">
              <a:lnSpc>
                <a:spcPct val="100000"/>
              </a:lnSpc>
              <a:spcAft>
                <a:spcPts val="600"/>
              </a:spcAft>
            </a:pPr>
            <a:endParaRPr lang="en-US" altLang="en-US" sz="2200" dirty="0">
              <a:cs typeface="SolaimanLipi" panose="03000600000000000000" pitchFamily="66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8E22DF4-E723-447D-8E43-2BF2A1ADD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531" y="657225"/>
            <a:ext cx="3395135" cy="254635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914C776-D38B-43AE-8A48-38B4439009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263" y="3475567"/>
            <a:ext cx="3395134" cy="2546351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2B35F547-2463-4D67-AB16-2C1B2106A9E4}"/>
              </a:ext>
            </a:extLst>
          </p:cNvPr>
          <p:cNvSpPr/>
          <p:nvPr/>
        </p:nvSpPr>
        <p:spPr>
          <a:xfrm>
            <a:off x="4538824" y="4853990"/>
            <a:ext cx="3200400" cy="9144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s-IN" dirty="0">
                <a:latin typeface="SolaimanLipi" panose="03000600000000000000" pitchFamily="66" charset="0"/>
                <a:cs typeface="SolaimanLipi" panose="03000600000000000000" pitchFamily="66" charset="0"/>
              </a:rPr>
              <a:t>সম্ভাব্য আন্তঃসংযোগ এবং ক্রস-কাটিং</a:t>
            </a:r>
            <a:r>
              <a:rPr lang="en-US" dirty="0"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as-IN" dirty="0">
                <a:solidFill>
                  <a:srgbClr val="FFFF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প্রভাব</a:t>
            </a:r>
            <a:r>
              <a:rPr lang="en-US" dirty="0">
                <a:solidFill>
                  <a:srgbClr val="FFFF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স্মরণ</a:t>
            </a:r>
            <a:r>
              <a:rPr lang="en-US" dirty="0">
                <a:solidFill>
                  <a:srgbClr val="FFFF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রাখতে</a:t>
            </a:r>
            <a:r>
              <a:rPr lang="en-US" dirty="0">
                <a:solidFill>
                  <a:srgbClr val="FFFF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হবে</a:t>
            </a:r>
            <a:r>
              <a:rPr lang="as-IN" dirty="0">
                <a:solidFill>
                  <a:srgbClr val="FFFF00"/>
                </a:solidFill>
                <a:latin typeface="SolaimanLipi" panose="03000600000000000000" pitchFamily="66" charset="0"/>
                <a:cs typeface="SolaimanLipi" panose="03000600000000000000" pitchFamily="66" charset="0"/>
              </a:rPr>
              <a:t>!</a:t>
            </a:r>
            <a:endParaRPr lang="en-US" dirty="0">
              <a:solidFill>
                <a:srgbClr val="FFFF00"/>
              </a:solidFill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cxnSp>
        <p:nvCxnSpPr>
          <p:cNvPr id="7" name="Verbinder: gewinkelt 6">
            <a:extLst>
              <a:ext uri="{FF2B5EF4-FFF2-40B4-BE49-F238E27FC236}">
                <a16:creationId xmlns:a16="http://schemas.microsoft.com/office/drawing/2014/main" id="{50574019-9C4F-4477-8BC0-5DC579801170}"/>
              </a:ext>
            </a:extLst>
          </p:cNvPr>
          <p:cNvCxnSpPr>
            <a:cxnSpLocks/>
          </p:cNvCxnSpPr>
          <p:nvPr/>
        </p:nvCxnSpPr>
        <p:spPr>
          <a:xfrm>
            <a:off x="2667000" y="4495800"/>
            <a:ext cx="1785778" cy="841427"/>
          </a:xfrm>
          <a:prstGeom prst="bentConnector3">
            <a:avLst>
              <a:gd name="adj1" fmla="val 2368"/>
            </a:avLst>
          </a:prstGeom>
          <a:ln w="857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2">
            <a:extLst>
              <a:ext uri="{FF2B5EF4-FFF2-40B4-BE49-F238E27FC236}">
                <a16:creationId xmlns:a16="http://schemas.microsoft.com/office/drawing/2014/main" id="{967D67E9-15A2-465F-AE63-228C5B069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601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BBC030-7A2B-7749-9EC7-C90F972FBAC4}"/>
              </a:ext>
            </a:extLst>
          </p:cNvPr>
          <p:cNvSpPr/>
          <p:nvPr/>
        </p:nvSpPr>
        <p:spPr>
          <a:xfrm>
            <a:off x="0" y="503589"/>
            <a:ext cx="571500" cy="5108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BC2656-F3BA-9B71-F457-928E090BEC99}"/>
              </a:ext>
            </a:extLst>
          </p:cNvPr>
          <p:cNvSpPr txBox="1"/>
          <p:nvPr/>
        </p:nvSpPr>
        <p:spPr>
          <a:xfrm>
            <a:off x="541867" y="497749"/>
            <a:ext cx="4106334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as-I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ইটিপি অপারেশন অপ্টিমাইজেশন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85AE5DC8-8CD6-8E09-5E3A-5044F41A087C}"/>
              </a:ext>
            </a:extLst>
          </p:cNvPr>
          <p:cNvSpPr txBox="1">
            <a:spLocks/>
          </p:cNvSpPr>
          <p:nvPr/>
        </p:nvSpPr>
        <p:spPr bwMode="gray">
          <a:xfrm>
            <a:off x="2462213" y="6569075"/>
            <a:ext cx="7700962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Nirmala UI" panose="020B0502040204020203" pitchFamily="34" charset="0"/>
              </a:rPr>
              <a:t>ETP OPERATOR COURSE - EFFLUENT TREATMENT IN BANGLADESH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Nirmala UI" panose="020B0502040204020203" pitchFamily="34" charset="0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8536C747-3B6B-5806-DE45-80401BEF2470}"/>
              </a:ext>
            </a:extLst>
          </p:cNvPr>
          <p:cNvSpPr txBox="1">
            <a:spLocks/>
          </p:cNvSpPr>
          <p:nvPr/>
        </p:nvSpPr>
        <p:spPr bwMode="gray">
          <a:xfrm>
            <a:off x="600075" y="6569075"/>
            <a:ext cx="600075" cy="12223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2"/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3AA5550-A6CE-4398-AAAB-43CE93B78963}" type="slidenum">
              <a:rPr lang="en-IN" altLang="en-US" smtClean="0">
                <a:solidFill>
                  <a:srgbClr val="6F6F6F"/>
                </a:solidFill>
                <a:latin typeface="Arial" panose="020B0604020202020204"/>
              </a:rPr>
              <a:pPr>
                <a:defRPr/>
              </a:pPr>
              <a:t>5</a:t>
            </a:fld>
            <a:endParaRPr lang="en-IN" altLang="en-US" dirty="0">
              <a:solidFill>
                <a:srgbClr val="6F6F6F"/>
              </a:solidFill>
              <a:latin typeface="Arial" panose="020B0604020202020204"/>
            </a:endParaRPr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1FE52A75-E75C-24AB-7D10-5CA04BB1AFF9}"/>
              </a:ext>
            </a:extLst>
          </p:cNvPr>
          <p:cNvSpPr txBox="1">
            <a:spLocks/>
          </p:cNvSpPr>
          <p:nvPr/>
        </p:nvSpPr>
        <p:spPr bwMode="gray">
          <a:xfrm>
            <a:off x="1412875" y="6569075"/>
            <a:ext cx="711200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46C3EC-5C0E-46F3-A70E-EAA778981DE1}" type="datetime1">
              <a:rPr kumimoji="0" lang="en-US" sz="800" b="0" i="0" u="none" strike="noStrike" kern="1200" cap="none" spc="51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51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SolaimanLipi" panose="03000600000000000000" pitchFamily="66" charset="0"/>
              <a:ea typeface="+mn-ea"/>
              <a:cs typeface="SolaimanLipi" panose="03000600000000000000" pitchFamily="66" charset="0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81896AFD-D0C9-406A-9FFE-BA56091C5DDB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599757" y="1361293"/>
            <a:ext cx="7553643" cy="4660625"/>
          </a:xfrm>
        </p:spPr>
        <p:txBody>
          <a:bodyPr/>
          <a:lstStyle/>
          <a:p>
            <a:pPr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2000" b="1" dirty="0" err="1">
                <a:solidFill>
                  <a:srgbClr val="C00000"/>
                </a:solidFill>
                <a:cs typeface="SolaimanLipi" panose="03000600000000000000" pitchFamily="66" charset="0"/>
              </a:rPr>
              <a:t>মৌলিক</a:t>
            </a:r>
            <a:r>
              <a:rPr lang="en-US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cs typeface="SolaimanLipi" panose="03000600000000000000" pitchFamily="66" charset="0"/>
              </a:rPr>
              <a:t>ধারণা</a:t>
            </a:r>
            <a:r>
              <a:rPr lang="en-US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cs typeface="SolaimanLipi" panose="03000600000000000000" pitchFamily="66" charset="0"/>
              </a:rPr>
              <a:t>এবং</a:t>
            </a:r>
            <a:r>
              <a:rPr lang="en-US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cs typeface="SolaimanLipi" panose="03000600000000000000" pitchFamily="66" charset="0"/>
              </a:rPr>
              <a:t>সুবিধা</a:t>
            </a:r>
            <a:r>
              <a:rPr lang="en-US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cs typeface="SolaimanLipi" panose="03000600000000000000" pitchFamily="66" charset="0"/>
              </a:rPr>
              <a:t>সমূহ</a:t>
            </a:r>
            <a:endParaRPr lang="en-US" altLang="en-US" sz="2000" b="1" dirty="0">
              <a:solidFill>
                <a:srgbClr val="C00000"/>
              </a:solidFill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dirty="0">
                <a:cs typeface="SolaimanLipi" panose="03000600000000000000" pitchFamily="66" charset="0"/>
              </a:rPr>
              <a:t>অপ্টিমাইজেশন</a:t>
            </a:r>
            <a:r>
              <a:rPr lang="en-US" altLang="en-US" sz="2000" dirty="0">
                <a:cs typeface="SolaimanLipi" panose="03000600000000000000" pitchFamily="66" charset="0"/>
              </a:rPr>
              <a:t> = </a:t>
            </a:r>
          </a:p>
          <a:p>
            <a:pPr marL="582613" lvl="1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en-US" altLang="en-US" sz="2000" dirty="0" err="1">
                <a:cs typeface="SolaimanLipi" panose="03000600000000000000" pitchFamily="66" charset="0"/>
              </a:rPr>
              <a:t>সর্বোত্তম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পারফর্ম্যান্স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বুঝায়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না</a:t>
            </a:r>
            <a:r>
              <a:rPr lang="en-US" altLang="en-US" sz="2000" dirty="0">
                <a:cs typeface="SolaimanLipi" panose="03000600000000000000" pitchFamily="66" charset="0"/>
              </a:rPr>
              <a:t>;  </a:t>
            </a:r>
          </a:p>
          <a:p>
            <a:pPr marL="582613" lvl="1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en-US" altLang="en-US" sz="2000" dirty="0" err="1">
                <a:cs typeface="SolaimanLipi" panose="03000600000000000000" pitchFamily="66" charset="0"/>
              </a:rPr>
              <a:t>তবে</a:t>
            </a:r>
            <a:r>
              <a:rPr lang="en-US" altLang="en-US" sz="2000" dirty="0">
                <a:cs typeface="SolaimanLipi" panose="03000600000000000000" pitchFamily="66" charset="0"/>
              </a:rPr>
              <a:t> ‘</a:t>
            </a:r>
            <a:r>
              <a:rPr lang="en-US" altLang="en-US" sz="2000" dirty="0" err="1">
                <a:cs typeface="SolaimanLipi" panose="03000600000000000000" pitchFamily="66" charset="0"/>
              </a:rPr>
              <a:t>বিদ্যমান</a:t>
            </a:r>
            <a:r>
              <a:rPr lang="en-US" altLang="en-US" sz="2000" dirty="0">
                <a:cs typeface="SolaimanLipi" panose="03000600000000000000" pitchFamily="66" charset="0"/>
              </a:rPr>
              <a:t>’ </a:t>
            </a:r>
            <a:r>
              <a:rPr lang="en-US" altLang="en-US" sz="2000" dirty="0" err="1">
                <a:cs typeface="SolaimanLipi" panose="03000600000000000000" pitchFamily="66" charset="0"/>
              </a:rPr>
              <a:t>সরঞ্জাম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থেকে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সেরাটা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বের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করে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আনা</a:t>
            </a:r>
            <a:r>
              <a:rPr lang="en-US" altLang="en-US" sz="2000" dirty="0">
                <a:cs typeface="SolaimanLipi" panose="03000600000000000000" pitchFamily="66" charset="0"/>
              </a:rPr>
              <a:t>। 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s-IN" altLang="en-US" sz="2000" dirty="0">
                <a:cs typeface="SolaimanLipi" panose="03000600000000000000" pitchFamily="66" charset="0"/>
              </a:rPr>
              <a:t>ইটিপি অপ্টিমাইজেশন</a:t>
            </a:r>
            <a:r>
              <a:rPr lang="en-US" altLang="en-US" sz="2000" dirty="0">
                <a:cs typeface="SolaimanLipi" panose="03000600000000000000" pitchFamily="66" charset="0"/>
              </a:rPr>
              <a:t> = </a:t>
            </a:r>
            <a:r>
              <a:rPr lang="en-US" altLang="en-US" sz="2000" dirty="0" err="1">
                <a:cs typeface="SolaimanLipi" panose="03000600000000000000" pitchFamily="66" charset="0"/>
              </a:rPr>
              <a:t>ইটিপি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অপারেটরের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প্রধান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দায়িত্ব</a:t>
            </a:r>
            <a:endParaRPr lang="en-US" altLang="en-US" sz="2000" dirty="0">
              <a:cs typeface="SolaimanLipi" panose="03000600000000000000" pitchFamily="66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9BDBDC0-1803-4C33-B8CF-E76291D27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531" y="657225"/>
            <a:ext cx="3395135" cy="254635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774009F-08D6-4593-90C1-C82AD444D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263" y="3475567"/>
            <a:ext cx="3395134" cy="25463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E3E81F-04A2-B470-49EF-1B8A54FB058F}"/>
              </a:ext>
            </a:extLst>
          </p:cNvPr>
          <p:cNvSpPr/>
          <p:nvPr/>
        </p:nvSpPr>
        <p:spPr>
          <a:xfrm>
            <a:off x="0" y="503589"/>
            <a:ext cx="571500" cy="5108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5004E6-B34E-D2B0-79EF-F00DBDF358C1}"/>
              </a:ext>
            </a:extLst>
          </p:cNvPr>
          <p:cNvSpPr txBox="1"/>
          <p:nvPr/>
        </p:nvSpPr>
        <p:spPr>
          <a:xfrm>
            <a:off x="541867" y="497749"/>
            <a:ext cx="4106334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as-I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ইটিপি অপারেশন অপ্টিমাইজেশন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0549D89-F1F6-FF97-AC04-823BF35E3A48}"/>
              </a:ext>
            </a:extLst>
          </p:cNvPr>
          <p:cNvSpPr txBox="1">
            <a:spLocks/>
          </p:cNvSpPr>
          <p:nvPr/>
        </p:nvSpPr>
        <p:spPr bwMode="gray">
          <a:xfrm>
            <a:off x="2462213" y="6569075"/>
            <a:ext cx="7700962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Nirmala UI" panose="020B0502040204020203" pitchFamily="34" charset="0"/>
              </a:rPr>
              <a:t>ETP OPERATOR COURSE - EFFLUENT TREATMENT IN BANGLADESH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Nirmala UI" panose="020B0502040204020203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761D497-B776-05C1-9564-79F2C0350FE9}"/>
              </a:ext>
            </a:extLst>
          </p:cNvPr>
          <p:cNvSpPr txBox="1">
            <a:spLocks/>
          </p:cNvSpPr>
          <p:nvPr/>
        </p:nvSpPr>
        <p:spPr bwMode="gray">
          <a:xfrm>
            <a:off x="600075" y="6569075"/>
            <a:ext cx="600075" cy="12223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2"/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3AA5550-A6CE-4398-AAAB-43CE93B78963}" type="slidenum">
              <a:rPr lang="en-IN" altLang="en-US" smtClean="0">
                <a:solidFill>
                  <a:srgbClr val="6F6F6F"/>
                </a:solidFill>
                <a:latin typeface="Arial" panose="020B0604020202020204"/>
              </a:rPr>
              <a:pPr>
                <a:defRPr/>
              </a:pPr>
              <a:t>6</a:t>
            </a:fld>
            <a:endParaRPr lang="en-IN" altLang="en-US" dirty="0">
              <a:solidFill>
                <a:srgbClr val="6F6F6F"/>
              </a:solidFill>
              <a:latin typeface="Arial" panose="020B0604020202020204"/>
            </a:endParaRPr>
          </a:p>
        </p:txBody>
      </p:sp>
      <p:sp>
        <p:nvSpPr>
          <p:cNvPr id="11" name="Date Placeholder 5">
            <a:extLst>
              <a:ext uri="{FF2B5EF4-FFF2-40B4-BE49-F238E27FC236}">
                <a16:creationId xmlns:a16="http://schemas.microsoft.com/office/drawing/2014/main" id="{3D437E30-F96F-6A8C-890D-951F59930C93}"/>
              </a:ext>
            </a:extLst>
          </p:cNvPr>
          <p:cNvSpPr txBox="1">
            <a:spLocks/>
          </p:cNvSpPr>
          <p:nvPr/>
        </p:nvSpPr>
        <p:spPr bwMode="gray">
          <a:xfrm>
            <a:off x="1412875" y="6569075"/>
            <a:ext cx="711200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46C3EC-5C0E-46F3-A70E-EAA778981DE1}" type="datetime1">
              <a:rPr kumimoji="0" lang="en-US" sz="800" b="0" i="0" u="none" strike="noStrike" kern="1200" cap="none" spc="51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51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SolaimanLipi" panose="03000600000000000000" pitchFamily="66" charset="0"/>
              <a:ea typeface="+mn-ea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23582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81896AFD-D0C9-406A-9FFE-BA56091C5DDB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599757" y="1898804"/>
            <a:ext cx="7553643" cy="4660625"/>
          </a:xfrm>
        </p:spPr>
        <p:txBody>
          <a:bodyPr/>
          <a:lstStyle/>
          <a:p>
            <a:pPr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as-IN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মৌলিক ধারণা এবং সুবিধা সমূহ</a:t>
            </a: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cs typeface="SolaimanLipi" panose="03000600000000000000" pitchFamily="66" charset="0"/>
              </a:rPr>
              <a:t>গুরুত্বপূর্ণ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বিবেচ্য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বিষয়সমূহ</a:t>
            </a:r>
            <a:endParaRPr lang="en-US" altLang="en-US" sz="2000" dirty="0">
              <a:cs typeface="SolaimanLipi" panose="03000600000000000000" pitchFamily="66" charset="0"/>
            </a:endParaRPr>
          </a:p>
          <a:p>
            <a:pPr marL="582613" lvl="1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en-US" altLang="en-US" sz="2000" dirty="0" err="1">
                <a:cs typeface="SolaimanLipi" panose="03000600000000000000" pitchFamily="66" charset="0"/>
              </a:rPr>
              <a:t>বৈধতা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এবং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প্রতিক্রিয়ার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প্রয়োজনীয়তা</a:t>
            </a:r>
            <a:r>
              <a:rPr lang="en-US" altLang="en-US" sz="2000" dirty="0">
                <a:cs typeface="SolaimanLipi" panose="03000600000000000000" pitchFamily="66" charset="0"/>
              </a:rPr>
              <a:t>। </a:t>
            </a:r>
          </a:p>
          <a:p>
            <a:pPr marL="582613" lvl="1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en-US" altLang="en-US" sz="2000" dirty="0" err="1">
                <a:cs typeface="SolaimanLipi" panose="03000600000000000000" pitchFamily="66" charset="0"/>
              </a:rPr>
              <a:t>বিনিয়োগ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বনাম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ফলাফল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বিবেচনা</a:t>
            </a:r>
            <a:endParaRPr lang="en-US" altLang="en-US" sz="2000" dirty="0">
              <a:cs typeface="SolaimanLipi" panose="03000600000000000000" pitchFamily="66" charset="0"/>
            </a:endParaRPr>
          </a:p>
          <a:p>
            <a:pPr marL="582613" lvl="1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en-US" altLang="en-US" sz="2000" dirty="0" err="1">
                <a:cs typeface="SolaimanLipi" panose="03000600000000000000" pitchFamily="66" charset="0"/>
              </a:rPr>
              <a:t>টেকনিক্যাল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এবং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আর্থিক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বিষয়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সহ</a:t>
            </a:r>
            <a:r>
              <a:rPr lang="en-US" altLang="en-US" sz="2000" dirty="0">
                <a:cs typeface="SolaimanLipi" panose="03000600000000000000" pitchFamily="66" charset="0"/>
              </a:rPr>
              <a:t> ‘</a:t>
            </a:r>
            <a:r>
              <a:rPr lang="en-US" altLang="en-US" sz="2000" dirty="0" err="1">
                <a:cs typeface="SolaimanLipi" panose="03000600000000000000" pitchFamily="66" charset="0"/>
              </a:rPr>
              <a:t>প্ল্যান্ট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নিয়ন্ত্রণে</a:t>
            </a:r>
            <a:r>
              <a:rPr lang="en-US" altLang="en-US" sz="2000" dirty="0">
                <a:cs typeface="SolaimanLipi" panose="03000600000000000000" pitchFamily="66" charset="0"/>
              </a:rPr>
              <a:t>’ </a:t>
            </a:r>
            <a:r>
              <a:rPr lang="en-US" altLang="en-US" sz="2000" dirty="0" err="1">
                <a:cs typeface="SolaimanLipi" panose="03000600000000000000" pitchFamily="66" charset="0"/>
              </a:rPr>
              <a:t>একীভূতকরণ</a:t>
            </a:r>
            <a:endParaRPr lang="en-US" altLang="en-US" sz="2000" dirty="0">
              <a:cs typeface="SolaimanLipi" panose="03000600000000000000" pitchFamily="66" charset="0"/>
            </a:endParaRPr>
          </a:p>
          <a:p>
            <a:pPr marL="582613" lvl="1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as-IN" altLang="en-US" sz="2000" dirty="0">
                <a:cs typeface="SolaimanLipi" panose="03000600000000000000" pitchFamily="66" charset="0"/>
              </a:rPr>
              <a:t>সহজ থেকে জটিল ব্যবস্থার পরিসর </a:t>
            </a:r>
            <a:r>
              <a:rPr lang="en-US" altLang="en-US" sz="2000" dirty="0">
                <a:cs typeface="SolaimanLipi" panose="03000600000000000000" pitchFamily="66" charset="0"/>
              </a:rPr>
              <a:t>(</a:t>
            </a:r>
            <a:r>
              <a:rPr lang="en-US" altLang="en-US" sz="2000" dirty="0" err="1">
                <a:cs typeface="SolaimanLipi" panose="03000600000000000000" pitchFamily="66" charset="0"/>
              </a:rPr>
              <a:t>যেমন</a:t>
            </a:r>
            <a:r>
              <a:rPr lang="en-US" altLang="en-US" sz="2000" dirty="0">
                <a:cs typeface="SolaimanLipi" panose="03000600000000000000" pitchFamily="66" charset="0"/>
              </a:rPr>
              <a:t>: </a:t>
            </a:r>
            <a:r>
              <a:rPr lang="en-US" altLang="en-US" sz="2000" dirty="0" err="1">
                <a:cs typeface="SolaimanLipi" panose="03000600000000000000" pitchFamily="66" charset="0"/>
              </a:rPr>
              <a:t>যন্ত্রের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ভালো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অবস্থা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বজায়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রাখা</a:t>
            </a:r>
            <a:r>
              <a:rPr lang="en-US" altLang="en-US" sz="2000" dirty="0">
                <a:cs typeface="SolaimanLipi" panose="03000600000000000000" pitchFamily="66" charset="0"/>
              </a:rPr>
              <a:t>, </a:t>
            </a:r>
            <a:r>
              <a:rPr lang="en-US" altLang="en-US" sz="2000" dirty="0" err="1">
                <a:cs typeface="SolaimanLipi" panose="03000600000000000000" pitchFamily="66" charset="0"/>
              </a:rPr>
              <a:t>সঠিক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প্রতিরোধমূলোক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রক্ষণাবেক্ষণ</a:t>
            </a:r>
            <a:r>
              <a:rPr lang="en-US" altLang="en-US" sz="2000" dirty="0">
                <a:cs typeface="SolaimanLipi" panose="03000600000000000000" pitchFamily="66" charset="0"/>
              </a:rPr>
              <a:t>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9BDBDC0-1803-4C33-B8CF-E76291D27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531" y="657225"/>
            <a:ext cx="3395135" cy="254635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774009F-08D6-4593-90C1-C82AD444D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263" y="3475567"/>
            <a:ext cx="3395134" cy="2546351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ACE0B64B-DE42-409B-9678-9898B6EC6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olaimanLipi" panose="03000600000000000000" pitchFamily="66" charset="0"/>
              <a:cs typeface="SolaimanLipi" panose="03000600000000000000" pitchFamily="66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21B8BB9-D5F3-F147-AA5D-C21326495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9B51BC-766D-3F08-227E-A59352523641}"/>
              </a:ext>
            </a:extLst>
          </p:cNvPr>
          <p:cNvSpPr/>
          <p:nvPr/>
        </p:nvSpPr>
        <p:spPr>
          <a:xfrm>
            <a:off x="0" y="503589"/>
            <a:ext cx="571500" cy="5108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5F8CF1-CFEB-8B02-65B0-7B1910111290}"/>
              </a:ext>
            </a:extLst>
          </p:cNvPr>
          <p:cNvSpPr txBox="1"/>
          <p:nvPr/>
        </p:nvSpPr>
        <p:spPr>
          <a:xfrm>
            <a:off x="541867" y="497749"/>
            <a:ext cx="4106334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as-I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ইটিপি অপারেশন অপ্টিমাইজেশন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BEFFD64-1C21-C87E-3CA8-E170227EF184}"/>
              </a:ext>
            </a:extLst>
          </p:cNvPr>
          <p:cNvSpPr txBox="1">
            <a:spLocks/>
          </p:cNvSpPr>
          <p:nvPr/>
        </p:nvSpPr>
        <p:spPr bwMode="gray">
          <a:xfrm>
            <a:off x="2462213" y="6569075"/>
            <a:ext cx="7700962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Nirmala UI" panose="020B0502040204020203" pitchFamily="34" charset="0"/>
              </a:rPr>
              <a:t>ETP OPERATOR COURSE - EFFLUENT TREATMENT IN BANGLADESH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Nirmala UI" panose="020B0502040204020203" pitchFamily="34" charset="0"/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92950686-2256-901C-ED70-E2633B6B47D5}"/>
              </a:ext>
            </a:extLst>
          </p:cNvPr>
          <p:cNvSpPr txBox="1">
            <a:spLocks/>
          </p:cNvSpPr>
          <p:nvPr/>
        </p:nvSpPr>
        <p:spPr bwMode="gray">
          <a:xfrm>
            <a:off x="600075" y="6569075"/>
            <a:ext cx="600075" cy="12223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2"/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3AA5550-A6CE-4398-AAAB-43CE93B78963}" type="slidenum">
              <a:rPr lang="en-IN" altLang="en-US" smtClean="0">
                <a:solidFill>
                  <a:srgbClr val="6F6F6F"/>
                </a:solidFill>
                <a:latin typeface="Arial" panose="020B0604020202020204"/>
              </a:rPr>
              <a:pPr>
                <a:defRPr/>
              </a:pPr>
              <a:t>7</a:t>
            </a:fld>
            <a:endParaRPr lang="en-IN" altLang="en-US" dirty="0">
              <a:solidFill>
                <a:srgbClr val="6F6F6F"/>
              </a:solidFill>
              <a:latin typeface="Arial" panose="020B0604020202020204"/>
            </a:endParaRP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01C6A113-B09E-654B-5802-D9AF71E17A70}"/>
              </a:ext>
            </a:extLst>
          </p:cNvPr>
          <p:cNvSpPr txBox="1">
            <a:spLocks/>
          </p:cNvSpPr>
          <p:nvPr/>
        </p:nvSpPr>
        <p:spPr bwMode="gray">
          <a:xfrm>
            <a:off x="1412875" y="6569075"/>
            <a:ext cx="711200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46C3EC-5C0E-46F3-A70E-EAA778981DE1}" type="datetime1">
              <a:rPr kumimoji="0" lang="en-US" sz="800" b="0" i="0" u="none" strike="noStrike" kern="1200" cap="none" spc="51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51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SolaimanLipi" panose="03000600000000000000" pitchFamily="66" charset="0"/>
              <a:ea typeface="+mn-ea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48061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9814B9-FF55-4095-856E-8970A3DBC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5" y="2483981"/>
            <a:ext cx="9963150" cy="1013739"/>
          </a:xfrm>
        </p:spPr>
        <p:txBody>
          <a:bodyPr/>
          <a:lstStyle/>
          <a:p>
            <a:pPr>
              <a:defRPr/>
            </a:pPr>
            <a:r>
              <a:rPr lang="as-IN" dirty="0">
                <a:ea typeface="Nirmala UI" panose="020B0502040204020203" pitchFamily="34" charset="0"/>
                <a:cs typeface="SolaimanLipi" panose="03000600000000000000" pitchFamily="66" charset="0"/>
              </a:rPr>
              <a:t>অপ্টিমাইজেশনের</a:t>
            </a:r>
            <a:r>
              <a:rPr lang="en-US" dirty="0">
                <a:ea typeface="Nirmala UI" panose="020B0502040204020203" pitchFamily="34" charset="0"/>
                <a:cs typeface="SolaimanLipi" panose="03000600000000000000" pitchFamily="66" charset="0"/>
              </a:rPr>
              <a:t> </a:t>
            </a:r>
            <a:r>
              <a:rPr lang="en-US" dirty="0" err="1">
                <a:ea typeface="Nirmala UI" panose="020B0502040204020203" pitchFamily="34" charset="0"/>
                <a:cs typeface="SolaimanLipi" panose="03000600000000000000" pitchFamily="66" charset="0"/>
              </a:rPr>
              <a:t>নির্দিষ্ট</a:t>
            </a:r>
            <a:r>
              <a:rPr lang="en-US" dirty="0">
                <a:ea typeface="Nirmala UI" panose="020B0502040204020203" pitchFamily="34" charset="0"/>
                <a:cs typeface="SolaimanLipi" panose="03000600000000000000" pitchFamily="66" charset="0"/>
              </a:rPr>
              <a:t> </a:t>
            </a:r>
            <a:r>
              <a:rPr lang="en-US" dirty="0" err="1">
                <a:ea typeface="Nirmala UI" panose="020B0502040204020203" pitchFamily="34" charset="0"/>
                <a:cs typeface="SolaimanLipi" panose="03000600000000000000" pitchFamily="66" charset="0"/>
              </a:rPr>
              <a:t>কৌশল</a:t>
            </a:r>
            <a:r>
              <a:rPr lang="en-US" dirty="0">
                <a:ea typeface="Nirmala UI" panose="020B0502040204020203" pitchFamily="34" charset="0"/>
                <a:cs typeface="SolaimanLipi" panose="03000600000000000000" pitchFamily="66" charset="0"/>
              </a:rPr>
              <a:t> </a:t>
            </a:r>
            <a:r>
              <a:rPr lang="en-US" dirty="0" err="1">
                <a:ea typeface="Nirmala UI" panose="020B0502040204020203" pitchFamily="34" charset="0"/>
                <a:cs typeface="SolaimanLipi" panose="03000600000000000000" pitchFamily="66" charset="0"/>
              </a:rPr>
              <a:t>এবং</a:t>
            </a:r>
            <a:r>
              <a:rPr lang="en-US" dirty="0">
                <a:ea typeface="Nirmala UI" panose="020B0502040204020203" pitchFamily="34" charset="0"/>
                <a:cs typeface="SolaimanLipi" panose="03000600000000000000" pitchFamily="66" charset="0"/>
              </a:rPr>
              <a:t> </a:t>
            </a:r>
            <a:r>
              <a:rPr lang="en-US" dirty="0" err="1">
                <a:ea typeface="Nirmala UI" panose="020B0502040204020203" pitchFamily="34" charset="0"/>
                <a:cs typeface="SolaimanLipi" panose="03000600000000000000" pitchFamily="66" charset="0"/>
              </a:rPr>
              <a:t>পন্থা</a:t>
            </a:r>
            <a:r>
              <a:rPr lang="en-US" dirty="0">
                <a:ea typeface="Nirmala UI" panose="020B0502040204020203" pitchFamily="34" charset="0"/>
                <a:cs typeface="SolaimanLipi" panose="03000600000000000000" pitchFamily="66" charset="0"/>
              </a:rPr>
              <a:t> </a:t>
            </a:r>
            <a:r>
              <a:rPr lang="en-US" dirty="0" err="1">
                <a:ea typeface="Nirmala UI" panose="020B0502040204020203" pitchFamily="34" charset="0"/>
                <a:cs typeface="SolaimanLipi" panose="03000600000000000000" pitchFamily="66" charset="0"/>
              </a:rPr>
              <a:t>সমূহ</a:t>
            </a:r>
            <a:br>
              <a:rPr lang="as-IN" dirty="0">
                <a:ea typeface="Nirmala UI" panose="020B0502040204020203" pitchFamily="34" charset="0"/>
                <a:cs typeface="SolaimanLipi" panose="03000600000000000000" pitchFamily="66" charset="0"/>
              </a:rPr>
            </a:br>
            <a:r>
              <a:rPr lang="en-US" dirty="0">
                <a:ea typeface="Nirmala UI" panose="020B0502040204020203" pitchFamily="34" charset="0"/>
                <a:cs typeface="SolaimanLipi" panose="03000600000000000000" pitchFamily="66" charset="0"/>
              </a:rPr>
              <a:t> 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1E93168-1FC1-BB87-8617-AD6EF523FDFC}"/>
              </a:ext>
            </a:extLst>
          </p:cNvPr>
          <p:cNvSpPr txBox="1">
            <a:spLocks/>
          </p:cNvSpPr>
          <p:nvPr/>
        </p:nvSpPr>
        <p:spPr bwMode="gray">
          <a:xfrm>
            <a:off x="2462213" y="6569075"/>
            <a:ext cx="7700962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Nirmala UI" panose="020B0502040204020203" pitchFamily="34" charset="0"/>
              </a:rPr>
              <a:t>ETP OPERATOR COURSE - EFFLUENT TREATMENT IN BANGLADESH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Nirmala UI" panose="020B0502040204020203" pitchFamily="34" charset="0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9C0696C-5834-F548-8944-168899306344}"/>
              </a:ext>
            </a:extLst>
          </p:cNvPr>
          <p:cNvSpPr txBox="1">
            <a:spLocks/>
          </p:cNvSpPr>
          <p:nvPr/>
        </p:nvSpPr>
        <p:spPr bwMode="gray">
          <a:xfrm>
            <a:off x="600075" y="6569075"/>
            <a:ext cx="600075" cy="12223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2"/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3AA5550-A6CE-4398-AAAB-43CE93B78963}" type="slidenum">
              <a:rPr lang="en-IN" altLang="en-US" smtClean="0">
                <a:solidFill>
                  <a:srgbClr val="6F6F6F"/>
                </a:solidFill>
                <a:latin typeface="Arial" panose="020B0604020202020204"/>
              </a:rPr>
              <a:pPr>
                <a:defRPr/>
              </a:pPr>
              <a:t>8</a:t>
            </a:fld>
            <a:endParaRPr lang="en-IN" altLang="en-US" dirty="0">
              <a:solidFill>
                <a:srgbClr val="6F6F6F"/>
              </a:solidFill>
              <a:latin typeface="Arial" panose="020B0604020202020204"/>
            </a:endParaRPr>
          </a:p>
        </p:txBody>
      </p:sp>
      <p:sp>
        <p:nvSpPr>
          <p:cNvPr id="7" name="Date Placeholder 5">
            <a:extLst>
              <a:ext uri="{FF2B5EF4-FFF2-40B4-BE49-F238E27FC236}">
                <a16:creationId xmlns:a16="http://schemas.microsoft.com/office/drawing/2014/main" id="{11FD3D5E-6F2D-E9F2-8933-14EF8645B471}"/>
              </a:ext>
            </a:extLst>
          </p:cNvPr>
          <p:cNvSpPr txBox="1">
            <a:spLocks/>
          </p:cNvSpPr>
          <p:nvPr/>
        </p:nvSpPr>
        <p:spPr bwMode="gray">
          <a:xfrm>
            <a:off x="1412875" y="6569075"/>
            <a:ext cx="711200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46C3EC-5C0E-46F3-A70E-EAA778981DE1}" type="datetime1">
              <a:rPr kumimoji="0" lang="en-US" sz="800" b="0" i="0" u="none" strike="noStrike" kern="1200" cap="none" spc="51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51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SolaimanLipi" panose="03000600000000000000" pitchFamily="66" charset="0"/>
              <a:ea typeface="+mn-ea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81806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81896AFD-D0C9-406A-9FFE-BA56091C5DDB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1200150" y="2438400"/>
            <a:ext cx="6944043" cy="4660625"/>
          </a:xfrm>
        </p:spPr>
        <p:txBody>
          <a:bodyPr/>
          <a:lstStyle/>
          <a:p>
            <a:pPr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(১) </a:t>
            </a:r>
            <a:r>
              <a:rPr lang="en-US" altLang="en-US" sz="2000" b="1" dirty="0" err="1">
                <a:solidFill>
                  <a:srgbClr val="C00000"/>
                </a:solidFill>
                <a:cs typeface="SolaimanLipi" panose="03000600000000000000" pitchFamily="66" charset="0"/>
              </a:rPr>
              <a:t>পরিশোধন</a:t>
            </a:r>
            <a:r>
              <a:rPr lang="en-US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cs typeface="SolaimanLipi" panose="03000600000000000000" pitchFamily="66" charset="0"/>
              </a:rPr>
              <a:t>কেমিক্যাল</a:t>
            </a:r>
            <a:r>
              <a:rPr lang="en-US" altLang="en-US" sz="2000" b="1" dirty="0">
                <a:solidFill>
                  <a:srgbClr val="C00000"/>
                </a:solidFill>
                <a:cs typeface="SolaimanLipi" panose="03000600000000000000" pitchFamily="66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cs typeface="SolaimanLipi" panose="03000600000000000000" pitchFamily="66" charset="0"/>
              </a:rPr>
              <a:t>ব্যবস্থাপনা</a:t>
            </a:r>
            <a:endParaRPr lang="en-US" altLang="en-US" sz="2000" b="1" dirty="0">
              <a:solidFill>
                <a:srgbClr val="C00000"/>
              </a:solidFill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cs typeface="SolaimanLipi" panose="03000600000000000000" pitchFamily="66" charset="0"/>
              </a:rPr>
              <a:t>পরিশোধন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কেমিক্যালের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ডোজিং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কার্যক্রম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মসৃণ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করা</a:t>
            </a: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cs typeface="SolaimanLipi" panose="03000600000000000000" pitchFamily="66" charset="0"/>
              </a:rPr>
              <a:t>কেমিক্যাল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হ্যান্ডলিং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এর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উত্তম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অনুশীলনের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প্রয়োগ</a:t>
            </a: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cs typeface="SolaimanLipi" panose="03000600000000000000" pitchFamily="66" charset="0"/>
              </a:rPr>
              <a:t>দৈনিক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কেমিক্যাল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ব্যবহারের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পরিমাণ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নির্ণয়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এবং</a:t>
            </a:r>
            <a:r>
              <a:rPr lang="en-US" altLang="en-US" sz="2000" dirty="0">
                <a:cs typeface="SolaimanLipi" panose="03000600000000000000" pitchFamily="66" charset="0"/>
              </a:rPr>
              <a:t> </a:t>
            </a:r>
            <a:r>
              <a:rPr lang="en-US" altLang="en-US" sz="2000" dirty="0" err="1">
                <a:cs typeface="SolaimanLipi" panose="03000600000000000000" pitchFamily="66" charset="0"/>
              </a:rPr>
              <a:t>পর্যবেক্ষণ</a:t>
            </a: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  <a:p>
            <a:pPr marL="342900" indent="-342900" algn="just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SolaimanLipi" panose="03000600000000000000" pitchFamily="66" charset="0"/>
            </a:endParaRPr>
          </a:p>
        </p:txBody>
      </p:sp>
      <p:pic>
        <p:nvPicPr>
          <p:cNvPr id="155654" name="Picture 6" descr="ETP CHEMICAL DOSING SYSTEM - YouTube">
            <a:extLst>
              <a:ext uri="{FF2B5EF4-FFF2-40B4-BE49-F238E27FC236}">
                <a16:creationId xmlns:a16="http://schemas.microsoft.com/office/drawing/2014/main" id="{3D3D5249-A427-434D-987F-BCB242863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332940"/>
            <a:ext cx="2761364" cy="414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4CFD77-2606-18CD-E870-9C758B532581}"/>
              </a:ext>
            </a:extLst>
          </p:cNvPr>
          <p:cNvSpPr/>
          <p:nvPr/>
        </p:nvSpPr>
        <p:spPr>
          <a:xfrm>
            <a:off x="0" y="503589"/>
            <a:ext cx="571500" cy="5108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4258F4-2800-544E-2BC8-4ED70F55192F}"/>
              </a:ext>
            </a:extLst>
          </p:cNvPr>
          <p:cNvSpPr txBox="1"/>
          <p:nvPr/>
        </p:nvSpPr>
        <p:spPr>
          <a:xfrm>
            <a:off x="541867" y="497749"/>
            <a:ext cx="4106334" cy="523220"/>
          </a:xfrm>
          <a:prstGeom prst="rect">
            <a:avLst/>
          </a:prstGeom>
          <a:solidFill>
            <a:srgbClr val="00769F"/>
          </a:solidFill>
        </p:spPr>
        <p:txBody>
          <a:bodyPr wrap="square">
            <a:spAutoFit/>
          </a:bodyPr>
          <a:lstStyle/>
          <a:p>
            <a:r>
              <a:rPr lang="as-I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ইটিপি অপারেশন অপ্টিমাইজেশন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C2F66B0-860E-D0C9-82B0-98AE4DD8BEBC}"/>
              </a:ext>
            </a:extLst>
          </p:cNvPr>
          <p:cNvSpPr txBox="1">
            <a:spLocks/>
          </p:cNvSpPr>
          <p:nvPr/>
        </p:nvSpPr>
        <p:spPr bwMode="gray">
          <a:xfrm>
            <a:off x="2462213" y="6569075"/>
            <a:ext cx="7700962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Nirmala UI" panose="020B0502040204020203" pitchFamily="34" charset="0"/>
              </a:rPr>
              <a:t>ETP OPERATOR COURSE - EFFLUENT TREATMENT IN BANGLADESH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Nirmala UI" panose="020B0502040204020203" pitchFamily="34" charset="0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3D61D9E-6C09-9D5F-F152-50369734BE31}"/>
              </a:ext>
            </a:extLst>
          </p:cNvPr>
          <p:cNvSpPr txBox="1">
            <a:spLocks/>
          </p:cNvSpPr>
          <p:nvPr/>
        </p:nvSpPr>
        <p:spPr bwMode="gray">
          <a:xfrm>
            <a:off x="600075" y="6569075"/>
            <a:ext cx="600075" cy="12223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2"/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3AA5550-A6CE-4398-AAAB-43CE93B78963}" type="slidenum">
              <a:rPr lang="en-IN" altLang="en-US" smtClean="0">
                <a:solidFill>
                  <a:srgbClr val="6F6F6F"/>
                </a:solidFill>
                <a:latin typeface="Arial" panose="020B0604020202020204"/>
              </a:rPr>
              <a:pPr>
                <a:defRPr/>
              </a:pPr>
              <a:t>9</a:t>
            </a:fld>
            <a:endParaRPr lang="en-IN" altLang="en-US" dirty="0">
              <a:solidFill>
                <a:srgbClr val="6F6F6F"/>
              </a:solidFill>
              <a:latin typeface="Arial" panose="020B0604020202020204"/>
            </a:endParaRPr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139061FB-F115-86AD-7B86-2452F5BABE3F}"/>
              </a:ext>
            </a:extLst>
          </p:cNvPr>
          <p:cNvSpPr txBox="1">
            <a:spLocks/>
          </p:cNvSpPr>
          <p:nvPr/>
        </p:nvSpPr>
        <p:spPr bwMode="gray">
          <a:xfrm>
            <a:off x="1412875" y="6569075"/>
            <a:ext cx="711200" cy="1222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800" kern="12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SolaimanLipi" panose="03000600000000000000" pitchFamily="66" charset="0"/>
                <a:ea typeface="+mn-ea"/>
                <a:cs typeface="SolaimanLipi" panose="03000600000000000000" pitchFamily="66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46C3EC-5C0E-46F3-A70E-EAA778981DE1}" type="datetime1">
              <a:rPr kumimoji="0" lang="en-US" sz="800" b="0" i="0" u="none" strike="noStrike" kern="1200" cap="none" spc="51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olaimanLipi" panose="03000600000000000000" pitchFamily="66" charset="0"/>
                <a:ea typeface="+mn-ea"/>
                <a:cs typeface="SolaimanLipi" panose="03000600000000000000" pitchFamily="66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51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SolaimanLipi" panose="03000600000000000000" pitchFamily="66" charset="0"/>
              <a:ea typeface="+mn-ea"/>
              <a:cs typeface="SolaimanLipi" panose="0300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69730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ster English">
  <a:themeElements>
    <a:clrScheme name="Benutzerdefiniert 47">
      <a:dk1>
        <a:sysClr val="windowText" lastClr="000000"/>
      </a:dk1>
      <a:lt1>
        <a:sysClr val="window" lastClr="FFFFFF"/>
      </a:lt1>
      <a:dk2>
        <a:srgbClr val="6F6F6F"/>
      </a:dk2>
      <a:lt2>
        <a:srgbClr val="E6E6E6"/>
      </a:lt2>
      <a:accent1>
        <a:srgbClr val="C80F0F"/>
      </a:accent1>
      <a:accent2>
        <a:srgbClr val="89AE10"/>
      </a:accent2>
      <a:accent3>
        <a:srgbClr val="FDC400"/>
      </a:accent3>
      <a:accent4>
        <a:srgbClr val="F8E946"/>
      </a:accent4>
      <a:accent5>
        <a:srgbClr val="0077B2"/>
      </a:accent5>
      <a:accent6>
        <a:srgbClr val="AAAAAA"/>
      </a:accent6>
      <a:hlink>
        <a:srgbClr val="C80F0F"/>
      </a:hlink>
      <a:folHlink>
        <a:srgbClr val="C80F0F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iz-standard-powerpoint-mastervorlagen-en.potx" id="{4A34DF64-C55D-4847-B48F-FAD01FC58CBD}" vid="{FE1D5AE2-0FE3-4940-A7ED-A0320ACA1FCD}"/>
    </a:ext>
  </a:extLst>
</a:theme>
</file>

<file path=ppt/theme/theme4.xml><?xml version="1.0" encoding="utf-8"?>
<a:theme xmlns:a="http://schemas.openxmlformats.org/drawingml/2006/main" name="1_Master English">
  <a:themeElements>
    <a:clrScheme name="Benutzerdefiniert 47">
      <a:dk1>
        <a:sysClr val="windowText" lastClr="000000"/>
      </a:dk1>
      <a:lt1>
        <a:sysClr val="window" lastClr="FFFFFF"/>
      </a:lt1>
      <a:dk2>
        <a:srgbClr val="6F6F6F"/>
      </a:dk2>
      <a:lt2>
        <a:srgbClr val="E6E6E6"/>
      </a:lt2>
      <a:accent1>
        <a:srgbClr val="C80F0F"/>
      </a:accent1>
      <a:accent2>
        <a:srgbClr val="89AE10"/>
      </a:accent2>
      <a:accent3>
        <a:srgbClr val="FDC400"/>
      </a:accent3>
      <a:accent4>
        <a:srgbClr val="F8E946"/>
      </a:accent4>
      <a:accent5>
        <a:srgbClr val="0077B2"/>
      </a:accent5>
      <a:accent6>
        <a:srgbClr val="AAAAAA"/>
      </a:accent6>
      <a:hlink>
        <a:srgbClr val="C80F0F"/>
      </a:hlink>
      <a:folHlink>
        <a:srgbClr val="C80F0F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IZ Template" id="{F3016E85-7225-4C8D-A156-36814B393A0A}" vid="{0BB51C08-CC9E-439D-8968-50585D1AF876}"/>
    </a:ext>
  </a:extLst>
</a:theme>
</file>

<file path=ppt/theme/theme5.xml><?xml version="1.0" encoding="utf-8"?>
<a:theme xmlns:a="http://schemas.openxmlformats.org/drawingml/2006/main" name="2_Master English">
  <a:themeElements>
    <a:clrScheme name="Benutzerdefiniert 47">
      <a:dk1>
        <a:sysClr val="windowText" lastClr="000000"/>
      </a:dk1>
      <a:lt1>
        <a:sysClr val="window" lastClr="FFFFFF"/>
      </a:lt1>
      <a:dk2>
        <a:srgbClr val="6F6F6F"/>
      </a:dk2>
      <a:lt2>
        <a:srgbClr val="E6E6E6"/>
      </a:lt2>
      <a:accent1>
        <a:srgbClr val="C80F0F"/>
      </a:accent1>
      <a:accent2>
        <a:srgbClr val="89AE10"/>
      </a:accent2>
      <a:accent3>
        <a:srgbClr val="FDC400"/>
      </a:accent3>
      <a:accent4>
        <a:srgbClr val="F8E946"/>
      </a:accent4>
      <a:accent5>
        <a:srgbClr val="0077B2"/>
      </a:accent5>
      <a:accent6>
        <a:srgbClr val="AAAAAA"/>
      </a:accent6>
      <a:hlink>
        <a:srgbClr val="C80F0F"/>
      </a:hlink>
      <a:folHlink>
        <a:srgbClr val="C80F0F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iz-standard-powerpoint-mastervorlagen-en.potx" id="{4A34DF64-C55D-4847-B48F-FAD01FC58CBD}" vid="{FE1D5AE2-0FE3-4940-A7ED-A0320ACA1FCD}"/>
    </a:ext>
  </a:extLst>
</a:theme>
</file>

<file path=ppt/theme/theme6.xml><?xml version="1.0" encoding="utf-8"?>
<a:theme xmlns:a="http://schemas.openxmlformats.org/drawingml/2006/main" name="3_Master English">
  <a:themeElements>
    <a:clrScheme name="Benutzerdefiniert 47">
      <a:dk1>
        <a:sysClr val="windowText" lastClr="000000"/>
      </a:dk1>
      <a:lt1>
        <a:sysClr val="window" lastClr="FFFFFF"/>
      </a:lt1>
      <a:dk2>
        <a:srgbClr val="6F6F6F"/>
      </a:dk2>
      <a:lt2>
        <a:srgbClr val="E6E6E6"/>
      </a:lt2>
      <a:accent1>
        <a:srgbClr val="C80F0F"/>
      </a:accent1>
      <a:accent2>
        <a:srgbClr val="89AE10"/>
      </a:accent2>
      <a:accent3>
        <a:srgbClr val="FDC400"/>
      </a:accent3>
      <a:accent4>
        <a:srgbClr val="F8E946"/>
      </a:accent4>
      <a:accent5>
        <a:srgbClr val="0077B2"/>
      </a:accent5>
      <a:accent6>
        <a:srgbClr val="AAAAAA"/>
      </a:accent6>
      <a:hlink>
        <a:srgbClr val="C80F0F"/>
      </a:hlink>
      <a:folHlink>
        <a:srgbClr val="C80F0F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iz-standard-powerpoint-mastervorlagen-en.potx" id="{4A34DF64-C55D-4847-B48F-FAD01FC58CBD}" vid="{FE1D5AE2-0FE3-4940-A7ED-A0320ACA1FCD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Master English">
  <a:themeElements>
    <a:clrScheme name="Benutzerdefiniert 47">
      <a:dk1>
        <a:sysClr val="windowText" lastClr="000000"/>
      </a:dk1>
      <a:lt1>
        <a:sysClr val="window" lastClr="FFFFFF"/>
      </a:lt1>
      <a:dk2>
        <a:srgbClr val="6F6F6F"/>
      </a:dk2>
      <a:lt2>
        <a:srgbClr val="E6E6E6"/>
      </a:lt2>
      <a:accent1>
        <a:srgbClr val="C80F0F"/>
      </a:accent1>
      <a:accent2>
        <a:srgbClr val="89AE10"/>
      </a:accent2>
      <a:accent3>
        <a:srgbClr val="FDC400"/>
      </a:accent3>
      <a:accent4>
        <a:srgbClr val="F8E946"/>
      </a:accent4>
      <a:accent5>
        <a:srgbClr val="0077B2"/>
      </a:accent5>
      <a:accent6>
        <a:srgbClr val="AAAAAA"/>
      </a:accent6>
      <a:hlink>
        <a:srgbClr val="C80F0F"/>
      </a:hlink>
      <a:folHlink>
        <a:srgbClr val="C80F0F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iz-standard-powerpoint-mastervorlagen-en.potx" id="{4A34DF64-C55D-4847-B48F-FAD01FC58CBD}" vid="{FE1D5AE2-0FE3-4940-A7ED-A0320ACA1FCD}"/>
    </a:ext>
  </a:extLst>
</a:theme>
</file>

<file path=ppt/theme/theme9.xml><?xml version="1.0" encoding="utf-8"?>
<a:theme xmlns:a="http://schemas.openxmlformats.org/drawingml/2006/main" name="5_Master English">
  <a:themeElements>
    <a:clrScheme name="Benutzerdefiniert 47">
      <a:dk1>
        <a:sysClr val="windowText" lastClr="000000"/>
      </a:dk1>
      <a:lt1>
        <a:sysClr val="window" lastClr="FFFFFF"/>
      </a:lt1>
      <a:dk2>
        <a:srgbClr val="6F6F6F"/>
      </a:dk2>
      <a:lt2>
        <a:srgbClr val="E6E6E6"/>
      </a:lt2>
      <a:accent1>
        <a:srgbClr val="C80F0F"/>
      </a:accent1>
      <a:accent2>
        <a:srgbClr val="89AE10"/>
      </a:accent2>
      <a:accent3>
        <a:srgbClr val="FDC400"/>
      </a:accent3>
      <a:accent4>
        <a:srgbClr val="F8E946"/>
      </a:accent4>
      <a:accent5>
        <a:srgbClr val="0077B2"/>
      </a:accent5>
      <a:accent6>
        <a:srgbClr val="AAAAAA"/>
      </a:accent6>
      <a:hlink>
        <a:srgbClr val="C80F0F"/>
      </a:hlink>
      <a:folHlink>
        <a:srgbClr val="C80F0F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iz-standard-powerpoint-mastervorlagen-en.potx" id="{4A34DF64-C55D-4847-B48F-FAD01FC58CBD}" vid="{FE1D5AE2-0FE3-4940-A7ED-A0320ACA1FC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C2709ED6611694E87078AC661BB6E32" ma:contentTypeVersion="10" ma:contentTypeDescription="Ein neues Dokument erstellen." ma:contentTypeScope="" ma:versionID="05428a30d81fa72d246b7dd05e38787a">
  <xsd:schema xmlns:xsd="http://www.w3.org/2001/XMLSchema" xmlns:xs="http://www.w3.org/2001/XMLSchema" xmlns:p="http://schemas.microsoft.com/office/2006/metadata/properties" xmlns:ns2="03dad9f7-eeac-4c02-ba14-375916eb47b1" xmlns:ns3="cdaba44c-56e2-426a-84fb-b2cd630ec321" targetNamespace="http://schemas.microsoft.com/office/2006/metadata/properties" ma:root="true" ma:fieldsID="efab7950252c613f449c9fc02cea4dd2" ns2:_="" ns3:_="">
    <xsd:import namespace="03dad9f7-eeac-4c02-ba14-375916eb47b1"/>
    <xsd:import namespace="cdaba44c-56e2-426a-84fb-b2cd630ec3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dad9f7-eeac-4c02-ba14-375916eb47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ierungen" ma:readOnly="false" ma:fieldId="{5cf76f15-5ced-4ddc-b409-7134ff3c332f}" ma:taxonomyMulti="true" ma:sspId="0aed264e-563a-469a-8ebe-271e849ec1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aba44c-56e2-426a-84fb-b2cd630ec321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56a9903-b564-4237-a5c3-a49d1d4c27e3}" ma:internalName="TaxCatchAll" ma:showField="CatchAllData" ma:web="cdaba44c-56e2-426a-84fb-b2cd630ec3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3dad9f7-eeac-4c02-ba14-375916eb47b1">
      <Terms xmlns="http://schemas.microsoft.com/office/infopath/2007/PartnerControls"/>
    </lcf76f155ced4ddcb4097134ff3c332f>
    <TaxCatchAll xmlns="cdaba44c-56e2-426a-84fb-b2cd630ec321" xsi:nil="true"/>
    <MediaLengthInSeconds xmlns="03dad9f7-eeac-4c02-ba14-375916eb47b1" xsi:nil="true"/>
  </documentManagement>
</p:properties>
</file>

<file path=customXml/itemProps1.xml><?xml version="1.0" encoding="utf-8"?>
<ds:datastoreItem xmlns:ds="http://schemas.openxmlformats.org/officeDocument/2006/customXml" ds:itemID="{ED7832CB-464D-4DC4-AB13-943001AC5B10}"/>
</file>

<file path=customXml/itemProps2.xml><?xml version="1.0" encoding="utf-8"?>
<ds:datastoreItem xmlns:ds="http://schemas.openxmlformats.org/officeDocument/2006/customXml" ds:itemID="{8DCB9395-B273-4061-B3F9-197AD45E7D0E}"/>
</file>

<file path=customXml/itemProps3.xml><?xml version="1.0" encoding="utf-8"?>
<ds:datastoreItem xmlns:ds="http://schemas.openxmlformats.org/officeDocument/2006/customXml" ds:itemID="{0B3BC4BC-C400-498D-A944-64445F759B30}"/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2021</Words>
  <Application>Microsoft Office PowerPoint</Application>
  <PresentationFormat>Widescreen</PresentationFormat>
  <Paragraphs>307</Paragraphs>
  <Slides>25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Calibri</vt:lpstr>
      <vt:lpstr>Calibri Light</vt:lpstr>
      <vt:lpstr>SolaimanLipi</vt:lpstr>
      <vt:lpstr>Symbol</vt:lpstr>
      <vt:lpstr>Wingdings</vt:lpstr>
      <vt:lpstr>Custom Design</vt:lpstr>
      <vt:lpstr>5_Custom Design</vt:lpstr>
      <vt:lpstr>Master English</vt:lpstr>
      <vt:lpstr>1_Master English</vt:lpstr>
      <vt:lpstr>2_Master English</vt:lpstr>
      <vt:lpstr>3_Master English</vt:lpstr>
      <vt:lpstr>Office Theme</vt:lpstr>
      <vt:lpstr>4_Master English</vt:lpstr>
      <vt:lpstr>5_Master English</vt:lpstr>
      <vt:lpstr>PowerPoint Presentation</vt:lpstr>
      <vt:lpstr>PowerPoint Presentation</vt:lpstr>
      <vt:lpstr>বিষয়বস্তু</vt:lpstr>
      <vt:lpstr>মৌলিক ধারণা এবং শুরুর ধাপ</vt:lpstr>
      <vt:lpstr>PowerPoint Presentation</vt:lpstr>
      <vt:lpstr>PowerPoint Presentation</vt:lpstr>
      <vt:lpstr>PowerPoint Presentation</vt:lpstr>
      <vt:lpstr>অপ্টিমাইজেশনের নির্দিষ্ট কৌশল এবং পন্থা সমূহ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GTZ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nabil.haque</dc:creator>
  <cp:lastModifiedBy>Syed Munir Khasru</cp:lastModifiedBy>
  <cp:revision>214</cp:revision>
  <dcterms:created xsi:type="dcterms:W3CDTF">2013-11-03T04:38:57Z</dcterms:created>
  <dcterms:modified xsi:type="dcterms:W3CDTF">2022-11-19T09:29:14Z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0x0101004C2709ED6611694E87078AC661BB6E32</vt:lpwstr>
  </property>
  <property fmtid="{D5CDD505-2E9C-101B-9397-08002B2CF9AE}" pid="3" name="Order">
    <vt:lpwstr>943900.000000000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