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4.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5.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6.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7.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8.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13.xml" ContentType="application/vnd.openxmlformats-officedocument.presentationml.notesSlid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notesSlides/notesSlide14.xml" ContentType="application/vnd.openxmlformats-officedocument.presentationml.notesSlide+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notesSlides/notesSlide15.xml" ContentType="application/vnd.openxmlformats-officedocument.presentationml.notesSlide+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notesSlides/notesSlide16.xml" ContentType="application/vnd.openxmlformats-officedocument.presentationml.notesSlide+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4"/>
    <p:sldMasterId id="2147483723" r:id="rId5"/>
  </p:sldMasterIdLst>
  <p:notesMasterIdLst>
    <p:notesMasterId r:id="rId50"/>
  </p:notesMasterIdLst>
  <p:handoutMasterIdLst>
    <p:handoutMasterId r:id="rId51"/>
  </p:handoutMasterIdLst>
  <p:sldIdLst>
    <p:sldId id="256" r:id="rId6"/>
    <p:sldId id="1263" r:id="rId7"/>
    <p:sldId id="1117" r:id="rId8"/>
    <p:sldId id="1118" r:id="rId9"/>
    <p:sldId id="1119" r:id="rId10"/>
    <p:sldId id="1120" r:id="rId11"/>
    <p:sldId id="1264" r:id="rId12"/>
    <p:sldId id="1121" r:id="rId13"/>
    <p:sldId id="1122" r:id="rId14"/>
    <p:sldId id="1123" r:id="rId15"/>
    <p:sldId id="1124" r:id="rId16"/>
    <p:sldId id="1125" r:id="rId17"/>
    <p:sldId id="1126" r:id="rId18"/>
    <p:sldId id="1127" r:id="rId19"/>
    <p:sldId id="1265" r:id="rId20"/>
    <p:sldId id="1173" r:id="rId21"/>
    <p:sldId id="1174" r:id="rId22"/>
    <p:sldId id="1266" r:id="rId23"/>
    <p:sldId id="1165" r:id="rId24"/>
    <p:sldId id="1166" r:id="rId25"/>
    <p:sldId id="1167" r:id="rId26"/>
    <p:sldId id="1267" r:id="rId27"/>
    <p:sldId id="1181" r:id="rId28"/>
    <p:sldId id="1180" r:id="rId29"/>
    <p:sldId id="1268" r:id="rId30"/>
    <p:sldId id="1273" r:id="rId31"/>
    <p:sldId id="1269" r:id="rId32"/>
    <p:sldId id="1274" r:id="rId33"/>
    <p:sldId id="1169" r:id="rId34"/>
    <p:sldId id="1168" r:id="rId35"/>
    <p:sldId id="1270" r:id="rId36"/>
    <p:sldId id="1170" r:id="rId37"/>
    <p:sldId id="1171" r:id="rId38"/>
    <p:sldId id="1271" r:id="rId39"/>
    <p:sldId id="1179" r:id="rId40"/>
    <p:sldId id="1092" r:id="rId41"/>
    <p:sldId id="1272" r:id="rId42"/>
    <p:sldId id="1225" r:id="rId43"/>
    <p:sldId id="1226" r:id="rId44"/>
    <p:sldId id="1227" r:id="rId45"/>
    <p:sldId id="1228" r:id="rId46"/>
    <p:sldId id="1229" r:id="rId47"/>
    <p:sldId id="1224" r:id="rId48"/>
    <p:sldId id="320" r:id="rId49"/>
  </p:sldIdLst>
  <p:sldSz cx="12190413" cy="6859588"/>
  <p:notesSz cx="6797675" cy="9928225"/>
  <p:custDataLst>
    <p:tags r:id="rId52"/>
  </p:custDataLst>
  <p:defaultTex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1" pos="3930" userDrawn="1">
          <p15:clr>
            <a:srgbClr val="A4A3A4"/>
          </p15:clr>
        </p15:guide>
        <p15:guide id="28" orient="horz" pos="37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r" initials="A" lastIdx="5" clrIdx="0"/>
  <p:cmAuthor id="2" name="Agnieszka Jankowska" initials="AJ"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725016-3203-4A80-8B06-F3D9D4F44B69}">
  <a:tblStyle styleId="{B6725016-3203-4A80-8B06-F3D9D4F44B69}" styleName="TÜV Tabelle 1">
    <a:wholeTbl>
      <a:tcTxStyle>
        <a:fontRef idx="minor">
          <a:prstClr val="black"/>
        </a:fontRef>
        <a:schemeClr val="dk1"/>
      </a:tcTxStyle>
      <a:tcStyle>
        <a:tcBdr>
          <a:left>
            <a:ln>
              <a:noFill/>
            </a:ln>
          </a:left>
          <a:right>
            <a:ln>
              <a:noFill/>
            </a:ln>
          </a:right>
          <a:top>
            <a:ln>
              <a:noFill/>
            </a:ln>
          </a:top>
          <a:bottom>
            <a:ln w="9525" cmpd="sng">
              <a:solidFill>
                <a:schemeClr val="accent5"/>
              </a:solidFill>
            </a:ln>
          </a:bottom>
          <a:insideH>
            <a:ln w="9525" cmpd="sng">
              <a:solidFill>
                <a:schemeClr val="accent5"/>
              </a:solidFill>
            </a:ln>
          </a:insideH>
          <a:insideV>
            <a:ln>
              <a:noFill/>
            </a:ln>
          </a:insideV>
        </a:tcBdr>
        <a:fill>
          <a:noFill/>
        </a:fill>
      </a:tcStyle>
    </a:wholeTbl>
    <a:lastCol>
      <a:tcTxStyle b="on"/>
      <a:tcStyle>
        <a:tcBdr/>
      </a:tcStyle>
    </a:lastCol>
    <a:firstCol>
      <a:tcTxStyle b="on"/>
      <a:tcStyle>
        <a:tcBdr/>
      </a:tcStyle>
    </a:firstCol>
    <a:lastRow>
      <a:tcTxStyle>
        <a:fontRef idx="minor">
          <a:prstClr val="black"/>
        </a:fontRef>
        <a:schemeClr val="dk2"/>
      </a:tcTxStyle>
      <a:tcStyle>
        <a:tcBdr>
          <a:top>
            <a:ln w="19050" cmpd="sng">
              <a:solidFill>
                <a:schemeClr val="dk2"/>
              </a:solidFill>
            </a:ln>
          </a:top>
          <a:bottom>
            <a:ln>
              <a:noFill/>
            </a:ln>
          </a:bottom>
        </a:tcBdr>
        <a:fill>
          <a:solidFill>
            <a:schemeClr val="lt2"/>
          </a:solidFill>
        </a:fill>
      </a:tcStyle>
    </a:lastRow>
    <a:firstRow>
      <a:tcTxStyle b="on">
        <a:fontRef idx="minor">
          <a:prstClr val="black"/>
        </a:fontRef>
        <a:schemeClr val="lt1"/>
      </a:tcTxStyle>
      <a:tcStyle>
        <a:tcBdr>
          <a:bottom>
            <a:ln>
              <a:noFill/>
            </a:ln>
          </a:bottom>
        </a:tcBdr>
        <a:fill>
          <a:solidFill>
            <a:schemeClr val="dk2"/>
          </a:solidFill>
        </a:fill>
      </a:tcStyle>
    </a:firstRow>
  </a:tblStyle>
  <a:tblStyle styleId="{452CBF0C-6568-4A85-8F25-3A53C8EA72A9}" styleName="TÜV Tabelle 2">
    <a:wholeTbl>
      <a:tcTxStyle>
        <a:fontRef idx="minor">
          <a:prstClr val="black"/>
        </a:fontRef>
        <a:schemeClr val="dk1"/>
      </a:tcTxStyle>
      <a:tcStyle>
        <a:tcBdr>
          <a:left>
            <a:ln>
              <a:noFill/>
            </a:ln>
          </a:left>
          <a:right>
            <a:ln>
              <a:noFill/>
            </a:ln>
          </a:right>
          <a:top>
            <a:ln>
              <a:noFill/>
            </a:ln>
          </a:top>
          <a:bottom>
            <a:ln w="9525" cmpd="sng">
              <a:solidFill>
                <a:schemeClr val="accent5"/>
              </a:solidFill>
            </a:ln>
          </a:bottom>
          <a:insideH>
            <a:ln w="9525" cmpd="sng">
              <a:solidFill>
                <a:schemeClr val="accent5"/>
              </a:solidFill>
            </a:ln>
          </a:insideH>
          <a:insideV>
            <a:ln>
              <a:noFill/>
            </a:ln>
          </a:insideV>
        </a:tcBdr>
        <a:fill>
          <a:noFill/>
        </a:fill>
      </a:tcStyle>
    </a:wholeTbl>
    <a:band1H>
      <a:tcStyle>
        <a:tcBdr/>
        <a:fill>
          <a:solidFill>
            <a:schemeClr val="lt2"/>
          </a:solidFill>
        </a:fill>
      </a:tcStyle>
    </a:band1H>
    <a:band2H>
      <a:tcStyle>
        <a:tcBdr/>
      </a:tcStyle>
    </a:band2H>
    <a:lastCol>
      <a:tcTxStyle b="on"/>
      <a:tcStyle>
        <a:tcBdr/>
      </a:tcStyle>
    </a:lastCol>
    <a:firstCol>
      <a:tcTxStyle b="on"/>
      <a:tcStyle>
        <a:tcBdr/>
      </a:tcStyle>
    </a:firstCol>
    <a:lastRow>
      <a:tcTxStyle b="on"/>
      <a:tcStyle>
        <a:tcBdr/>
      </a:tcStyle>
    </a:lastRow>
    <a:firstRow>
      <a:tcTxStyle>
        <a:fontRef idx="minor">
          <a:prstClr val="black"/>
        </a:fontRef>
        <a:schemeClr val="dk2"/>
      </a:tcTxStyle>
      <a:tcStyle>
        <a:tcBdr>
          <a:bottom>
            <a:ln w="19050" cmpd="sng">
              <a:solidFill>
                <a:schemeClr val="dk2"/>
              </a:solidFill>
            </a:ln>
          </a:bottom>
        </a:tcBdr>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72"/>
      </p:cViewPr>
      <p:guideLst>
        <p:guide pos="3930"/>
        <p:guide orient="horz" pos="374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036256a1b054ff8f0e7144a402370ab3f20cf9fb4ced0fa8a8b801d00fac3830::" providerId="AD" clId="Web-{D687459E-BD78-849C-F6B8-20C410E6ED02}"/>
    <pc:docChg chg="modSld">
      <pc:chgData name="Guest User" userId="S::urn:spo:anon#036256a1b054ff8f0e7144a402370ab3f20cf9fb4ced0fa8a8b801d00fac3830::" providerId="AD" clId="Web-{D687459E-BD78-849C-F6B8-20C410E6ED02}" dt="2022-11-09T17:56:53.678" v="0"/>
      <pc:docMkLst>
        <pc:docMk/>
      </pc:docMkLst>
      <pc:sldChg chg="addSp">
        <pc:chgData name="Guest User" userId="S::urn:spo:anon#036256a1b054ff8f0e7144a402370ab3f20cf9fb4ced0fa8a8b801d00fac3830::" providerId="AD" clId="Web-{D687459E-BD78-849C-F6B8-20C410E6ED02}" dt="2022-11-09T17:56:53.678" v="0"/>
        <pc:sldMkLst>
          <pc:docMk/>
          <pc:sldMk cId="2702903532" sldId="256"/>
        </pc:sldMkLst>
        <pc:spChg chg="add">
          <ac:chgData name="Guest User" userId="S::urn:spo:anon#036256a1b054ff8f0e7144a402370ab3f20cf9fb4ced0fa8a8b801d00fac3830::" providerId="AD" clId="Web-{D687459E-BD78-849C-F6B8-20C410E6ED02}" dt="2022-11-09T17:56:53.678" v="0"/>
          <ac:spMkLst>
            <pc:docMk/>
            <pc:sldMk cId="2702903532" sldId="256"/>
            <ac:spMk id="7" creationId="{482527C6-254D-EE5A-C02E-7249354E8A92}"/>
          </ac:spMkLst>
        </pc:spChg>
      </pc:sldChg>
    </pc:docChg>
  </pc:docChgLst>
  <pc:docChgLst>
    <pc:chgData name="Lam, Emilly GIZ BD" userId="88e53431-d8ee-48ae-a295-5303b6c0f434" providerId="ADAL" clId="{8E98A007-2B73-4D7C-B2F9-1835362B7157}"/>
    <pc:docChg chg="modSld sldOrd">
      <pc:chgData name="Lam, Emilly GIZ BD" userId="88e53431-d8ee-48ae-a295-5303b6c0f434" providerId="ADAL" clId="{8E98A007-2B73-4D7C-B2F9-1835362B7157}" dt="2022-12-08T08:21:11.144" v="1"/>
      <pc:docMkLst>
        <pc:docMk/>
      </pc:docMkLst>
      <pc:sldChg chg="ord">
        <pc:chgData name="Lam, Emilly GIZ BD" userId="88e53431-d8ee-48ae-a295-5303b6c0f434" providerId="ADAL" clId="{8E98A007-2B73-4D7C-B2F9-1835362B7157}" dt="2022-12-08T08:21:11.144" v="1"/>
        <pc:sldMkLst>
          <pc:docMk/>
          <pc:sldMk cId="1245901345" sldId="111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120E2D-ACDA-4D6A-A81D-AEB009F8FE58}"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GB"/>
        </a:p>
      </dgm:t>
    </dgm:pt>
    <dgm:pt modelId="{ED1274DF-9C8C-46BB-97B9-1C9C6F1E29D3}">
      <dgm:prSet phldrT="[Text]" phldr="0"/>
      <dgm:spPr/>
      <dgm:t>
        <a:bodyPr/>
        <a:lstStyle/>
        <a:p>
          <a:r>
            <a:rPr lang="en-GB">
              <a:solidFill>
                <a:schemeClr val="tx1"/>
              </a:solidFill>
              <a:latin typeface="Arial"/>
            </a:rPr>
            <a:t>Microplastic</a:t>
          </a:r>
          <a:endParaRPr lang="en-GB">
            <a:solidFill>
              <a:schemeClr val="tx1"/>
            </a:solidFill>
          </a:endParaRPr>
        </a:p>
      </dgm:t>
    </dgm:pt>
    <dgm:pt modelId="{BB2D2151-FB83-4128-ABC4-A0823B0988E4}" type="parTrans" cxnId="{4858C3AF-86FB-4A9C-B3DE-7D20D36110C7}">
      <dgm:prSet/>
      <dgm:spPr/>
      <dgm:t>
        <a:bodyPr/>
        <a:lstStyle/>
        <a:p>
          <a:endParaRPr lang="en-GB"/>
        </a:p>
      </dgm:t>
    </dgm:pt>
    <dgm:pt modelId="{292C847F-C1E8-4DD5-81A2-8D2E03503D26}" type="sibTrans" cxnId="{4858C3AF-86FB-4A9C-B3DE-7D20D36110C7}">
      <dgm:prSet/>
      <dgm:spPr/>
      <dgm:t>
        <a:bodyPr/>
        <a:lstStyle/>
        <a:p>
          <a:endParaRPr lang="en-GB"/>
        </a:p>
      </dgm:t>
    </dgm:pt>
    <dgm:pt modelId="{C0FEDADB-0E01-4D3C-9D7B-FD879BDA3621}">
      <dgm:prSet phldrT="[Text]" phldr="0"/>
      <dgm:spPr/>
      <dgm:t>
        <a:bodyPr/>
        <a:lstStyle/>
        <a:p>
          <a:r>
            <a:rPr lang="en-GB">
              <a:latin typeface="Arial"/>
            </a:rPr>
            <a:t>HKUST</a:t>
          </a:r>
          <a:endParaRPr lang="en-GB"/>
        </a:p>
      </dgm:t>
    </dgm:pt>
    <dgm:pt modelId="{9CBFEFDF-17AD-4B76-9C48-38B71D2A81E3}" type="parTrans" cxnId="{8DB0551A-2300-4415-B832-4710A71A82A6}">
      <dgm:prSet/>
      <dgm:spPr/>
      <dgm:t>
        <a:bodyPr/>
        <a:lstStyle/>
        <a:p>
          <a:endParaRPr lang="en-GB"/>
        </a:p>
      </dgm:t>
    </dgm:pt>
    <dgm:pt modelId="{FFE3F413-6AA9-41AB-8693-DC211DF705EA}" type="sibTrans" cxnId="{8DB0551A-2300-4415-B832-4710A71A82A6}">
      <dgm:prSet/>
      <dgm:spPr/>
      <dgm:t>
        <a:bodyPr/>
        <a:lstStyle/>
        <a:p>
          <a:endParaRPr lang="en-GB"/>
        </a:p>
      </dgm:t>
    </dgm:pt>
    <dgm:pt modelId="{E0FCF1F7-4385-45B4-B8CC-2F4C327EB12E}">
      <dgm:prSet phldrT="[Text]" phldr="0"/>
      <dgm:spPr/>
      <dgm:t>
        <a:bodyPr/>
        <a:lstStyle/>
        <a:p>
          <a:r>
            <a:rPr lang="en-GB">
              <a:latin typeface="Arial"/>
            </a:rPr>
            <a:t>BUTEX</a:t>
          </a:r>
          <a:endParaRPr lang="en-GB"/>
        </a:p>
      </dgm:t>
    </dgm:pt>
    <dgm:pt modelId="{A4B16F9D-FC41-4B7F-8A9C-00AB9FCA1DFF}" type="parTrans" cxnId="{E5C0A54A-EF07-426E-A22B-610DC180C708}">
      <dgm:prSet/>
      <dgm:spPr/>
      <dgm:t>
        <a:bodyPr/>
        <a:lstStyle/>
        <a:p>
          <a:endParaRPr lang="en-GB"/>
        </a:p>
      </dgm:t>
    </dgm:pt>
    <dgm:pt modelId="{AED1565D-1E1B-4D44-89AA-006C5DC940A2}" type="sibTrans" cxnId="{E5C0A54A-EF07-426E-A22B-610DC180C708}">
      <dgm:prSet/>
      <dgm:spPr/>
      <dgm:t>
        <a:bodyPr/>
        <a:lstStyle/>
        <a:p>
          <a:endParaRPr lang="en-GB"/>
        </a:p>
      </dgm:t>
    </dgm:pt>
    <dgm:pt modelId="{3A45549A-1217-44D6-A010-BBCCEBFEFF03}">
      <dgm:prSet phldrT="[Text]" phldr="0"/>
      <dgm:spPr/>
      <dgm:t>
        <a:bodyPr/>
        <a:lstStyle/>
        <a:p>
          <a:r>
            <a:rPr lang="en-GB">
              <a:latin typeface="Arial"/>
            </a:rPr>
            <a:t>BUFT</a:t>
          </a:r>
          <a:endParaRPr lang="en-GB"/>
        </a:p>
      </dgm:t>
    </dgm:pt>
    <dgm:pt modelId="{1136062E-C487-4D70-BF4E-CA760EF290ED}" type="parTrans" cxnId="{F344EF29-D721-4A39-8993-1014816CE9E2}">
      <dgm:prSet/>
      <dgm:spPr/>
      <dgm:t>
        <a:bodyPr/>
        <a:lstStyle/>
        <a:p>
          <a:endParaRPr lang="en-GB"/>
        </a:p>
      </dgm:t>
    </dgm:pt>
    <dgm:pt modelId="{5E8D3837-8163-46F7-97E0-51DF4EA0A45D}" type="sibTrans" cxnId="{F344EF29-D721-4A39-8993-1014816CE9E2}">
      <dgm:prSet/>
      <dgm:spPr/>
      <dgm:t>
        <a:bodyPr/>
        <a:lstStyle/>
        <a:p>
          <a:endParaRPr lang="en-GB"/>
        </a:p>
      </dgm:t>
    </dgm:pt>
    <dgm:pt modelId="{E29F80C1-49BC-491C-AC2B-D6BF3F42A8AF}">
      <dgm:prSet phldrT="[Text]" phldr="0"/>
      <dgm:spPr/>
      <dgm:t>
        <a:bodyPr/>
        <a:lstStyle/>
        <a:p>
          <a:r>
            <a:rPr lang="en-GB">
              <a:latin typeface="Arial"/>
            </a:rPr>
            <a:t>NUST</a:t>
          </a:r>
          <a:endParaRPr lang="en-GB"/>
        </a:p>
      </dgm:t>
    </dgm:pt>
    <dgm:pt modelId="{9935E472-53BE-44C0-A8B1-CBFEE73B022E}" type="parTrans" cxnId="{1B82D2F0-5EDE-4018-85D2-AB6FCAA341AA}">
      <dgm:prSet/>
      <dgm:spPr/>
      <dgm:t>
        <a:bodyPr/>
        <a:lstStyle/>
        <a:p>
          <a:endParaRPr lang="en-GB"/>
        </a:p>
      </dgm:t>
    </dgm:pt>
    <dgm:pt modelId="{4118C03F-A90E-46AC-9ADA-E47F149C4A7B}" type="sibTrans" cxnId="{1B82D2F0-5EDE-4018-85D2-AB6FCAA341AA}">
      <dgm:prSet/>
      <dgm:spPr/>
      <dgm:t>
        <a:bodyPr/>
        <a:lstStyle/>
        <a:p>
          <a:endParaRPr lang="en-GB"/>
        </a:p>
      </dgm:t>
    </dgm:pt>
    <dgm:pt modelId="{CB55641B-D398-400C-8544-F2266DB06D19}">
      <dgm:prSet phldrT="[Text]" phldr="0"/>
      <dgm:spPr/>
      <dgm:t>
        <a:bodyPr/>
        <a:lstStyle/>
        <a:p>
          <a:r>
            <a:rPr lang="en-GB">
              <a:latin typeface="Arial"/>
            </a:rPr>
            <a:t>HCMUT</a:t>
          </a:r>
          <a:endParaRPr lang="en-GB"/>
        </a:p>
      </dgm:t>
    </dgm:pt>
    <dgm:pt modelId="{8EAD1A52-7286-4D4E-B00F-1398EE950A94}" type="parTrans" cxnId="{07A50054-2664-4EBC-AE2F-851B7CF7F799}">
      <dgm:prSet/>
      <dgm:spPr/>
      <dgm:t>
        <a:bodyPr/>
        <a:lstStyle/>
        <a:p>
          <a:endParaRPr lang="en-GB"/>
        </a:p>
      </dgm:t>
    </dgm:pt>
    <dgm:pt modelId="{B114BC65-2B5E-4B29-97F7-9281954DF788}" type="sibTrans" cxnId="{07A50054-2664-4EBC-AE2F-851B7CF7F799}">
      <dgm:prSet/>
      <dgm:spPr/>
      <dgm:t>
        <a:bodyPr/>
        <a:lstStyle/>
        <a:p>
          <a:endParaRPr lang="en-GB"/>
        </a:p>
      </dgm:t>
    </dgm:pt>
    <dgm:pt modelId="{62CBA0E2-AA92-4175-97D0-07A960A3C10E}">
      <dgm:prSet phldr="0"/>
      <dgm:spPr/>
      <dgm:t>
        <a:bodyPr/>
        <a:lstStyle/>
        <a:p>
          <a:pPr rtl="0"/>
          <a:r>
            <a:rPr lang="en-GB">
              <a:solidFill>
                <a:schemeClr val="tx1"/>
              </a:solidFill>
              <a:latin typeface="Arial"/>
            </a:rPr>
            <a:t>Waste Management</a:t>
          </a:r>
        </a:p>
      </dgm:t>
    </dgm:pt>
    <dgm:pt modelId="{8B5E1D35-182E-4CEB-AC4F-5F872251F797}" type="parTrans" cxnId="{A6811E9D-E118-4873-9F47-3FF3BCA78387}">
      <dgm:prSet/>
      <dgm:spPr/>
      <dgm:t>
        <a:bodyPr/>
        <a:lstStyle/>
        <a:p>
          <a:endParaRPr lang="en-US"/>
        </a:p>
      </dgm:t>
    </dgm:pt>
    <dgm:pt modelId="{7541CE0D-710B-4148-BD93-12D0AE0907B3}" type="sibTrans" cxnId="{A6811E9D-E118-4873-9F47-3FF3BCA78387}">
      <dgm:prSet/>
      <dgm:spPr/>
      <dgm:t>
        <a:bodyPr/>
        <a:lstStyle/>
        <a:p>
          <a:endParaRPr lang="en-GB"/>
        </a:p>
      </dgm:t>
    </dgm:pt>
    <dgm:pt modelId="{75C86E28-22B5-4309-B2B3-4F48A2655BD4}">
      <dgm:prSet phldr="0"/>
      <dgm:spPr/>
      <dgm:t>
        <a:bodyPr/>
        <a:lstStyle/>
        <a:p>
          <a:pPr rtl="0"/>
          <a:r>
            <a:rPr lang="en-GB">
              <a:latin typeface="Arial"/>
            </a:rPr>
            <a:t>BUFT</a:t>
          </a:r>
        </a:p>
      </dgm:t>
    </dgm:pt>
    <dgm:pt modelId="{7CAAD7B9-C07C-474C-82C6-101FEDE66A50}" type="parTrans" cxnId="{B4E3B9D8-AEA0-42A6-9F73-64B7EA2CAB8B}">
      <dgm:prSet/>
      <dgm:spPr/>
      <dgm:t>
        <a:bodyPr/>
        <a:lstStyle/>
        <a:p>
          <a:endParaRPr lang="en-US"/>
        </a:p>
      </dgm:t>
    </dgm:pt>
    <dgm:pt modelId="{BB4C8383-B9A7-4DCB-9808-056EFA45E6A0}" type="sibTrans" cxnId="{B4E3B9D8-AEA0-42A6-9F73-64B7EA2CAB8B}">
      <dgm:prSet/>
      <dgm:spPr/>
      <dgm:t>
        <a:bodyPr/>
        <a:lstStyle/>
        <a:p>
          <a:endParaRPr lang="en-US"/>
        </a:p>
      </dgm:t>
    </dgm:pt>
    <dgm:pt modelId="{71DAC254-DB30-4CC6-82E4-96C4CF83C0BB}">
      <dgm:prSet phldr="0"/>
      <dgm:spPr/>
      <dgm:t>
        <a:bodyPr/>
        <a:lstStyle/>
        <a:p>
          <a:pPr rtl="0"/>
          <a:r>
            <a:rPr lang="en-US">
              <a:latin typeface="Arial"/>
            </a:rPr>
            <a:t> RUPP</a:t>
          </a:r>
          <a:endParaRPr lang="en-GB">
            <a:latin typeface="Arial"/>
          </a:endParaRPr>
        </a:p>
      </dgm:t>
    </dgm:pt>
    <dgm:pt modelId="{60F117F0-D86F-41FD-B087-732A23DEBB88}" type="parTrans" cxnId="{41027750-2DE0-4346-A1D3-3B563608CF59}">
      <dgm:prSet/>
      <dgm:spPr/>
      <dgm:t>
        <a:bodyPr/>
        <a:lstStyle/>
        <a:p>
          <a:endParaRPr lang="en-US"/>
        </a:p>
      </dgm:t>
    </dgm:pt>
    <dgm:pt modelId="{45C0FFD9-3343-43C2-AD58-C3E9367D306C}" type="sibTrans" cxnId="{41027750-2DE0-4346-A1D3-3B563608CF59}">
      <dgm:prSet/>
      <dgm:spPr/>
      <dgm:t>
        <a:bodyPr/>
        <a:lstStyle/>
        <a:p>
          <a:endParaRPr lang="en-US"/>
        </a:p>
      </dgm:t>
    </dgm:pt>
    <dgm:pt modelId="{20EA583C-5343-4421-85EC-A87FADE0C804}">
      <dgm:prSet phldr="0"/>
      <dgm:spPr/>
      <dgm:t>
        <a:bodyPr/>
        <a:lstStyle/>
        <a:p>
          <a:pPr rtl="0"/>
          <a:r>
            <a:rPr lang="en-US">
              <a:latin typeface="Arial"/>
            </a:rPr>
            <a:t> ITC</a:t>
          </a:r>
          <a:endParaRPr lang="en-GB"/>
        </a:p>
      </dgm:t>
    </dgm:pt>
    <dgm:pt modelId="{5F2EF902-7B88-4539-B8FE-7DA07BA71E44}" type="parTrans" cxnId="{E8954844-1206-4C0B-88C3-8F549272B285}">
      <dgm:prSet/>
      <dgm:spPr/>
      <dgm:t>
        <a:bodyPr/>
        <a:lstStyle/>
        <a:p>
          <a:endParaRPr lang="en-US"/>
        </a:p>
      </dgm:t>
    </dgm:pt>
    <dgm:pt modelId="{0B7006B3-D1E9-45D2-8F2F-6AB591BA63BC}" type="sibTrans" cxnId="{E8954844-1206-4C0B-88C3-8F549272B285}">
      <dgm:prSet/>
      <dgm:spPr/>
      <dgm:t>
        <a:bodyPr/>
        <a:lstStyle/>
        <a:p>
          <a:endParaRPr lang="en-US"/>
        </a:p>
      </dgm:t>
    </dgm:pt>
    <dgm:pt modelId="{96E8EAC2-6D48-42C5-843F-C2CDAFDA1E0D}">
      <dgm:prSet phldr="0"/>
      <dgm:spPr/>
      <dgm:t>
        <a:bodyPr/>
        <a:lstStyle/>
        <a:p>
          <a:pPr rtl="0"/>
          <a:r>
            <a:rPr lang="en-US">
              <a:solidFill>
                <a:schemeClr val="tx1"/>
              </a:solidFill>
              <a:latin typeface="Arial"/>
            </a:rPr>
            <a:t>Student Exchange</a:t>
          </a:r>
        </a:p>
      </dgm:t>
    </dgm:pt>
    <dgm:pt modelId="{5DDE586F-F5D6-45D1-B891-C809FA4813F5}" type="parTrans" cxnId="{F46E645B-E53A-4F8B-B7D1-8D11BD75EF02}">
      <dgm:prSet/>
      <dgm:spPr/>
      <dgm:t>
        <a:bodyPr/>
        <a:lstStyle/>
        <a:p>
          <a:endParaRPr lang="en-US"/>
        </a:p>
      </dgm:t>
    </dgm:pt>
    <dgm:pt modelId="{F380355D-B4E3-45D7-8AF3-57E16C85A136}" type="sibTrans" cxnId="{F46E645B-E53A-4F8B-B7D1-8D11BD75EF02}">
      <dgm:prSet/>
      <dgm:spPr/>
      <dgm:t>
        <a:bodyPr/>
        <a:lstStyle/>
        <a:p>
          <a:endParaRPr lang="en-GB"/>
        </a:p>
      </dgm:t>
    </dgm:pt>
    <dgm:pt modelId="{3913BB6B-831A-4D36-87D4-9BEBD8685AC5}">
      <dgm:prSet phldr="0"/>
      <dgm:spPr/>
      <dgm:t>
        <a:bodyPr/>
        <a:lstStyle/>
        <a:p>
          <a:pPr rtl="0"/>
          <a:r>
            <a:rPr lang="en-US">
              <a:latin typeface="Arial"/>
            </a:rPr>
            <a:t>NTU </a:t>
          </a:r>
        </a:p>
      </dgm:t>
    </dgm:pt>
    <dgm:pt modelId="{D83E945B-3FF2-4DD3-9307-1CD8EA5B7B7D}" type="parTrans" cxnId="{9F49A04A-68DD-471B-9CB1-80B71D05630D}">
      <dgm:prSet/>
      <dgm:spPr/>
      <dgm:t>
        <a:bodyPr/>
        <a:lstStyle/>
        <a:p>
          <a:endParaRPr lang="en-US"/>
        </a:p>
      </dgm:t>
    </dgm:pt>
    <dgm:pt modelId="{E82CAC0A-A995-420D-9AD7-6788E83934FC}" type="sibTrans" cxnId="{9F49A04A-68DD-471B-9CB1-80B71D05630D}">
      <dgm:prSet/>
      <dgm:spPr/>
      <dgm:t>
        <a:bodyPr/>
        <a:lstStyle/>
        <a:p>
          <a:endParaRPr lang="en-US"/>
        </a:p>
      </dgm:t>
    </dgm:pt>
    <dgm:pt modelId="{44E9A753-2896-4A79-9A5A-389F317FF07A}">
      <dgm:prSet phldr="0"/>
      <dgm:spPr/>
      <dgm:t>
        <a:bodyPr/>
        <a:lstStyle/>
        <a:p>
          <a:r>
            <a:rPr lang="en-US">
              <a:latin typeface="Arial"/>
            </a:rPr>
            <a:t>BUFT</a:t>
          </a:r>
          <a:endParaRPr lang="en-GB"/>
        </a:p>
      </dgm:t>
    </dgm:pt>
    <dgm:pt modelId="{D4959728-E917-4FE0-B9A4-9D6607EB4817}" type="parTrans" cxnId="{86F5BEEA-603F-46F4-BFE1-0E0E75B285D4}">
      <dgm:prSet/>
      <dgm:spPr/>
      <dgm:t>
        <a:bodyPr/>
        <a:lstStyle/>
        <a:p>
          <a:endParaRPr lang="en-US"/>
        </a:p>
      </dgm:t>
    </dgm:pt>
    <dgm:pt modelId="{9BB0EA82-8B82-4421-A46A-1D5CFB5DACF6}" type="sibTrans" cxnId="{86F5BEEA-603F-46F4-BFE1-0E0E75B285D4}">
      <dgm:prSet/>
      <dgm:spPr/>
      <dgm:t>
        <a:bodyPr/>
        <a:lstStyle/>
        <a:p>
          <a:endParaRPr lang="en-US"/>
        </a:p>
      </dgm:t>
    </dgm:pt>
    <dgm:pt modelId="{4724AE18-5972-4788-B2EB-E08ECEF92225}">
      <dgm:prSet phldr="0"/>
      <dgm:spPr/>
      <dgm:t>
        <a:bodyPr/>
        <a:lstStyle/>
        <a:p>
          <a:pPr rtl="0"/>
          <a:r>
            <a:rPr lang="en-US">
              <a:latin typeface="Arial"/>
            </a:rPr>
            <a:t>HCMUT</a:t>
          </a:r>
          <a:endParaRPr lang="en-GB">
            <a:latin typeface="Arial"/>
          </a:endParaRPr>
        </a:p>
      </dgm:t>
    </dgm:pt>
    <dgm:pt modelId="{26B2AED1-F0D0-4674-8A78-DA21893D4C58}" type="parTrans" cxnId="{D09B3CE5-4F2D-4ABB-996C-528B6B419B94}">
      <dgm:prSet/>
      <dgm:spPr/>
      <dgm:t>
        <a:bodyPr/>
        <a:lstStyle/>
        <a:p>
          <a:endParaRPr lang="en-US"/>
        </a:p>
      </dgm:t>
    </dgm:pt>
    <dgm:pt modelId="{1528F8B6-D174-4193-8FC7-C79EF0E3BE31}" type="sibTrans" cxnId="{D09B3CE5-4F2D-4ABB-996C-528B6B419B94}">
      <dgm:prSet/>
      <dgm:spPr/>
      <dgm:t>
        <a:bodyPr/>
        <a:lstStyle/>
        <a:p>
          <a:endParaRPr lang="en-US"/>
        </a:p>
      </dgm:t>
    </dgm:pt>
    <dgm:pt modelId="{CF3B4693-E731-4E39-BF47-5974DA6BB5D2}">
      <dgm:prSet phldr="0"/>
      <dgm:spPr>
        <a:solidFill>
          <a:schemeClr val="accent5">
            <a:lumMod val="20000"/>
            <a:lumOff val="80000"/>
          </a:schemeClr>
        </a:solidFill>
      </dgm:spPr>
      <dgm:t>
        <a:bodyPr/>
        <a:lstStyle/>
        <a:p>
          <a:pPr rtl="0"/>
          <a:r>
            <a:rPr lang="en-US">
              <a:solidFill>
                <a:schemeClr val="tx1"/>
              </a:solidFill>
              <a:latin typeface="Arial"/>
            </a:rPr>
            <a:t>Short Course</a:t>
          </a:r>
        </a:p>
      </dgm:t>
    </dgm:pt>
    <dgm:pt modelId="{A0FC6C73-8336-480C-A35A-9D0F9B69E6E9}" type="parTrans" cxnId="{50AE6BCB-1516-402F-83CE-DDE68778AC4F}">
      <dgm:prSet/>
      <dgm:spPr/>
      <dgm:t>
        <a:bodyPr/>
        <a:lstStyle/>
        <a:p>
          <a:endParaRPr lang="en-US"/>
        </a:p>
      </dgm:t>
    </dgm:pt>
    <dgm:pt modelId="{B8F8619A-B764-4EA2-9D4C-D80AADCB6D54}" type="sibTrans" cxnId="{50AE6BCB-1516-402F-83CE-DDE68778AC4F}">
      <dgm:prSet/>
      <dgm:spPr/>
      <dgm:t>
        <a:bodyPr/>
        <a:lstStyle/>
        <a:p>
          <a:endParaRPr lang="en-US"/>
        </a:p>
      </dgm:t>
    </dgm:pt>
    <dgm:pt modelId="{5FB4BF3C-F24B-45BE-B163-1F72C00783A6}">
      <dgm:prSet phldr="0"/>
      <dgm:spPr/>
      <dgm:t>
        <a:bodyPr/>
        <a:lstStyle/>
        <a:p>
          <a:pPr rtl="0"/>
          <a:r>
            <a:rPr lang="en-US">
              <a:latin typeface="Arial"/>
            </a:rPr>
            <a:t>ITC </a:t>
          </a:r>
        </a:p>
      </dgm:t>
    </dgm:pt>
    <dgm:pt modelId="{B78EDD63-F758-4889-8581-F1B29FF9F521}" type="parTrans" cxnId="{F6298EC0-ADDC-4AFD-931A-91562FBA2744}">
      <dgm:prSet/>
      <dgm:spPr/>
      <dgm:t>
        <a:bodyPr/>
        <a:lstStyle/>
        <a:p>
          <a:endParaRPr lang="en-US"/>
        </a:p>
      </dgm:t>
    </dgm:pt>
    <dgm:pt modelId="{3F188A3D-6750-4B55-9C72-F695BE31792D}" type="sibTrans" cxnId="{F6298EC0-ADDC-4AFD-931A-91562FBA2744}">
      <dgm:prSet/>
      <dgm:spPr/>
      <dgm:t>
        <a:bodyPr/>
        <a:lstStyle/>
        <a:p>
          <a:endParaRPr lang="en-US"/>
        </a:p>
      </dgm:t>
    </dgm:pt>
    <dgm:pt modelId="{FDC3656D-2CB4-446C-A742-F77FE9D155A9}">
      <dgm:prSet phldr="0"/>
      <dgm:spPr/>
      <dgm:t>
        <a:bodyPr/>
        <a:lstStyle/>
        <a:p>
          <a:pPr rtl="0"/>
          <a:r>
            <a:rPr lang="en-US">
              <a:solidFill>
                <a:schemeClr val="tx1"/>
              </a:solidFill>
              <a:latin typeface="Arial"/>
            </a:rPr>
            <a:t>Sustainable Fiber</a:t>
          </a:r>
        </a:p>
      </dgm:t>
    </dgm:pt>
    <dgm:pt modelId="{2241B0EB-8AEC-43C8-8D14-06CC9AED1989}" type="parTrans" cxnId="{B2E6BA0C-B2B0-4A0B-9BE9-67BEEF741CED}">
      <dgm:prSet/>
      <dgm:spPr/>
      <dgm:t>
        <a:bodyPr/>
        <a:lstStyle/>
        <a:p>
          <a:endParaRPr lang="en-US"/>
        </a:p>
      </dgm:t>
    </dgm:pt>
    <dgm:pt modelId="{CE817B20-059D-4D59-840D-738A500EB414}" type="sibTrans" cxnId="{B2E6BA0C-B2B0-4A0B-9BE9-67BEEF741CED}">
      <dgm:prSet/>
      <dgm:spPr/>
      <dgm:t>
        <a:bodyPr/>
        <a:lstStyle/>
        <a:p>
          <a:endParaRPr lang="en-US"/>
        </a:p>
      </dgm:t>
    </dgm:pt>
    <dgm:pt modelId="{ACA4DF43-E315-42B8-9D38-6200661D93DA}">
      <dgm:prSet phldr="0"/>
      <dgm:spPr/>
      <dgm:t>
        <a:bodyPr/>
        <a:lstStyle/>
        <a:p>
          <a:r>
            <a:rPr lang="en-US">
              <a:latin typeface="Arial"/>
            </a:rPr>
            <a:t>BUFT</a:t>
          </a:r>
          <a:endParaRPr lang="en-GB"/>
        </a:p>
      </dgm:t>
    </dgm:pt>
    <dgm:pt modelId="{0FA6A373-C3CB-498E-BBC8-22919C913B78}" type="parTrans" cxnId="{176E60E8-30A3-4713-9C38-60A9DB0E3679}">
      <dgm:prSet/>
      <dgm:spPr/>
      <dgm:t>
        <a:bodyPr/>
        <a:lstStyle/>
        <a:p>
          <a:endParaRPr lang="en-US"/>
        </a:p>
      </dgm:t>
    </dgm:pt>
    <dgm:pt modelId="{78A4C34B-7AA6-4802-BA95-720DDAA5D636}" type="sibTrans" cxnId="{176E60E8-30A3-4713-9C38-60A9DB0E3679}">
      <dgm:prSet/>
      <dgm:spPr/>
      <dgm:t>
        <a:bodyPr/>
        <a:lstStyle/>
        <a:p>
          <a:endParaRPr lang="en-US"/>
        </a:p>
      </dgm:t>
    </dgm:pt>
    <dgm:pt modelId="{E73A140A-D202-49F4-A648-53ECE8DA969F}">
      <dgm:prSet phldr="0"/>
      <dgm:spPr/>
      <dgm:t>
        <a:bodyPr/>
        <a:lstStyle/>
        <a:p>
          <a:r>
            <a:rPr lang="en-US">
              <a:solidFill>
                <a:schemeClr val="tx1"/>
              </a:solidFill>
              <a:latin typeface="Arial"/>
            </a:rPr>
            <a:t>Wastewater</a:t>
          </a:r>
        </a:p>
      </dgm:t>
    </dgm:pt>
    <dgm:pt modelId="{C5BB7769-CDD0-4DBD-9A53-63DD0643999E}" type="parTrans" cxnId="{DBDBA9B9-94DF-4812-A81B-BD8F17A611D1}">
      <dgm:prSet/>
      <dgm:spPr/>
      <dgm:t>
        <a:bodyPr/>
        <a:lstStyle/>
        <a:p>
          <a:endParaRPr lang="en-US"/>
        </a:p>
      </dgm:t>
    </dgm:pt>
    <dgm:pt modelId="{D6AE4786-158A-4658-86DA-036DBDAF44FF}" type="sibTrans" cxnId="{DBDBA9B9-94DF-4812-A81B-BD8F17A611D1}">
      <dgm:prSet/>
      <dgm:spPr/>
      <dgm:t>
        <a:bodyPr/>
        <a:lstStyle/>
        <a:p>
          <a:endParaRPr lang="en-US"/>
        </a:p>
      </dgm:t>
    </dgm:pt>
    <dgm:pt modelId="{5C4B82B4-9168-4379-BBB3-2D41FFD7CF2F}">
      <dgm:prSet phldr="0"/>
      <dgm:spPr/>
      <dgm:t>
        <a:bodyPr/>
        <a:lstStyle/>
        <a:p>
          <a:r>
            <a:rPr lang="en-US">
              <a:latin typeface="Arial"/>
            </a:rPr>
            <a:t>BUFT</a:t>
          </a:r>
        </a:p>
      </dgm:t>
    </dgm:pt>
    <dgm:pt modelId="{18E4AEE6-0035-4C33-8E50-1359B2113033}" type="parTrans" cxnId="{6A71DCB9-7F82-40DF-863B-F7E430B4A072}">
      <dgm:prSet/>
      <dgm:spPr/>
      <dgm:t>
        <a:bodyPr/>
        <a:lstStyle/>
        <a:p>
          <a:endParaRPr lang="en-US"/>
        </a:p>
      </dgm:t>
    </dgm:pt>
    <dgm:pt modelId="{3C1F147B-8BF1-4753-93B3-7681CBCF6FA0}" type="sibTrans" cxnId="{6A71DCB9-7F82-40DF-863B-F7E430B4A072}">
      <dgm:prSet/>
      <dgm:spPr/>
      <dgm:t>
        <a:bodyPr/>
        <a:lstStyle/>
        <a:p>
          <a:endParaRPr lang="en-US"/>
        </a:p>
      </dgm:t>
    </dgm:pt>
    <dgm:pt modelId="{BB037B41-149B-4945-BF0A-8BF2DBF14ED6}">
      <dgm:prSet phldr="0"/>
      <dgm:spPr/>
      <dgm:t>
        <a:bodyPr/>
        <a:lstStyle/>
        <a:p>
          <a:r>
            <a:rPr lang="en-US">
              <a:latin typeface="Arial"/>
            </a:rPr>
            <a:t>NUST</a:t>
          </a:r>
        </a:p>
      </dgm:t>
    </dgm:pt>
    <dgm:pt modelId="{AD7D8696-62DB-45D7-BD0B-4FD83DD63993}" type="parTrans" cxnId="{35F6C2C8-A0A3-441A-93AE-08B44F929512}">
      <dgm:prSet/>
      <dgm:spPr/>
      <dgm:t>
        <a:bodyPr/>
        <a:lstStyle/>
        <a:p>
          <a:endParaRPr lang="en-US"/>
        </a:p>
      </dgm:t>
    </dgm:pt>
    <dgm:pt modelId="{DE957453-D525-4F66-8385-DAAA0A728F1D}" type="sibTrans" cxnId="{35F6C2C8-A0A3-441A-93AE-08B44F929512}">
      <dgm:prSet/>
      <dgm:spPr/>
      <dgm:t>
        <a:bodyPr/>
        <a:lstStyle/>
        <a:p>
          <a:endParaRPr lang="en-US"/>
        </a:p>
      </dgm:t>
    </dgm:pt>
    <dgm:pt modelId="{1B879F9D-8B84-466B-8592-1A0A82504368}">
      <dgm:prSet phldr="0"/>
      <dgm:spPr/>
      <dgm:t>
        <a:bodyPr/>
        <a:lstStyle/>
        <a:p>
          <a:r>
            <a:rPr lang="en-US">
              <a:latin typeface="Arial"/>
            </a:rPr>
            <a:t>HTU</a:t>
          </a:r>
        </a:p>
      </dgm:t>
    </dgm:pt>
    <dgm:pt modelId="{3B2EC240-BB38-4DD6-B4DE-A640DDE8BF17}" type="parTrans" cxnId="{089D92C9-09B5-4244-9A8B-C37CA156767A}">
      <dgm:prSet/>
      <dgm:spPr/>
      <dgm:t>
        <a:bodyPr/>
        <a:lstStyle/>
        <a:p>
          <a:endParaRPr lang="en-US"/>
        </a:p>
      </dgm:t>
    </dgm:pt>
    <dgm:pt modelId="{6E1E98BB-6C7E-4AF0-B562-966080773A33}" type="sibTrans" cxnId="{089D92C9-09B5-4244-9A8B-C37CA156767A}">
      <dgm:prSet/>
      <dgm:spPr/>
      <dgm:t>
        <a:bodyPr/>
        <a:lstStyle/>
        <a:p>
          <a:endParaRPr lang="en-US"/>
        </a:p>
      </dgm:t>
    </dgm:pt>
    <dgm:pt modelId="{DBB73929-391D-45B5-96AC-6D660EED41C5}">
      <dgm:prSet phldr="0"/>
      <dgm:spPr/>
      <dgm:t>
        <a:bodyPr/>
        <a:lstStyle/>
        <a:p>
          <a:pPr rtl="0"/>
          <a:r>
            <a:rPr lang="en-US">
              <a:solidFill>
                <a:schemeClr val="tx1"/>
              </a:solidFill>
              <a:latin typeface="Arial"/>
            </a:rPr>
            <a:t>Green Product</a:t>
          </a:r>
        </a:p>
      </dgm:t>
    </dgm:pt>
    <dgm:pt modelId="{4A9F2786-8A10-44E1-808F-7AD5D7B696B6}" type="parTrans" cxnId="{2368A0EC-064D-4010-A85B-34E2240270AE}">
      <dgm:prSet/>
      <dgm:spPr/>
      <dgm:t>
        <a:bodyPr/>
        <a:lstStyle/>
        <a:p>
          <a:endParaRPr lang="en-US"/>
        </a:p>
      </dgm:t>
    </dgm:pt>
    <dgm:pt modelId="{9F043FBC-79B0-4B84-A858-DB707277BD1C}" type="sibTrans" cxnId="{2368A0EC-064D-4010-A85B-34E2240270AE}">
      <dgm:prSet/>
      <dgm:spPr/>
      <dgm:t>
        <a:bodyPr/>
        <a:lstStyle/>
        <a:p>
          <a:endParaRPr lang="en-US"/>
        </a:p>
      </dgm:t>
    </dgm:pt>
    <dgm:pt modelId="{94C08147-5AEB-41E4-A706-4BBB03E7273F}">
      <dgm:prSet phldr="0"/>
      <dgm:spPr/>
      <dgm:t>
        <a:bodyPr/>
        <a:lstStyle/>
        <a:p>
          <a:r>
            <a:rPr lang="en-US">
              <a:latin typeface="Arial"/>
            </a:rPr>
            <a:t>HTU</a:t>
          </a:r>
        </a:p>
      </dgm:t>
    </dgm:pt>
    <dgm:pt modelId="{0EE05F48-F126-4765-91F2-121B2DDC1CD4}" type="parTrans" cxnId="{663EAC95-0F8C-4DFA-8846-83CDF5A722DD}">
      <dgm:prSet/>
      <dgm:spPr/>
      <dgm:t>
        <a:bodyPr/>
        <a:lstStyle/>
        <a:p>
          <a:endParaRPr lang="en-US"/>
        </a:p>
      </dgm:t>
    </dgm:pt>
    <dgm:pt modelId="{A9E4FBC2-24E7-4026-A126-ADB8EF920747}" type="sibTrans" cxnId="{663EAC95-0F8C-4DFA-8846-83CDF5A722DD}">
      <dgm:prSet/>
      <dgm:spPr/>
      <dgm:t>
        <a:bodyPr/>
        <a:lstStyle/>
        <a:p>
          <a:endParaRPr lang="en-US"/>
        </a:p>
      </dgm:t>
    </dgm:pt>
    <dgm:pt modelId="{F1F0ADAF-63E3-4A53-870C-05204F706021}" type="pres">
      <dgm:prSet presAssocID="{4E120E2D-ACDA-4D6A-A81D-AEB009F8FE58}" presName="diagram" presStyleCnt="0">
        <dgm:presLayoutVars>
          <dgm:chPref val="1"/>
          <dgm:dir/>
          <dgm:animOne val="branch"/>
          <dgm:animLvl val="lvl"/>
          <dgm:resizeHandles/>
        </dgm:presLayoutVars>
      </dgm:prSet>
      <dgm:spPr/>
    </dgm:pt>
    <dgm:pt modelId="{96F100F8-26E0-4618-8A38-3DD21B104DDC}" type="pres">
      <dgm:prSet presAssocID="{ED1274DF-9C8C-46BB-97B9-1C9C6F1E29D3}" presName="root" presStyleCnt="0"/>
      <dgm:spPr/>
    </dgm:pt>
    <dgm:pt modelId="{FAFD1AF2-A24F-4522-9AC7-6CCB1697CC43}" type="pres">
      <dgm:prSet presAssocID="{ED1274DF-9C8C-46BB-97B9-1C9C6F1E29D3}" presName="rootComposite" presStyleCnt="0"/>
      <dgm:spPr/>
    </dgm:pt>
    <dgm:pt modelId="{6969AC10-BDCF-4593-9AEE-B10695F455DB}" type="pres">
      <dgm:prSet presAssocID="{ED1274DF-9C8C-46BB-97B9-1C9C6F1E29D3}" presName="rootText" presStyleLbl="node1" presStyleIdx="0" presStyleCnt="7"/>
      <dgm:spPr/>
    </dgm:pt>
    <dgm:pt modelId="{64D2443D-7B28-4240-AADC-2C64F6A93A59}" type="pres">
      <dgm:prSet presAssocID="{ED1274DF-9C8C-46BB-97B9-1C9C6F1E29D3}" presName="rootConnector" presStyleLbl="node1" presStyleIdx="0" presStyleCnt="7"/>
      <dgm:spPr/>
    </dgm:pt>
    <dgm:pt modelId="{8C447439-D905-424A-A518-D2C0A5DDA577}" type="pres">
      <dgm:prSet presAssocID="{ED1274DF-9C8C-46BB-97B9-1C9C6F1E29D3}" presName="childShape" presStyleCnt="0"/>
      <dgm:spPr/>
    </dgm:pt>
    <dgm:pt modelId="{94501CA4-2EAD-4A06-B2B9-3F3DC3C1DC7F}" type="pres">
      <dgm:prSet presAssocID="{9CBFEFDF-17AD-4B76-9C48-38B71D2A81E3}" presName="Name13" presStyleLbl="parChTrans1D2" presStyleIdx="0" presStyleCnt="17"/>
      <dgm:spPr/>
    </dgm:pt>
    <dgm:pt modelId="{B61FF951-CA7B-4A48-8340-FBAAF7F25B52}" type="pres">
      <dgm:prSet presAssocID="{C0FEDADB-0E01-4D3C-9D7B-FD879BDA3621}" presName="childText" presStyleLbl="bgAcc1" presStyleIdx="0" presStyleCnt="17">
        <dgm:presLayoutVars>
          <dgm:bulletEnabled val="1"/>
        </dgm:presLayoutVars>
      </dgm:prSet>
      <dgm:spPr/>
    </dgm:pt>
    <dgm:pt modelId="{C62619F9-6F40-4B96-8634-D9F39E72DA94}" type="pres">
      <dgm:prSet presAssocID="{A4B16F9D-FC41-4B7F-8A9C-00AB9FCA1DFF}" presName="Name13" presStyleLbl="parChTrans1D2" presStyleIdx="1" presStyleCnt="17"/>
      <dgm:spPr/>
    </dgm:pt>
    <dgm:pt modelId="{EEA181F4-053A-4E2E-8241-C6A2E2EEC8D7}" type="pres">
      <dgm:prSet presAssocID="{E0FCF1F7-4385-45B4-B8CC-2F4C327EB12E}" presName="childText" presStyleLbl="bgAcc1" presStyleIdx="1" presStyleCnt="17">
        <dgm:presLayoutVars>
          <dgm:bulletEnabled val="1"/>
        </dgm:presLayoutVars>
      </dgm:prSet>
      <dgm:spPr/>
    </dgm:pt>
    <dgm:pt modelId="{2BA088A1-246E-4F19-AA53-4728C7DD0E74}" type="pres">
      <dgm:prSet presAssocID="{1136062E-C487-4D70-BF4E-CA760EF290ED}" presName="Name13" presStyleLbl="parChTrans1D2" presStyleIdx="2" presStyleCnt="17"/>
      <dgm:spPr/>
    </dgm:pt>
    <dgm:pt modelId="{A7EDC9D0-A36A-432C-ADD9-146C7CBDBE03}" type="pres">
      <dgm:prSet presAssocID="{3A45549A-1217-44D6-A010-BBCCEBFEFF03}" presName="childText" presStyleLbl="bgAcc1" presStyleIdx="2" presStyleCnt="17">
        <dgm:presLayoutVars>
          <dgm:bulletEnabled val="1"/>
        </dgm:presLayoutVars>
      </dgm:prSet>
      <dgm:spPr/>
    </dgm:pt>
    <dgm:pt modelId="{CB45D60B-8CEB-460E-ABB1-8BFDAB39D8ED}" type="pres">
      <dgm:prSet presAssocID="{9935E472-53BE-44C0-A8B1-CBFEE73B022E}" presName="Name13" presStyleLbl="parChTrans1D2" presStyleIdx="3" presStyleCnt="17"/>
      <dgm:spPr/>
    </dgm:pt>
    <dgm:pt modelId="{8B5AC8B6-CDD3-4022-8557-5CF602EB6648}" type="pres">
      <dgm:prSet presAssocID="{E29F80C1-49BC-491C-AC2B-D6BF3F42A8AF}" presName="childText" presStyleLbl="bgAcc1" presStyleIdx="3" presStyleCnt="17">
        <dgm:presLayoutVars>
          <dgm:bulletEnabled val="1"/>
        </dgm:presLayoutVars>
      </dgm:prSet>
      <dgm:spPr/>
    </dgm:pt>
    <dgm:pt modelId="{0C97C95B-BB08-4A35-9AAC-E214FCDDFB0D}" type="pres">
      <dgm:prSet presAssocID="{8EAD1A52-7286-4D4E-B00F-1398EE950A94}" presName="Name13" presStyleLbl="parChTrans1D2" presStyleIdx="4" presStyleCnt="17"/>
      <dgm:spPr/>
    </dgm:pt>
    <dgm:pt modelId="{4E46D5A6-7A19-49BA-9531-BF9B30DEAD96}" type="pres">
      <dgm:prSet presAssocID="{CB55641B-D398-400C-8544-F2266DB06D19}" presName="childText" presStyleLbl="bgAcc1" presStyleIdx="4" presStyleCnt="17">
        <dgm:presLayoutVars>
          <dgm:bulletEnabled val="1"/>
        </dgm:presLayoutVars>
      </dgm:prSet>
      <dgm:spPr/>
    </dgm:pt>
    <dgm:pt modelId="{00618088-3814-424F-B39E-99DD1A6C7043}" type="pres">
      <dgm:prSet presAssocID="{62CBA0E2-AA92-4175-97D0-07A960A3C10E}" presName="root" presStyleCnt="0"/>
      <dgm:spPr/>
    </dgm:pt>
    <dgm:pt modelId="{31784D1F-7090-443D-BD03-D3927CA0C255}" type="pres">
      <dgm:prSet presAssocID="{62CBA0E2-AA92-4175-97D0-07A960A3C10E}" presName="rootComposite" presStyleCnt="0"/>
      <dgm:spPr/>
    </dgm:pt>
    <dgm:pt modelId="{006FA9D1-579C-4C89-B389-7B783059D8D2}" type="pres">
      <dgm:prSet presAssocID="{62CBA0E2-AA92-4175-97D0-07A960A3C10E}" presName="rootText" presStyleLbl="node1" presStyleIdx="1" presStyleCnt="7"/>
      <dgm:spPr/>
    </dgm:pt>
    <dgm:pt modelId="{4D7388AA-6D7F-43F6-9FC4-23675ACF06E5}" type="pres">
      <dgm:prSet presAssocID="{62CBA0E2-AA92-4175-97D0-07A960A3C10E}" presName="rootConnector" presStyleLbl="node1" presStyleIdx="1" presStyleCnt="7"/>
      <dgm:spPr/>
    </dgm:pt>
    <dgm:pt modelId="{8C791C7B-27AA-4489-B60D-4FDE98F75337}" type="pres">
      <dgm:prSet presAssocID="{62CBA0E2-AA92-4175-97D0-07A960A3C10E}" presName="childShape" presStyleCnt="0"/>
      <dgm:spPr/>
    </dgm:pt>
    <dgm:pt modelId="{60A3EE29-9F0D-495A-B118-375C14270BC2}" type="pres">
      <dgm:prSet presAssocID="{7CAAD7B9-C07C-474C-82C6-101FEDE66A50}" presName="Name13" presStyleLbl="parChTrans1D2" presStyleIdx="5" presStyleCnt="17"/>
      <dgm:spPr/>
    </dgm:pt>
    <dgm:pt modelId="{1469B7F4-77F2-4C6B-9D52-574FC115AD96}" type="pres">
      <dgm:prSet presAssocID="{75C86E28-22B5-4309-B2B3-4F48A2655BD4}" presName="childText" presStyleLbl="bgAcc1" presStyleIdx="5" presStyleCnt="17">
        <dgm:presLayoutVars>
          <dgm:bulletEnabled val="1"/>
        </dgm:presLayoutVars>
      </dgm:prSet>
      <dgm:spPr/>
    </dgm:pt>
    <dgm:pt modelId="{1D1B1C27-DF88-4A6E-A646-96AFF0F7B9F9}" type="pres">
      <dgm:prSet presAssocID="{60F117F0-D86F-41FD-B087-732A23DEBB88}" presName="Name13" presStyleLbl="parChTrans1D2" presStyleIdx="6" presStyleCnt="17"/>
      <dgm:spPr/>
    </dgm:pt>
    <dgm:pt modelId="{F4D67FF6-BA75-4FA4-8DC7-EEE88A5A6385}" type="pres">
      <dgm:prSet presAssocID="{71DAC254-DB30-4CC6-82E4-96C4CF83C0BB}" presName="childText" presStyleLbl="bgAcc1" presStyleIdx="6" presStyleCnt="17">
        <dgm:presLayoutVars>
          <dgm:bulletEnabled val="1"/>
        </dgm:presLayoutVars>
      </dgm:prSet>
      <dgm:spPr/>
    </dgm:pt>
    <dgm:pt modelId="{C282E7D7-F3D8-436F-9847-E38409C08E8E}" type="pres">
      <dgm:prSet presAssocID="{5F2EF902-7B88-4539-B8FE-7DA07BA71E44}" presName="Name13" presStyleLbl="parChTrans1D2" presStyleIdx="7" presStyleCnt="17"/>
      <dgm:spPr/>
    </dgm:pt>
    <dgm:pt modelId="{592AE8F7-2CE2-4787-A310-140737C6476B}" type="pres">
      <dgm:prSet presAssocID="{20EA583C-5343-4421-85EC-A87FADE0C804}" presName="childText" presStyleLbl="bgAcc1" presStyleIdx="7" presStyleCnt="17">
        <dgm:presLayoutVars>
          <dgm:bulletEnabled val="1"/>
        </dgm:presLayoutVars>
      </dgm:prSet>
      <dgm:spPr/>
    </dgm:pt>
    <dgm:pt modelId="{42675CB9-371D-4947-BBB0-3D44993D52CE}" type="pres">
      <dgm:prSet presAssocID="{96E8EAC2-6D48-42C5-843F-C2CDAFDA1E0D}" presName="root" presStyleCnt="0"/>
      <dgm:spPr/>
    </dgm:pt>
    <dgm:pt modelId="{F726BB8E-249C-4561-BD1C-8CDF54909C06}" type="pres">
      <dgm:prSet presAssocID="{96E8EAC2-6D48-42C5-843F-C2CDAFDA1E0D}" presName="rootComposite" presStyleCnt="0"/>
      <dgm:spPr/>
    </dgm:pt>
    <dgm:pt modelId="{C07018B8-B8DC-405F-8F1E-16ED28DD0FA9}" type="pres">
      <dgm:prSet presAssocID="{96E8EAC2-6D48-42C5-843F-C2CDAFDA1E0D}" presName="rootText" presStyleLbl="node1" presStyleIdx="2" presStyleCnt="7"/>
      <dgm:spPr/>
    </dgm:pt>
    <dgm:pt modelId="{494F5FE4-E8E5-421C-A069-B964F35A78E6}" type="pres">
      <dgm:prSet presAssocID="{96E8EAC2-6D48-42C5-843F-C2CDAFDA1E0D}" presName="rootConnector" presStyleLbl="node1" presStyleIdx="2" presStyleCnt="7"/>
      <dgm:spPr/>
    </dgm:pt>
    <dgm:pt modelId="{E56866C8-D18D-4EC2-978B-D3A4AD27C230}" type="pres">
      <dgm:prSet presAssocID="{96E8EAC2-6D48-42C5-843F-C2CDAFDA1E0D}" presName="childShape" presStyleCnt="0"/>
      <dgm:spPr/>
    </dgm:pt>
    <dgm:pt modelId="{51128191-86A6-4E7E-8AD7-21DEB95F3FEA}" type="pres">
      <dgm:prSet presAssocID="{D83E945B-3FF2-4DD3-9307-1CD8EA5B7B7D}" presName="Name13" presStyleLbl="parChTrans1D2" presStyleIdx="8" presStyleCnt="17"/>
      <dgm:spPr/>
    </dgm:pt>
    <dgm:pt modelId="{54042440-2253-43A5-AFBC-6BE8DA7B9663}" type="pres">
      <dgm:prSet presAssocID="{3913BB6B-831A-4D36-87D4-9BEBD8685AC5}" presName="childText" presStyleLbl="bgAcc1" presStyleIdx="8" presStyleCnt="17">
        <dgm:presLayoutVars>
          <dgm:bulletEnabled val="1"/>
        </dgm:presLayoutVars>
      </dgm:prSet>
      <dgm:spPr/>
    </dgm:pt>
    <dgm:pt modelId="{9B88DBF1-5DC3-4DE7-9082-1A0DE563AC4D}" type="pres">
      <dgm:prSet presAssocID="{26B2AED1-F0D0-4674-8A78-DA21893D4C58}" presName="Name13" presStyleLbl="parChTrans1D2" presStyleIdx="9" presStyleCnt="17"/>
      <dgm:spPr/>
    </dgm:pt>
    <dgm:pt modelId="{922D9180-8FD1-4020-BE11-3F4F95ED53E7}" type="pres">
      <dgm:prSet presAssocID="{4724AE18-5972-4788-B2EB-E08ECEF92225}" presName="childText" presStyleLbl="bgAcc1" presStyleIdx="9" presStyleCnt="17">
        <dgm:presLayoutVars>
          <dgm:bulletEnabled val="1"/>
        </dgm:presLayoutVars>
      </dgm:prSet>
      <dgm:spPr/>
    </dgm:pt>
    <dgm:pt modelId="{BABAA961-2D18-42F7-B629-788C9BEB8A2D}" type="pres">
      <dgm:prSet presAssocID="{D4959728-E917-4FE0-B9A4-9D6607EB4817}" presName="Name13" presStyleLbl="parChTrans1D2" presStyleIdx="10" presStyleCnt="17"/>
      <dgm:spPr/>
    </dgm:pt>
    <dgm:pt modelId="{8B1E795E-1E0D-441A-B697-3C382B4DC5AF}" type="pres">
      <dgm:prSet presAssocID="{44E9A753-2896-4A79-9A5A-389F317FF07A}" presName="childText" presStyleLbl="bgAcc1" presStyleIdx="10" presStyleCnt="17">
        <dgm:presLayoutVars>
          <dgm:bulletEnabled val="1"/>
        </dgm:presLayoutVars>
      </dgm:prSet>
      <dgm:spPr/>
    </dgm:pt>
    <dgm:pt modelId="{7367D0D1-B1B9-44E5-83C5-10F78BD161D2}" type="pres">
      <dgm:prSet presAssocID="{CF3B4693-E731-4E39-BF47-5974DA6BB5D2}" presName="root" presStyleCnt="0"/>
      <dgm:spPr/>
    </dgm:pt>
    <dgm:pt modelId="{FDC17916-6AC4-4F12-89D3-23691706C3DA}" type="pres">
      <dgm:prSet presAssocID="{CF3B4693-E731-4E39-BF47-5974DA6BB5D2}" presName="rootComposite" presStyleCnt="0"/>
      <dgm:spPr/>
    </dgm:pt>
    <dgm:pt modelId="{BD2A31E5-521A-4F9F-B9A2-F0012AD43905}" type="pres">
      <dgm:prSet presAssocID="{CF3B4693-E731-4E39-BF47-5974DA6BB5D2}" presName="rootText" presStyleLbl="node1" presStyleIdx="3" presStyleCnt="7"/>
      <dgm:spPr/>
    </dgm:pt>
    <dgm:pt modelId="{2D0B0D0F-94A1-4154-AD11-9D415C4FF1FB}" type="pres">
      <dgm:prSet presAssocID="{CF3B4693-E731-4E39-BF47-5974DA6BB5D2}" presName="rootConnector" presStyleLbl="node1" presStyleIdx="3" presStyleCnt="7"/>
      <dgm:spPr/>
    </dgm:pt>
    <dgm:pt modelId="{FA30F760-1A7C-4D87-B07E-03CC61E590F8}" type="pres">
      <dgm:prSet presAssocID="{CF3B4693-E731-4E39-BF47-5974DA6BB5D2}" presName="childShape" presStyleCnt="0"/>
      <dgm:spPr/>
    </dgm:pt>
    <dgm:pt modelId="{E1B5F312-7BCA-405E-BA22-AA6579524236}" type="pres">
      <dgm:prSet presAssocID="{B78EDD63-F758-4889-8581-F1B29FF9F521}" presName="Name13" presStyleLbl="parChTrans1D2" presStyleIdx="11" presStyleCnt="17"/>
      <dgm:spPr/>
    </dgm:pt>
    <dgm:pt modelId="{1E6BAF27-9468-43C0-99C3-A5C9ACEB68BE}" type="pres">
      <dgm:prSet presAssocID="{5FB4BF3C-F24B-45BE-B163-1F72C00783A6}" presName="childText" presStyleLbl="bgAcc1" presStyleIdx="11" presStyleCnt="17">
        <dgm:presLayoutVars>
          <dgm:bulletEnabled val="1"/>
        </dgm:presLayoutVars>
      </dgm:prSet>
      <dgm:spPr/>
    </dgm:pt>
    <dgm:pt modelId="{FBF1FCAA-DA54-43C1-A2CE-C257DDD0D784}" type="pres">
      <dgm:prSet presAssocID="{0FA6A373-C3CB-498E-BBC8-22919C913B78}" presName="Name13" presStyleLbl="parChTrans1D2" presStyleIdx="12" presStyleCnt="17"/>
      <dgm:spPr/>
    </dgm:pt>
    <dgm:pt modelId="{3E332F96-B1B5-4453-9D0A-C701E918AEE7}" type="pres">
      <dgm:prSet presAssocID="{ACA4DF43-E315-42B8-9D38-6200661D93DA}" presName="childText" presStyleLbl="bgAcc1" presStyleIdx="12" presStyleCnt="17">
        <dgm:presLayoutVars>
          <dgm:bulletEnabled val="1"/>
        </dgm:presLayoutVars>
      </dgm:prSet>
      <dgm:spPr/>
    </dgm:pt>
    <dgm:pt modelId="{CB489770-CA89-41BD-AC60-25491BD22C2F}" type="pres">
      <dgm:prSet presAssocID="{FDC3656D-2CB4-446C-A742-F77FE9D155A9}" presName="root" presStyleCnt="0"/>
      <dgm:spPr/>
    </dgm:pt>
    <dgm:pt modelId="{E93514D1-C5E6-43BC-B8E8-9A0A23277470}" type="pres">
      <dgm:prSet presAssocID="{FDC3656D-2CB4-446C-A742-F77FE9D155A9}" presName="rootComposite" presStyleCnt="0"/>
      <dgm:spPr/>
    </dgm:pt>
    <dgm:pt modelId="{72C2C927-9D11-4823-9FEF-9F8669CD15E2}" type="pres">
      <dgm:prSet presAssocID="{FDC3656D-2CB4-446C-A742-F77FE9D155A9}" presName="rootText" presStyleLbl="node1" presStyleIdx="4" presStyleCnt="7"/>
      <dgm:spPr/>
    </dgm:pt>
    <dgm:pt modelId="{A1C58F54-A86F-4762-86C2-2A866A035989}" type="pres">
      <dgm:prSet presAssocID="{FDC3656D-2CB4-446C-A742-F77FE9D155A9}" presName="rootConnector" presStyleLbl="node1" presStyleIdx="4" presStyleCnt="7"/>
      <dgm:spPr/>
    </dgm:pt>
    <dgm:pt modelId="{A2EF2DBC-D200-4FE6-A6F1-A798147EE64D}" type="pres">
      <dgm:prSet presAssocID="{FDC3656D-2CB4-446C-A742-F77FE9D155A9}" presName="childShape" presStyleCnt="0"/>
      <dgm:spPr/>
    </dgm:pt>
    <dgm:pt modelId="{38D4570A-32C5-43FA-92E7-4E937B8E8BFE}" type="pres">
      <dgm:prSet presAssocID="{18E4AEE6-0035-4C33-8E50-1359B2113033}" presName="Name13" presStyleLbl="parChTrans1D2" presStyleIdx="13" presStyleCnt="17"/>
      <dgm:spPr/>
    </dgm:pt>
    <dgm:pt modelId="{3DC0736D-DAA6-4372-9841-F004D01037AF}" type="pres">
      <dgm:prSet presAssocID="{5C4B82B4-9168-4379-BBB3-2D41FFD7CF2F}" presName="childText" presStyleLbl="bgAcc1" presStyleIdx="13" presStyleCnt="17">
        <dgm:presLayoutVars>
          <dgm:bulletEnabled val="1"/>
        </dgm:presLayoutVars>
      </dgm:prSet>
      <dgm:spPr/>
    </dgm:pt>
    <dgm:pt modelId="{FCBE7DF3-F030-4C27-A114-F2310B8EE69A}" type="pres">
      <dgm:prSet presAssocID="{E73A140A-D202-49F4-A648-53ECE8DA969F}" presName="root" presStyleCnt="0"/>
      <dgm:spPr/>
    </dgm:pt>
    <dgm:pt modelId="{DF67AD55-210D-420D-ACE3-9994ED5F8AD4}" type="pres">
      <dgm:prSet presAssocID="{E73A140A-D202-49F4-A648-53ECE8DA969F}" presName="rootComposite" presStyleCnt="0"/>
      <dgm:spPr/>
    </dgm:pt>
    <dgm:pt modelId="{F87D50C1-CD91-4ED5-BF24-C31737950CFB}" type="pres">
      <dgm:prSet presAssocID="{E73A140A-D202-49F4-A648-53ECE8DA969F}" presName="rootText" presStyleLbl="node1" presStyleIdx="5" presStyleCnt="7"/>
      <dgm:spPr/>
    </dgm:pt>
    <dgm:pt modelId="{730A8BAC-59D8-41CC-99F3-374E01710EFD}" type="pres">
      <dgm:prSet presAssocID="{E73A140A-D202-49F4-A648-53ECE8DA969F}" presName="rootConnector" presStyleLbl="node1" presStyleIdx="5" presStyleCnt="7"/>
      <dgm:spPr/>
    </dgm:pt>
    <dgm:pt modelId="{E6DE6682-2611-4DE3-8B88-625A2EC2A1AB}" type="pres">
      <dgm:prSet presAssocID="{E73A140A-D202-49F4-A648-53ECE8DA969F}" presName="childShape" presStyleCnt="0"/>
      <dgm:spPr/>
    </dgm:pt>
    <dgm:pt modelId="{52AA9D88-6DE2-4446-8730-0A618CE42556}" type="pres">
      <dgm:prSet presAssocID="{AD7D8696-62DB-45D7-BD0B-4FD83DD63993}" presName="Name13" presStyleLbl="parChTrans1D2" presStyleIdx="14" presStyleCnt="17"/>
      <dgm:spPr/>
    </dgm:pt>
    <dgm:pt modelId="{A26270FE-D664-4C7B-9585-C1B3D77C6EF4}" type="pres">
      <dgm:prSet presAssocID="{BB037B41-149B-4945-BF0A-8BF2DBF14ED6}" presName="childText" presStyleLbl="bgAcc1" presStyleIdx="14" presStyleCnt="17">
        <dgm:presLayoutVars>
          <dgm:bulletEnabled val="1"/>
        </dgm:presLayoutVars>
      </dgm:prSet>
      <dgm:spPr/>
    </dgm:pt>
    <dgm:pt modelId="{F5E84598-0032-4B2F-B279-6F4BAA1CEB6A}" type="pres">
      <dgm:prSet presAssocID="{3B2EC240-BB38-4DD6-B4DE-A640DDE8BF17}" presName="Name13" presStyleLbl="parChTrans1D2" presStyleIdx="15" presStyleCnt="17"/>
      <dgm:spPr/>
    </dgm:pt>
    <dgm:pt modelId="{E118A552-CB6A-45C5-A88C-7F02738C771B}" type="pres">
      <dgm:prSet presAssocID="{1B879F9D-8B84-466B-8592-1A0A82504368}" presName="childText" presStyleLbl="bgAcc1" presStyleIdx="15" presStyleCnt="17">
        <dgm:presLayoutVars>
          <dgm:bulletEnabled val="1"/>
        </dgm:presLayoutVars>
      </dgm:prSet>
      <dgm:spPr/>
    </dgm:pt>
    <dgm:pt modelId="{AAB6439B-7E6F-4E1B-B718-2D83E202DAEF}" type="pres">
      <dgm:prSet presAssocID="{DBB73929-391D-45B5-96AC-6D660EED41C5}" presName="root" presStyleCnt="0"/>
      <dgm:spPr/>
    </dgm:pt>
    <dgm:pt modelId="{DE4BD73F-5769-41DB-894F-27A4F449C1DB}" type="pres">
      <dgm:prSet presAssocID="{DBB73929-391D-45B5-96AC-6D660EED41C5}" presName="rootComposite" presStyleCnt="0"/>
      <dgm:spPr/>
    </dgm:pt>
    <dgm:pt modelId="{7CFEBA60-14D5-4B16-9F81-806EF33C294A}" type="pres">
      <dgm:prSet presAssocID="{DBB73929-391D-45B5-96AC-6D660EED41C5}" presName="rootText" presStyleLbl="node1" presStyleIdx="6" presStyleCnt="7"/>
      <dgm:spPr/>
    </dgm:pt>
    <dgm:pt modelId="{3734E81C-86C4-4349-A568-1CF53934BF25}" type="pres">
      <dgm:prSet presAssocID="{DBB73929-391D-45B5-96AC-6D660EED41C5}" presName="rootConnector" presStyleLbl="node1" presStyleIdx="6" presStyleCnt="7"/>
      <dgm:spPr/>
    </dgm:pt>
    <dgm:pt modelId="{5C1495B3-D716-4642-B85D-9078CBC39A51}" type="pres">
      <dgm:prSet presAssocID="{DBB73929-391D-45B5-96AC-6D660EED41C5}" presName="childShape" presStyleCnt="0"/>
      <dgm:spPr/>
    </dgm:pt>
    <dgm:pt modelId="{828B3A09-90C4-499A-B846-88C4A960D794}" type="pres">
      <dgm:prSet presAssocID="{0EE05F48-F126-4765-91F2-121B2DDC1CD4}" presName="Name13" presStyleLbl="parChTrans1D2" presStyleIdx="16" presStyleCnt="17"/>
      <dgm:spPr/>
    </dgm:pt>
    <dgm:pt modelId="{23835F6A-4557-4A67-A222-1CBA2B94BF38}" type="pres">
      <dgm:prSet presAssocID="{94C08147-5AEB-41E4-A706-4BBB03E7273F}" presName="childText" presStyleLbl="bgAcc1" presStyleIdx="16" presStyleCnt="17">
        <dgm:presLayoutVars>
          <dgm:bulletEnabled val="1"/>
        </dgm:presLayoutVars>
      </dgm:prSet>
      <dgm:spPr/>
    </dgm:pt>
  </dgm:ptLst>
  <dgm:cxnLst>
    <dgm:cxn modelId="{14F00700-D6AB-4242-9D25-1511A72E7231}" type="presOf" srcId="{62CBA0E2-AA92-4175-97D0-07A960A3C10E}" destId="{006FA9D1-579C-4C89-B389-7B783059D8D2}" srcOrd="0" destOrd="0" presId="urn:microsoft.com/office/officeart/2005/8/layout/hierarchy3"/>
    <dgm:cxn modelId="{B9B8D001-8DF1-4208-BD59-DEA9643AAA90}" type="presOf" srcId="{ED1274DF-9C8C-46BB-97B9-1C9C6F1E29D3}" destId="{64D2443D-7B28-4240-AADC-2C64F6A93A59}" srcOrd="1" destOrd="0" presId="urn:microsoft.com/office/officeart/2005/8/layout/hierarchy3"/>
    <dgm:cxn modelId="{A3A8AD0C-AF3D-4F70-88C8-41777E2D9C82}" type="presOf" srcId="{D4959728-E917-4FE0-B9A4-9D6607EB4817}" destId="{BABAA961-2D18-42F7-B629-788C9BEB8A2D}" srcOrd="0" destOrd="0" presId="urn:microsoft.com/office/officeart/2005/8/layout/hierarchy3"/>
    <dgm:cxn modelId="{B2E6BA0C-B2B0-4A0B-9BE9-67BEEF741CED}" srcId="{4E120E2D-ACDA-4D6A-A81D-AEB009F8FE58}" destId="{FDC3656D-2CB4-446C-A742-F77FE9D155A9}" srcOrd="4" destOrd="0" parTransId="{2241B0EB-8AEC-43C8-8D14-06CC9AED1989}" sibTransId="{CE817B20-059D-4D59-840D-738A500EB414}"/>
    <dgm:cxn modelId="{296E040D-42F0-423D-AF1A-C9076256453D}" type="presOf" srcId="{20EA583C-5343-4421-85EC-A87FADE0C804}" destId="{592AE8F7-2CE2-4787-A310-140737C6476B}" srcOrd="0" destOrd="0" presId="urn:microsoft.com/office/officeart/2005/8/layout/hierarchy3"/>
    <dgm:cxn modelId="{47C80F10-66F9-45A8-8F4A-7F136F886E8C}" type="presOf" srcId="{AD7D8696-62DB-45D7-BD0B-4FD83DD63993}" destId="{52AA9D88-6DE2-4446-8730-0A618CE42556}" srcOrd="0" destOrd="0" presId="urn:microsoft.com/office/officeart/2005/8/layout/hierarchy3"/>
    <dgm:cxn modelId="{3A1D7F13-D601-4EF2-B923-E5D1067E9FE3}" type="presOf" srcId="{18E4AEE6-0035-4C33-8E50-1359B2113033}" destId="{38D4570A-32C5-43FA-92E7-4E937B8E8BFE}" srcOrd="0" destOrd="0" presId="urn:microsoft.com/office/officeart/2005/8/layout/hierarchy3"/>
    <dgm:cxn modelId="{F015D619-C5AC-4B93-8FC9-07F7E7563C42}" type="presOf" srcId="{CF3B4693-E731-4E39-BF47-5974DA6BB5D2}" destId="{2D0B0D0F-94A1-4154-AD11-9D415C4FF1FB}" srcOrd="1" destOrd="0" presId="urn:microsoft.com/office/officeart/2005/8/layout/hierarchy3"/>
    <dgm:cxn modelId="{8DB0551A-2300-4415-B832-4710A71A82A6}" srcId="{ED1274DF-9C8C-46BB-97B9-1C9C6F1E29D3}" destId="{C0FEDADB-0E01-4D3C-9D7B-FD879BDA3621}" srcOrd="0" destOrd="0" parTransId="{9CBFEFDF-17AD-4B76-9C48-38B71D2A81E3}" sibTransId="{FFE3F413-6AA9-41AB-8693-DC211DF705EA}"/>
    <dgm:cxn modelId="{6300E71A-9BEC-4268-BD51-6F55CC26A0E8}" type="presOf" srcId="{4724AE18-5972-4788-B2EB-E08ECEF92225}" destId="{922D9180-8FD1-4020-BE11-3F4F95ED53E7}" srcOrd="0" destOrd="0" presId="urn:microsoft.com/office/officeart/2005/8/layout/hierarchy3"/>
    <dgm:cxn modelId="{F344EF29-D721-4A39-8993-1014816CE9E2}" srcId="{ED1274DF-9C8C-46BB-97B9-1C9C6F1E29D3}" destId="{3A45549A-1217-44D6-A010-BBCCEBFEFF03}" srcOrd="2" destOrd="0" parTransId="{1136062E-C487-4D70-BF4E-CA760EF290ED}" sibTransId="{5E8D3837-8163-46F7-97E0-51DF4EA0A45D}"/>
    <dgm:cxn modelId="{D7AEB22C-6981-4578-91E6-4AA89BDA71BF}" type="presOf" srcId="{3913BB6B-831A-4D36-87D4-9BEBD8685AC5}" destId="{54042440-2253-43A5-AFBC-6BE8DA7B9663}" srcOrd="0" destOrd="0" presId="urn:microsoft.com/office/officeart/2005/8/layout/hierarchy3"/>
    <dgm:cxn modelId="{63FB0136-B944-4564-BDD7-197737964801}" type="presOf" srcId="{D83E945B-3FF2-4DD3-9307-1CD8EA5B7B7D}" destId="{51128191-86A6-4E7E-8AD7-21DEB95F3FEA}" srcOrd="0" destOrd="0" presId="urn:microsoft.com/office/officeart/2005/8/layout/hierarchy3"/>
    <dgm:cxn modelId="{632E0D36-B4FF-4831-B751-9EDBAFBF37AD}" type="presOf" srcId="{75C86E28-22B5-4309-B2B3-4F48A2655BD4}" destId="{1469B7F4-77F2-4C6B-9D52-574FC115AD96}" srcOrd="0" destOrd="0" presId="urn:microsoft.com/office/officeart/2005/8/layout/hierarchy3"/>
    <dgm:cxn modelId="{FB2FF937-B86C-4B9F-BB1E-238F9A8DF825}" type="presOf" srcId="{FDC3656D-2CB4-446C-A742-F77FE9D155A9}" destId="{A1C58F54-A86F-4762-86C2-2A866A035989}" srcOrd="1" destOrd="0" presId="urn:microsoft.com/office/officeart/2005/8/layout/hierarchy3"/>
    <dgm:cxn modelId="{24B0713A-8154-47C8-92F6-56B925E1960B}" type="presOf" srcId="{C0FEDADB-0E01-4D3C-9D7B-FD879BDA3621}" destId="{B61FF951-CA7B-4A48-8340-FBAAF7F25B52}" srcOrd="0" destOrd="0" presId="urn:microsoft.com/office/officeart/2005/8/layout/hierarchy3"/>
    <dgm:cxn modelId="{3B0FE13B-065B-4C54-8B27-75643B2A03C0}" type="presOf" srcId="{ED1274DF-9C8C-46BB-97B9-1C9C6F1E29D3}" destId="{6969AC10-BDCF-4593-9AEE-B10695F455DB}" srcOrd="0" destOrd="0" presId="urn:microsoft.com/office/officeart/2005/8/layout/hierarchy3"/>
    <dgm:cxn modelId="{B70D523E-D101-442A-A9C1-CA6DB42E47CB}" type="presOf" srcId="{E73A140A-D202-49F4-A648-53ECE8DA969F}" destId="{F87D50C1-CD91-4ED5-BF24-C31737950CFB}" srcOrd="0" destOrd="0" presId="urn:microsoft.com/office/officeart/2005/8/layout/hierarchy3"/>
    <dgm:cxn modelId="{F46E645B-E53A-4F8B-B7D1-8D11BD75EF02}" srcId="{4E120E2D-ACDA-4D6A-A81D-AEB009F8FE58}" destId="{96E8EAC2-6D48-42C5-843F-C2CDAFDA1E0D}" srcOrd="2" destOrd="0" parTransId="{5DDE586F-F5D6-45D1-B891-C809FA4813F5}" sibTransId="{F380355D-B4E3-45D7-8AF3-57E16C85A136}"/>
    <dgm:cxn modelId="{1B7C4464-6FAE-41F8-9C90-CB65BE11199F}" type="presOf" srcId="{B78EDD63-F758-4889-8581-F1B29FF9F521}" destId="{E1B5F312-7BCA-405E-BA22-AA6579524236}" srcOrd="0" destOrd="0" presId="urn:microsoft.com/office/officeart/2005/8/layout/hierarchy3"/>
    <dgm:cxn modelId="{E8954844-1206-4C0B-88C3-8F549272B285}" srcId="{62CBA0E2-AA92-4175-97D0-07A960A3C10E}" destId="{20EA583C-5343-4421-85EC-A87FADE0C804}" srcOrd="2" destOrd="0" parTransId="{5F2EF902-7B88-4539-B8FE-7DA07BA71E44}" sibTransId="{0B7006B3-D1E9-45D2-8F2F-6AB591BA63BC}"/>
    <dgm:cxn modelId="{9F49A04A-68DD-471B-9CB1-80B71D05630D}" srcId="{96E8EAC2-6D48-42C5-843F-C2CDAFDA1E0D}" destId="{3913BB6B-831A-4D36-87D4-9BEBD8685AC5}" srcOrd="0" destOrd="0" parTransId="{D83E945B-3FF2-4DD3-9307-1CD8EA5B7B7D}" sibTransId="{E82CAC0A-A995-420D-9AD7-6788E83934FC}"/>
    <dgm:cxn modelId="{E5C0A54A-EF07-426E-A22B-610DC180C708}" srcId="{ED1274DF-9C8C-46BB-97B9-1C9C6F1E29D3}" destId="{E0FCF1F7-4385-45B4-B8CC-2F4C327EB12E}" srcOrd="1" destOrd="0" parTransId="{A4B16F9D-FC41-4B7F-8A9C-00AB9FCA1DFF}" sibTransId="{AED1565D-1E1B-4D44-89AA-006C5DC940A2}"/>
    <dgm:cxn modelId="{1E38A16B-BE31-4E82-89D4-E48AB41A878E}" type="presOf" srcId="{1136062E-C487-4D70-BF4E-CA760EF290ED}" destId="{2BA088A1-246E-4F19-AA53-4728C7DD0E74}" srcOrd="0" destOrd="0" presId="urn:microsoft.com/office/officeart/2005/8/layout/hierarchy3"/>
    <dgm:cxn modelId="{6AD6E06D-4621-44E8-9270-B9FAAD077AA4}" type="presOf" srcId="{A4B16F9D-FC41-4B7F-8A9C-00AB9FCA1DFF}" destId="{C62619F9-6F40-4B96-8634-D9F39E72DA94}" srcOrd="0" destOrd="0" presId="urn:microsoft.com/office/officeart/2005/8/layout/hierarchy3"/>
    <dgm:cxn modelId="{6B403870-171B-4A1E-8289-6CA67AB9390D}" type="presOf" srcId="{CB55641B-D398-400C-8544-F2266DB06D19}" destId="{4E46D5A6-7A19-49BA-9531-BF9B30DEAD96}" srcOrd="0" destOrd="0" presId="urn:microsoft.com/office/officeart/2005/8/layout/hierarchy3"/>
    <dgm:cxn modelId="{41027750-2DE0-4346-A1D3-3B563608CF59}" srcId="{62CBA0E2-AA92-4175-97D0-07A960A3C10E}" destId="{71DAC254-DB30-4CC6-82E4-96C4CF83C0BB}" srcOrd="1" destOrd="0" parTransId="{60F117F0-D86F-41FD-B087-732A23DEBB88}" sibTransId="{45C0FFD9-3343-43C2-AD58-C3E9367D306C}"/>
    <dgm:cxn modelId="{07A50054-2664-4EBC-AE2F-851B7CF7F799}" srcId="{ED1274DF-9C8C-46BB-97B9-1C9C6F1E29D3}" destId="{CB55641B-D398-400C-8544-F2266DB06D19}" srcOrd="4" destOrd="0" parTransId="{8EAD1A52-7286-4D4E-B00F-1398EE950A94}" sibTransId="{B114BC65-2B5E-4B29-97F7-9281954DF788}"/>
    <dgm:cxn modelId="{195CBD57-1A67-4688-BB9A-FA1F9849610A}" type="presOf" srcId="{E29F80C1-49BC-491C-AC2B-D6BF3F42A8AF}" destId="{8B5AC8B6-CDD3-4022-8557-5CF602EB6648}" srcOrd="0" destOrd="0" presId="urn:microsoft.com/office/officeart/2005/8/layout/hierarchy3"/>
    <dgm:cxn modelId="{B96F3058-F5A3-4F45-923E-A4338061BA34}" type="presOf" srcId="{3B2EC240-BB38-4DD6-B4DE-A640DDE8BF17}" destId="{F5E84598-0032-4B2F-B279-6F4BAA1CEB6A}" srcOrd="0" destOrd="0" presId="urn:microsoft.com/office/officeart/2005/8/layout/hierarchy3"/>
    <dgm:cxn modelId="{5379C979-8DDB-4EFD-BF64-21D1C17D9D76}" type="presOf" srcId="{94C08147-5AEB-41E4-A706-4BBB03E7273F}" destId="{23835F6A-4557-4A67-A222-1CBA2B94BF38}" srcOrd="0" destOrd="0" presId="urn:microsoft.com/office/officeart/2005/8/layout/hierarchy3"/>
    <dgm:cxn modelId="{E1D9A782-BDF5-43B0-8CA4-5F000DA2E637}" type="presOf" srcId="{CF3B4693-E731-4E39-BF47-5974DA6BB5D2}" destId="{BD2A31E5-521A-4F9F-B9A2-F0012AD43905}" srcOrd="0" destOrd="0" presId="urn:microsoft.com/office/officeart/2005/8/layout/hierarchy3"/>
    <dgm:cxn modelId="{9F8DA385-9EF5-443F-A5ED-1FB233980275}" type="presOf" srcId="{DBB73929-391D-45B5-96AC-6D660EED41C5}" destId="{3734E81C-86C4-4349-A568-1CF53934BF25}" srcOrd="1" destOrd="0" presId="urn:microsoft.com/office/officeart/2005/8/layout/hierarchy3"/>
    <dgm:cxn modelId="{7FB5A68E-3646-4288-95EA-925C4A000BCD}" type="presOf" srcId="{0FA6A373-C3CB-498E-BBC8-22919C913B78}" destId="{FBF1FCAA-DA54-43C1-A2CE-C257DDD0D784}" srcOrd="0" destOrd="0" presId="urn:microsoft.com/office/officeart/2005/8/layout/hierarchy3"/>
    <dgm:cxn modelId="{663EAC95-0F8C-4DFA-8846-83CDF5A722DD}" srcId="{DBB73929-391D-45B5-96AC-6D660EED41C5}" destId="{94C08147-5AEB-41E4-A706-4BBB03E7273F}" srcOrd="0" destOrd="0" parTransId="{0EE05F48-F126-4765-91F2-121B2DDC1CD4}" sibTransId="{A9E4FBC2-24E7-4026-A126-ADB8EF920747}"/>
    <dgm:cxn modelId="{A6811E9D-E118-4873-9F47-3FF3BCA78387}" srcId="{4E120E2D-ACDA-4D6A-A81D-AEB009F8FE58}" destId="{62CBA0E2-AA92-4175-97D0-07A960A3C10E}" srcOrd="1" destOrd="0" parTransId="{8B5E1D35-182E-4CEB-AC4F-5F872251F797}" sibTransId="{7541CE0D-710B-4148-BD93-12D0AE0907B3}"/>
    <dgm:cxn modelId="{FF6723A5-A252-4CA3-AB55-658726EED828}" type="presOf" srcId="{9CBFEFDF-17AD-4B76-9C48-38B71D2A81E3}" destId="{94501CA4-2EAD-4A06-B2B9-3F3DC3C1DC7F}" srcOrd="0" destOrd="0" presId="urn:microsoft.com/office/officeart/2005/8/layout/hierarchy3"/>
    <dgm:cxn modelId="{9505BFA8-021D-49AD-8200-DAEFA433C877}" type="presOf" srcId="{44E9A753-2896-4A79-9A5A-389F317FF07A}" destId="{8B1E795E-1E0D-441A-B697-3C382B4DC5AF}" srcOrd="0" destOrd="0" presId="urn:microsoft.com/office/officeart/2005/8/layout/hierarchy3"/>
    <dgm:cxn modelId="{F988D6AE-B944-4820-97E7-19F7D89C7104}" type="presOf" srcId="{5C4B82B4-9168-4379-BBB3-2D41FFD7CF2F}" destId="{3DC0736D-DAA6-4372-9841-F004D01037AF}" srcOrd="0" destOrd="0" presId="urn:microsoft.com/office/officeart/2005/8/layout/hierarchy3"/>
    <dgm:cxn modelId="{4858C3AF-86FB-4A9C-B3DE-7D20D36110C7}" srcId="{4E120E2D-ACDA-4D6A-A81D-AEB009F8FE58}" destId="{ED1274DF-9C8C-46BB-97B9-1C9C6F1E29D3}" srcOrd="0" destOrd="0" parTransId="{BB2D2151-FB83-4128-ABC4-A0823B0988E4}" sibTransId="{292C847F-C1E8-4DD5-81A2-8D2E03503D26}"/>
    <dgm:cxn modelId="{689BC5B2-8A8B-42DB-BA47-FBDA09945589}" type="presOf" srcId="{E0FCF1F7-4385-45B4-B8CC-2F4C327EB12E}" destId="{EEA181F4-053A-4E2E-8241-C6A2E2EEC8D7}" srcOrd="0" destOrd="0" presId="urn:microsoft.com/office/officeart/2005/8/layout/hierarchy3"/>
    <dgm:cxn modelId="{6A51A1B7-3A5F-41B4-A229-C64CA5506F2F}" type="presOf" srcId="{DBB73929-391D-45B5-96AC-6D660EED41C5}" destId="{7CFEBA60-14D5-4B16-9F81-806EF33C294A}" srcOrd="0" destOrd="0" presId="urn:microsoft.com/office/officeart/2005/8/layout/hierarchy3"/>
    <dgm:cxn modelId="{DBDBA9B9-94DF-4812-A81B-BD8F17A611D1}" srcId="{4E120E2D-ACDA-4D6A-A81D-AEB009F8FE58}" destId="{E73A140A-D202-49F4-A648-53ECE8DA969F}" srcOrd="5" destOrd="0" parTransId="{C5BB7769-CDD0-4DBD-9A53-63DD0643999E}" sibTransId="{D6AE4786-158A-4658-86DA-036DBDAF44FF}"/>
    <dgm:cxn modelId="{6A71DCB9-7F82-40DF-863B-F7E430B4A072}" srcId="{FDC3656D-2CB4-446C-A742-F77FE9D155A9}" destId="{5C4B82B4-9168-4379-BBB3-2D41FFD7CF2F}" srcOrd="0" destOrd="0" parTransId="{18E4AEE6-0035-4C33-8E50-1359B2113033}" sibTransId="{3C1F147B-8BF1-4753-93B3-7681CBCF6FA0}"/>
    <dgm:cxn modelId="{FCE610BA-0D04-4A02-9B24-9CBA59C9D4BA}" type="presOf" srcId="{9935E472-53BE-44C0-A8B1-CBFEE73B022E}" destId="{CB45D60B-8CEB-460E-ABB1-8BFDAB39D8ED}" srcOrd="0" destOrd="0" presId="urn:microsoft.com/office/officeart/2005/8/layout/hierarchy3"/>
    <dgm:cxn modelId="{AE3ED9BA-9517-43CD-BB98-9990B19A7BA7}" type="presOf" srcId="{96E8EAC2-6D48-42C5-843F-C2CDAFDA1E0D}" destId="{494F5FE4-E8E5-421C-A069-B964F35A78E6}" srcOrd="1" destOrd="0" presId="urn:microsoft.com/office/officeart/2005/8/layout/hierarchy3"/>
    <dgm:cxn modelId="{DE63B1BB-4662-4909-8EBC-B3470C477C30}" type="presOf" srcId="{96E8EAC2-6D48-42C5-843F-C2CDAFDA1E0D}" destId="{C07018B8-B8DC-405F-8F1E-16ED28DD0FA9}" srcOrd="0" destOrd="0" presId="urn:microsoft.com/office/officeart/2005/8/layout/hierarchy3"/>
    <dgm:cxn modelId="{F6298EC0-ADDC-4AFD-931A-91562FBA2744}" srcId="{CF3B4693-E731-4E39-BF47-5974DA6BB5D2}" destId="{5FB4BF3C-F24B-45BE-B163-1F72C00783A6}" srcOrd="0" destOrd="0" parTransId="{B78EDD63-F758-4889-8581-F1B29FF9F521}" sibTransId="{3F188A3D-6750-4B55-9C72-F695BE31792D}"/>
    <dgm:cxn modelId="{8D5E1EC5-C3B7-4277-B2F1-97E950B9DBED}" type="presOf" srcId="{BB037B41-149B-4945-BF0A-8BF2DBF14ED6}" destId="{A26270FE-D664-4C7B-9585-C1B3D77C6EF4}" srcOrd="0" destOrd="0" presId="urn:microsoft.com/office/officeart/2005/8/layout/hierarchy3"/>
    <dgm:cxn modelId="{B3BD9EC8-E23B-41A6-B04D-3E7F1041F5FD}" type="presOf" srcId="{3A45549A-1217-44D6-A010-BBCCEBFEFF03}" destId="{A7EDC9D0-A36A-432C-ADD9-146C7CBDBE03}" srcOrd="0" destOrd="0" presId="urn:microsoft.com/office/officeart/2005/8/layout/hierarchy3"/>
    <dgm:cxn modelId="{35F6C2C8-A0A3-441A-93AE-08B44F929512}" srcId="{E73A140A-D202-49F4-A648-53ECE8DA969F}" destId="{BB037B41-149B-4945-BF0A-8BF2DBF14ED6}" srcOrd="0" destOrd="0" parTransId="{AD7D8696-62DB-45D7-BD0B-4FD83DD63993}" sibTransId="{DE957453-D525-4F66-8385-DAAA0A728F1D}"/>
    <dgm:cxn modelId="{089D92C9-09B5-4244-9A8B-C37CA156767A}" srcId="{E73A140A-D202-49F4-A648-53ECE8DA969F}" destId="{1B879F9D-8B84-466B-8592-1A0A82504368}" srcOrd="1" destOrd="0" parTransId="{3B2EC240-BB38-4DD6-B4DE-A640DDE8BF17}" sibTransId="{6E1E98BB-6C7E-4AF0-B562-966080773A33}"/>
    <dgm:cxn modelId="{50AE6BCB-1516-402F-83CE-DDE68778AC4F}" srcId="{4E120E2D-ACDA-4D6A-A81D-AEB009F8FE58}" destId="{CF3B4693-E731-4E39-BF47-5974DA6BB5D2}" srcOrd="3" destOrd="0" parTransId="{A0FC6C73-8336-480C-A35A-9D0F9B69E6E9}" sibTransId="{B8F8619A-B764-4EA2-9D4C-D80AADCB6D54}"/>
    <dgm:cxn modelId="{4F020ACE-AF79-4BB8-8D4C-50470E7EDDE9}" type="presOf" srcId="{60F117F0-D86F-41FD-B087-732A23DEBB88}" destId="{1D1B1C27-DF88-4A6E-A646-96AFF0F7B9F9}" srcOrd="0" destOrd="0" presId="urn:microsoft.com/office/officeart/2005/8/layout/hierarchy3"/>
    <dgm:cxn modelId="{282013CF-50CB-440D-9824-435DF79CB03B}" type="presOf" srcId="{5F2EF902-7B88-4539-B8FE-7DA07BA71E44}" destId="{C282E7D7-F3D8-436F-9847-E38409C08E8E}" srcOrd="0" destOrd="0" presId="urn:microsoft.com/office/officeart/2005/8/layout/hierarchy3"/>
    <dgm:cxn modelId="{8DCE48CF-7003-4760-92AB-1C4A57E1842F}" type="presOf" srcId="{FDC3656D-2CB4-446C-A742-F77FE9D155A9}" destId="{72C2C927-9D11-4823-9FEF-9F8669CD15E2}" srcOrd="0" destOrd="0" presId="urn:microsoft.com/office/officeart/2005/8/layout/hierarchy3"/>
    <dgm:cxn modelId="{EDD21DD5-69BB-4F12-BBE3-64302673438D}" type="presOf" srcId="{7CAAD7B9-C07C-474C-82C6-101FEDE66A50}" destId="{60A3EE29-9F0D-495A-B118-375C14270BC2}" srcOrd="0" destOrd="0" presId="urn:microsoft.com/office/officeart/2005/8/layout/hierarchy3"/>
    <dgm:cxn modelId="{DD2C3ED7-C64C-49CB-B058-C0BCCEB4D2E1}" type="presOf" srcId="{5FB4BF3C-F24B-45BE-B163-1F72C00783A6}" destId="{1E6BAF27-9468-43C0-99C3-A5C9ACEB68BE}" srcOrd="0" destOrd="0" presId="urn:microsoft.com/office/officeart/2005/8/layout/hierarchy3"/>
    <dgm:cxn modelId="{B4E3B9D8-AEA0-42A6-9F73-64B7EA2CAB8B}" srcId="{62CBA0E2-AA92-4175-97D0-07A960A3C10E}" destId="{75C86E28-22B5-4309-B2B3-4F48A2655BD4}" srcOrd="0" destOrd="0" parTransId="{7CAAD7B9-C07C-474C-82C6-101FEDE66A50}" sibTransId="{BB4C8383-B9A7-4DCB-9808-056EFA45E6A0}"/>
    <dgm:cxn modelId="{0AA7BAD8-79AD-44A8-895C-89C8CF6E2A83}" type="presOf" srcId="{1B879F9D-8B84-466B-8592-1A0A82504368}" destId="{E118A552-CB6A-45C5-A88C-7F02738C771B}" srcOrd="0" destOrd="0" presId="urn:microsoft.com/office/officeart/2005/8/layout/hierarchy3"/>
    <dgm:cxn modelId="{52CCE3E4-2A7C-4E5D-87F5-14504E5CE852}" type="presOf" srcId="{4E120E2D-ACDA-4D6A-A81D-AEB009F8FE58}" destId="{F1F0ADAF-63E3-4A53-870C-05204F706021}" srcOrd="0" destOrd="0" presId="urn:microsoft.com/office/officeart/2005/8/layout/hierarchy3"/>
    <dgm:cxn modelId="{D09B3CE5-4F2D-4ABB-996C-528B6B419B94}" srcId="{96E8EAC2-6D48-42C5-843F-C2CDAFDA1E0D}" destId="{4724AE18-5972-4788-B2EB-E08ECEF92225}" srcOrd="1" destOrd="0" parTransId="{26B2AED1-F0D0-4674-8A78-DA21893D4C58}" sibTransId="{1528F8B6-D174-4193-8FC7-C79EF0E3BE31}"/>
    <dgm:cxn modelId="{93CDC1E5-C73D-439F-A5E9-DFBD96F7AB18}" type="presOf" srcId="{ACA4DF43-E315-42B8-9D38-6200661D93DA}" destId="{3E332F96-B1B5-4453-9D0A-C701E918AEE7}" srcOrd="0" destOrd="0" presId="urn:microsoft.com/office/officeart/2005/8/layout/hierarchy3"/>
    <dgm:cxn modelId="{80DE33E6-6452-4017-801F-8AABDE3D3155}" type="presOf" srcId="{26B2AED1-F0D0-4674-8A78-DA21893D4C58}" destId="{9B88DBF1-5DC3-4DE7-9082-1A0DE563AC4D}" srcOrd="0" destOrd="0" presId="urn:microsoft.com/office/officeart/2005/8/layout/hierarchy3"/>
    <dgm:cxn modelId="{90896FE6-E497-4680-929F-2D2073BE1513}" type="presOf" srcId="{71DAC254-DB30-4CC6-82E4-96C4CF83C0BB}" destId="{F4D67FF6-BA75-4FA4-8DC7-EEE88A5A6385}" srcOrd="0" destOrd="0" presId="urn:microsoft.com/office/officeart/2005/8/layout/hierarchy3"/>
    <dgm:cxn modelId="{176E60E8-30A3-4713-9C38-60A9DB0E3679}" srcId="{CF3B4693-E731-4E39-BF47-5974DA6BB5D2}" destId="{ACA4DF43-E315-42B8-9D38-6200661D93DA}" srcOrd="1" destOrd="0" parTransId="{0FA6A373-C3CB-498E-BBC8-22919C913B78}" sibTransId="{78A4C34B-7AA6-4802-BA95-720DDAA5D636}"/>
    <dgm:cxn modelId="{86F5BEEA-603F-46F4-BFE1-0E0E75B285D4}" srcId="{96E8EAC2-6D48-42C5-843F-C2CDAFDA1E0D}" destId="{44E9A753-2896-4A79-9A5A-389F317FF07A}" srcOrd="2" destOrd="0" parTransId="{D4959728-E917-4FE0-B9A4-9D6607EB4817}" sibTransId="{9BB0EA82-8B82-4421-A46A-1D5CFB5DACF6}"/>
    <dgm:cxn modelId="{2368A0EC-064D-4010-A85B-34E2240270AE}" srcId="{4E120E2D-ACDA-4D6A-A81D-AEB009F8FE58}" destId="{DBB73929-391D-45B5-96AC-6D660EED41C5}" srcOrd="6" destOrd="0" parTransId="{4A9F2786-8A10-44E1-808F-7AD5D7B696B6}" sibTransId="{9F043FBC-79B0-4B84-A858-DB707277BD1C}"/>
    <dgm:cxn modelId="{1B82D2F0-5EDE-4018-85D2-AB6FCAA341AA}" srcId="{ED1274DF-9C8C-46BB-97B9-1C9C6F1E29D3}" destId="{E29F80C1-49BC-491C-AC2B-D6BF3F42A8AF}" srcOrd="3" destOrd="0" parTransId="{9935E472-53BE-44C0-A8B1-CBFEE73B022E}" sibTransId="{4118C03F-A90E-46AC-9ADA-E47F149C4A7B}"/>
    <dgm:cxn modelId="{83B1D3F1-BD42-4F7B-8657-75FB538D09AE}" type="presOf" srcId="{62CBA0E2-AA92-4175-97D0-07A960A3C10E}" destId="{4D7388AA-6D7F-43F6-9FC4-23675ACF06E5}" srcOrd="1" destOrd="0" presId="urn:microsoft.com/office/officeart/2005/8/layout/hierarchy3"/>
    <dgm:cxn modelId="{1AE9EDF6-5C8B-4E79-BD9E-E8CFC2D59542}" type="presOf" srcId="{0EE05F48-F126-4765-91F2-121B2DDC1CD4}" destId="{828B3A09-90C4-499A-B846-88C4A960D794}" srcOrd="0" destOrd="0" presId="urn:microsoft.com/office/officeart/2005/8/layout/hierarchy3"/>
    <dgm:cxn modelId="{17C2A5F7-34F2-4DE8-8D2F-3C9BFD0CA2EE}" type="presOf" srcId="{E73A140A-D202-49F4-A648-53ECE8DA969F}" destId="{730A8BAC-59D8-41CC-99F3-374E01710EFD}" srcOrd="1" destOrd="0" presId="urn:microsoft.com/office/officeart/2005/8/layout/hierarchy3"/>
    <dgm:cxn modelId="{BE0E02FC-E184-4AB8-A7D3-A238463A3194}" type="presOf" srcId="{8EAD1A52-7286-4D4E-B00F-1398EE950A94}" destId="{0C97C95B-BB08-4A35-9AAC-E214FCDDFB0D}" srcOrd="0" destOrd="0" presId="urn:microsoft.com/office/officeart/2005/8/layout/hierarchy3"/>
    <dgm:cxn modelId="{CEF67880-43F1-4254-AE20-3BF1EBA25244}" type="presParOf" srcId="{F1F0ADAF-63E3-4A53-870C-05204F706021}" destId="{96F100F8-26E0-4618-8A38-3DD21B104DDC}" srcOrd="0" destOrd="0" presId="urn:microsoft.com/office/officeart/2005/8/layout/hierarchy3"/>
    <dgm:cxn modelId="{364812D7-4EF8-4EC1-9E13-110528640054}" type="presParOf" srcId="{96F100F8-26E0-4618-8A38-3DD21B104DDC}" destId="{FAFD1AF2-A24F-4522-9AC7-6CCB1697CC43}" srcOrd="0" destOrd="0" presId="urn:microsoft.com/office/officeart/2005/8/layout/hierarchy3"/>
    <dgm:cxn modelId="{16830E89-4DCE-46C3-AFD6-05F8198695A8}" type="presParOf" srcId="{FAFD1AF2-A24F-4522-9AC7-6CCB1697CC43}" destId="{6969AC10-BDCF-4593-9AEE-B10695F455DB}" srcOrd="0" destOrd="0" presId="urn:microsoft.com/office/officeart/2005/8/layout/hierarchy3"/>
    <dgm:cxn modelId="{9BB1E7A5-3238-4D63-BCB9-446E30285C82}" type="presParOf" srcId="{FAFD1AF2-A24F-4522-9AC7-6CCB1697CC43}" destId="{64D2443D-7B28-4240-AADC-2C64F6A93A59}" srcOrd="1" destOrd="0" presId="urn:microsoft.com/office/officeart/2005/8/layout/hierarchy3"/>
    <dgm:cxn modelId="{8A0C20F7-41BB-4259-8A34-01780DFE42A8}" type="presParOf" srcId="{96F100F8-26E0-4618-8A38-3DD21B104DDC}" destId="{8C447439-D905-424A-A518-D2C0A5DDA577}" srcOrd="1" destOrd="0" presId="urn:microsoft.com/office/officeart/2005/8/layout/hierarchy3"/>
    <dgm:cxn modelId="{54B4E4D0-FAE1-496E-BFEF-1E77D2AD0B34}" type="presParOf" srcId="{8C447439-D905-424A-A518-D2C0A5DDA577}" destId="{94501CA4-2EAD-4A06-B2B9-3F3DC3C1DC7F}" srcOrd="0" destOrd="0" presId="urn:microsoft.com/office/officeart/2005/8/layout/hierarchy3"/>
    <dgm:cxn modelId="{A9100122-C3B7-4321-A47A-059B76B630DD}" type="presParOf" srcId="{8C447439-D905-424A-A518-D2C0A5DDA577}" destId="{B61FF951-CA7B-4A48-8340-FBAAF7F25B52}" srcOrd="1" destOrd="0" presId="urn:microsoft.com/office/officeart/2005/8/layout/hierarchy3"/>
    <dgm:cxn modelId="{54264B09-E35C-4107-931F-B6DE12AB3ABE}" type="presParOf" srcId="{8C447439-D905-424A-A518-D2C0A5DDA577}" destId="{C62619F9-6F40-4B96-8634-D9F39E72DA94}" srcOrd="2" destOrd="0" presId="urn:microsoft.com/office/officeart/2005/8/layout/hierarchy3"/>
    <dgm:cxn modelId="{01944039-0E1E-4F62-BA52-7670FF7F494C}" type="presParOf" srcId="{8C447439-D905-424A-A518-D2C0A5DDA577}" destId="{EEA181F4-053A-4E2E-8241-C6A2E2EEC8D7}" srcOrd="3" destOrd="0" presId="urn:microsoft.com/office/officeart/2005/8/layout/hierarchy3"/>
    <dgm:cxn modelId="{7DA6098D-3F03-44D2-A1E4-A3C6AD1447A1}" type="presParOf" srcId="{8C447439-D905-424A-A518-D2C0A5DDA577}" destId="{2BA088A1-246E-4F19-AA53-4728C7DD0E74}" srcOrd="4" destOrd="0" presId="urn:microsoft.com/office/officeart/2005/8/layout/hierarchy3"/>
    <dgm:cxn modelId="{33C051A1-63B2-454E-9505-DDDD4ED65CEB}" type="presParOf" srcId="{8C447439-D905-424A-A518-D2C0A5DDA577}" destId="{A7EDC9D0-A36A-432C-ADD9-146C7CBDBE03}" srcOrd="5" destOrd="0" presId="urn:microsoft.com/office/officeart/2005/8/layout/hierarchy3"/>
    <dgm:cxn modelId="{5F4E7256-80B8-46ED-A1F7-12EA0C98B0E3}" type="presParOf" srcId="{8C447439-D905-424A-A518-D2C0A5DDA577}" destId="{CB45D60B-8CEB-460E-ABB1-8BFDAB39D8ED}" srcOrd="6" destOrd="0" presId="urn:microsoft.com/office/officeart/2005/8/layout/hierarchy3"/>
    <dgm:cxn modelId="{DF3060DB-91EF-4326-B106-BCC2EE85E572}" type="presParOf" srcId="{8C447439-D905-424A-A518-D2C0A5DDA577}" destId="{8B5AC8B6-CDD3-4022-8557-5CF602EB6648}" srcOrd="7" destOrd="0" presId="urn:microsoft.com/office/officeart/2005/8/layout/hierarchy3"/>
    <dgm:cxn modelId="{38C6AE86-2960-4F6C-9BCE-5A6934DE9724}" type="presParOf" srcId="{8C447439-D905-424A-A518-D2C0A5DDA577}" destId="{0C97C95B-BB08-4A35-9AAC-E214FCDDFB0D}" srcOrd="8" destOrd="0" presId="urn:microsoft.com/office/officeart/2005/8/layout/hierarchy3"/>
    <dgm:cxn modelId="{5E45BC7B-9F93-4705-B76C-9CCEB0D67704}" type="presParOf" srcId="{8C447439-D905-424A-A518-D2C0A5DDA577}" destId="{4E46D5A6-7A19-49BA-9531-BF9B30DEAD96}" srcOrd="9" destOrd="0" presId="urn:microsoft.com/office/officeart/2005/8/layout/hierarchy3"/>
    <dgm:cxn modelId="{4872CB9B-1620-4B69-AC01-4B9402E6522F}" type="presParOf" srcId="{F1F0ADAF-63E3-4A53-870C-05204F706021}" destId="{00618088-3814-424F-B39E-99DD1A6C7043}" srcOrd="1" destOrd="0" presId="urn:microsoft.com/office/officeart/2005/8/layout/hierarchy3"/>
    <dgm:cxn modelId="{50918502-37AA-4F62-815E-82D8EC6B7606}" type="presParOf" srcId="{00618088-3814-424F-B39E-99DD1A6C7043}" destId="{31784D1F-7090-443D-BD03-D3927CA0C255}" srcOrd="0" destOrd="0" presId="urn:microsoft.com/office/officeart/2005/8/layout/hierarchy3"/>
    <dgm:cxn modelId="{A3EB4BB8-9E5A-498B-AAC2-647B7981FB16}" type="presParOf" srcId="{31784D1F-7090-443D-BD03-D3927CA0C255}" destId="{006FA9D1-579C-4C89-B389-7B783059D8D2}" srcOrd="0" destOrd="0" presId="urn:microsoft.com/office/officeart/2005/8/layout/hierarchy3"/>
    <dgm:cxn modelId="{246577C5-7291-44A6-A046-5BFA124B40AA}" type="presParOf" srcId="{31784D1F-7090-443D-BD03-D3927CA0C255}" destId="{4D7388AA-6D7F-43F6-9FC4-23675ACF06E5}" srcOrd="1" destOrd="0" presId="urn:microsoft.com/office/officeart/2005/8/layout/hierarchy3"/>
    <dgm:cxn modelId="{C6F0E776-D641-42E2-A687-0DA6BCBA1666}" type="presParOf" srcId="{00618088-3814-424F-B39E-99DD1A6C7043}" destId="{8C791C7B-27AA-4489-B60D-4FDE98F75337}" srcOrd="1" destOrd="0" presId="urn:microsoft.com/office/officeart/2005/8/layout/hierarchy3"/>
    <dgm:cxn modelId="{625F7E37-6424-45D5-A37C-B5F2901ACE2E}" type="presParOf" srcId="{8C791C7B-27AA-4489-B60D-4FDE98F75337}" destId="{60A3EE29-9F0D-495A-B118-375C14270BC2}" srcOrd="0" destOrd="0" presId="urn:microsoft.com/office/officeart/2005/8/layout/hierarchy3"/>
    <dgm:cxn modelId="{D3D49C7A-A5B2-4A14-873B-C327882F250A}" type="presParOf" srcId="{8C791C7B-27AA-4489-B60D-4FDE98F75337}" destId="{1469B7F4-77F2-4C6B-9D52-574FC115AD96}" srcOrd="1" destOrd="0" presId="urn:microsoft.com/office/officeart/2005/8/layout/hierarchy3"/>
    <dgm:cxn modelId="{50CA45BE-84F4-4A52-A2F6-A2F17FD19228}" type="presParOf" srcId="{8C791C7B-27AA-4489-B60D-4FDE98F75337}" destId="{1D1B1C27-DF88-4A6E-A646-96AFF0F7B9F9}" srcOrd="2" destOrd="0" presId="urn:microsoft.com/office/officeart/2005/8/layout/hierarchy3"/>
    <dgm:cxn modelId="{C9672D1F-4F0C-4FBE-842B-CC3B8114DE2A}" type="presParOf" srcId="{8C791C7B-27AA-4489-B60D-4FDE98F75337}" destId="{F4D67FF6-BA75-4FA4-8DC7-EEE88A5A6385}" srcOrd="3" destOrd="0" presId="urn:microsoft.com/office/officeart/2005/8/layout/hierarchy3"/>
    <dgm:cxn modelId="{0723AB4C-B507-4331-A831-746ACE8F70F2}" type="presParOf" srcId="{8C791C7B-27AA-4489-B60D-4FDE98F75337}" destId="{C282E7D7-F3D8-436F-9847-E38409C08E8E}" srcOrd="4" destOrd="0" presId="urn:microsoft.com/office/officeart/2005/8/layout/hierarchy3"/>
    <dgm:cxn modelId="{69B04892-B9DF-4E7A-AAC3-D219335D9710}" type="presParOf" srcId="{8C791C7B-27AA-4489-B60D-4FDE98F75337}" destId="{592AE8F7-2CE2-4787-A310-140737C6476B}" srcOrd="5" destOrd="0" presId="urn:microsoft.com/office/officeart/2005/8/layout/hierarchy3"/>
    <dgm:cxn modelId="{398557AC-808D-41D1-8E52-54AD3BFED0D3}" type="presParOf" srcId="{F1F0ADAF-63E3-4A53-870C-05204F706021}" destId="{42675CB9-371D-4947-BBB0-3D44993D52CE}" srcOrd="2" destOrd="0" presId="urn:microsoft.com/office/officeart/2005/8/layout/hierarchy3"/>
    <dgm:cxn modelId="{A360DC17-34E1-42FF-8E88-D30E4C0B38D8}" type="presParOf" srcId="{42675CB9-371D-4947-BBB0-3D44993D52CE}" destId="{F726BB8E-249C-4561-BD1C-8CDF54909C06}" srcOrd="0" destOrd="0" presId="urn:microsoft.com/office/officeart/2005/8/layout/hierarchy3"/>
    <dgm:cxn modelId="{ABD3B05D-E591-436C-B3AC-E47CEC75C36E}" type="presParOf" srcId="{F726BB8E-249C-4561-BD1C-8CDF54909C06}" destId="{C07018B8-B8DC-405F-8F1E-16ED28DD0FA9}" srcOrd="0" destOrd="0" presId="urn:microsoft.com/office/officeart/2005/8/layout/hierarchy3"/>
    <dgm:cxn modelId="{65ABAFEE-60CF-44AA-94B6-2C8E6126818D}" type="presParOf" srcId="{F726BB8E-249C-4561-BD1C-8CDF54909C06}" destId="{494F5FE4-E8E5-421C-A069-B964F35A78E6}" srcOrd="1" destOrd="0" presId="urn:microsoft.com/office/officeart/2005/8/layout/hierarchy3"/>
    <dgm:cxn modelId="{18E10A0E-0E8B-41D8-88F0-8790F44491D9}" type="presParOf" srcId="{42675CB9-371D-4947-BBB0-3D44993D52CE}" destId="{E56866C8-D18D-4EC2-978B-D3A4AD27C230}" srcOrd="1" destOrd="0" presId="urn:microsoft.com/office/officeart/2005/8/layout/hierarchy3"/>
    <dgm:cxn modelId="{C2B2E96E-8CF0-466B-BE11-C8BF3646BE3D}" type="presParOf" srcId="{E56866C8-D18D-4EC2-978B-D3A4AD27C230}" destId="{51128191-86A6-4E7E-8AD7-21DEB95F3FEA}" srcOrd="0" destOrd="0" presId="urn:microsoft.com/office/officeart/2005/8/layout/hierarchy3"/>
    <dgm:cxn modelId="{2374E50C-B2DA-4B85-A70C-8197618CF4E0}" type="presParOf" srcId="{E56866C8-D18D-4EC2-978B-D3A4AD27C230}" destId="{54042440-2253-43A5-AFBC-6BE8DA7B9663}" srcOrd="1" destOrd="0" presId="urn:microsoft.com/office/officeart/2005/8/layout/hierarchy3"/>
    <dgm:cxn modelId="{CD1EA744-6994-41E1-99D7-E8AA13FC1E9C}" type="presParOf" srcId="{E56866C8-D18D-4EC2-978B-D3A4AD27C230}" destId="{9B88DBF1-5DC3-4DE7-9082-1A0DE563AC4D}" srcOrd="2" destOrd="0" presId="urn:microsoft.com/office/officeart/2005/8/layout/hierarchy3"/>
    <dgm:cxn modelId="{5965E53D-9D03-41A3-AA39-8B1E4A028449}" type="presParOf" srcId="{E56866C8-D18D-4EC2-978B-D3A4AD27C230}" destId="{922D9180-8FD1-4020-BE11-3F4F95ED53E7}" srcOrd="3" destOrd="0" presId="urn:microsoft.com/office/officeart/2005/8/layout/hierarchy3"/>
    <dgm:cxn modelId="{07A0056A-0902-42C0-A7F6-EB074E7E866A}" type="presParOf" srcId="{E56866C8-D18D-4EC2-978B-D3A4AD27C230}" destId="{BABAA961-2D18-42F7-B629-788C9BEB8A2D}" srcOrd="4" destOrd="0" presId="urn:microsoft.com/office/officeart/2005/8/layout/hierarchy3"/>
    <dgm:cxn modelId="{3F7AF117-789A-4D21-B760-67190613DD75}" type="presParOf" srcId="{E56866C8-D18D-4EC2-978B-D3A4AD27C230}" destId="{8B1E795E-1E0D-441A-B697-3C382B4DC5AF}" srcOrd="5" destOrd="0" presId="urn:microsoft.com/office/officeart/2005/8/layout/hierarchy3"/>
    <dgm:cxn modelId="{166031B6-2F2B-40E3-9E25-D2AF322C83BD}" type="presParOf" srcId="{F1F0ADAF-63E3-4A53-870C-05204F706021}" destId="{7367D0D1-B1B9-44E5-83C5-10F78BD161D2}" srcOrd="3" destOrd="0" presId="urn:microsoft.com/office/officeart/2005/8/layout/hierarchy3"/>
    <dgm:cxn modelId="{AE844BE3-D3DC-4B00-8A4E-A2637EBABA14}" type="presParOf" srcId="{7367D0D1-B1B9-44E5-83C5-10F78BD161D2}" destId="{FDC17916-6AC4-4F12-89D3-23691706C3DA}" srcOrd="0" destOrd="0" presId="urn:microsoft.com/office/officeart/2005/8/layout/hierarchy3"/>
    <dgm:cxn modelId="{245BA616-E76F-4402-9E0F-5B4DF6D05822}" type="presParOf" srcId="{FDC17916-6AC4-4F12-89D3-23691706C3DA}" destId="{BD2A31E5-521A-4F9F-B9A2-F0012AD43905}" srcOrd="0" destOrd="0" presId="urn:microsoft.com/office/officeart/2005/8/layout/hierarchy3"/>
    <dgm:cxn modelId="{A5BE8353-63C7-4265-A330-382AFCBBC532}" type="presParOf" srcId="{FDC17916-6AC4-4F12-89D3-23691706C3DA}" destId="{2D0B0D0F-94A1-4154-AD11-9D415C4FF1FB}" srcOrd="1" destOrd="0" presId="urn:microsoft.com/office/officeart/2005/8/layout/hierarchy3"/>
    <dgm:cxn modelId="{A6DDD789-1603-441B-A24E-BA7072FA38C5}" type="presParOf" srcId="{7367D0D1-B1B9-44E5-83C5-10F78BD161D2}" destId="{FA30F760-1A7C-4D87-B07E-03CC61E590F8}" srcOrd="1" destOrd="0" presId="urn:microsoft.com/office/officeart/2005/8/layout/hierarchy3"/>
    <dgm:cxn modelId="{52718C4A-9F0A-467E-B470-5EDFDFEE963E}" type="presParOf" srcId="{FA30F760-1A7C-4D87-B07E-03CC61E590F8}" destId="{E1B5F312-7BCA-405E-BA22-AA6579524236}" srcOrd="0" destOrd="0" presId="urn:microsoft.com/office/officeart/2005/8/layout/hierarchy3"/>
    <dgm:cxn modelId="{73DA36C3-3574-4FB5-8D1D-EA2D2EA73EC9}" type="presParOf" srcId="{FA30F760-1A7C-4D87-B07E-03CC61E590F8}" destId="{1E6BAF27-9468-43C0-99C3-A5C9ACEB68BE}" srcOrd="1" destOrd="0" presId="urn:microsoft.com/office/officeart/2005/8/layout/hierarchy3"/>
    <dgm:cxn modelId="{959B1C60-09EA-480E-88E7-DF2091D8D549}" type="presParOf" srcId="{FA30F760-1A7C-4D87-B07E-03CC61E590F8}" destId="{FBF1FCAA-DA54-43C1-A2CE-C257DDD0D784}" srcOrd="2" destOrd="0" presId="urn:microsoft.com/office/officeart/2005/8/layout/hierarchy3"/>
    <dgm:cxn modelId="{092077C1-3BAB-4C34-87E6-06A71628E3A9}" type="presParOf" srcId="{FA30F760-1A7C-4D87-B07E-03CC61E590F8}" destId="{3E332F96-B1B5-4453-9D0A-C701E918AEE7}" srcOrd="3" destOrd="0" presId="urn:microsoft.com/office/officeart/2005/8/layout/hierarchy3"/>
    <dgm:cxn modelId="{153AC629-6CE6-4875-9314-33A3716F0860}" type="presParOf" srcId="{F1F0ADAF-63E3-4A53-870C-05204F706021}" destId="{CB489770-CA89-41BD-AC60-25491BD22C2F}" srcOrd="4" destOrd="0" presId="urn:microsoft.com/office/officeart/2005/8/layout/hierarchy3"/>
    <dgm:cxn modelId="{EEFD0B61-9BB2-4864-B3B0-B76012D5FA8B}" type="presParOf" srcId="{CB489770-CA89-41BD-AC60-25491BD22C2F}" destId="{E93514D1-C5E6-43BC-B8E8-9A0A23277470}" srcOrd="0" destOrd="0" presId="urn:microsoft.com/office/officeart/2005/8/layout/hierarchy3"/>
    <dgm:cxn modelId="{7FF683A1-CE3E-4FC1-B068-10CBE00C6565}" type="presParOf" srcId="{E93514D1-C5E6-43BC-B8E8-9A0A23277470}" destId="{72C2C927-9D11-4823-9FEF-9F8669CD15E2}" srcOrd="0" destOrd="0" presId="urn:microsoft.com/office/officeart/2005/8/layout/hierarchy3"/>
    <dgm:cxn modelId="{2A4E7936-2345-49B6-9E3F-00DC39CCD07B}" type="presParOf" srcId="{E93514D1-C5E6-43BC-B8E8-9A0A23277470}" destId="{A1C58F54-A86F-4762-86C2-2A866A035989}" srcOrd="1" destOrd="0" presId="urn:microsoft.com/office/officeart/2005/8/layout/hierarchy3"/>
    <dgm:cxn modelId="{75D84E27-F6A5-4A64-AE9B-ED06AA4DC2DE}" type="presParOf" srcId="{CB489770-CA89-41BD-AC60-25491BD22C2F}" destId="{A2EF2DBC-D200-4FE6-A6F1-A798147EE64D}" srcOrd="1" destOrd="0" presId="urn:microsoft.com/office/officeart/2005/8/layout/hierarchy3"/>
    <dgm:cxn modelId="{FDDED484-C703-4BD3-AC78-334F55CAC8B3}" type="presParOf" srcId="{A2EF2DBC-D200-4FE6-A6F1-A798147EE64D}" destId="{38D4570A-32C5-43FA-92E7-4E937B8E8BFE}" srcOrd="0" destOrd="0" presId="urn:microsoft.com/office/officeart/2005/8/layout/hierarchy3"/>
    <dgm:cxn modelId="{E23081EA-4627-412E-954A-FC553729A36C}" type="presParOf" srcId="{A2EF2DBC-D200-4FE6-A6F1-A798147EE64D}" destId="{3DC0736D-DAA6-4372-9841-F004D01037AF}" srcOrd="1" destOrd="0" presId="urn:microsoft.com/office/officeart/2005/8/layout/hierarchy3"/>
    <dgm:cxn modelId="{24E2A647-7DAC-4E09-A2BA-3CDF581631EF}" type="presParOf" srcId="{F1F0ADAF-63E3-4A53-870C-05204F706021}" destId="{FCBE7DF3-F030-4C27-A114-F2310B8EE69A}" srcOrd="5" destOrd="0" presId="urn:microsoft.com/office/officeart/2005/8/layout/hierarchy3"/>
    <dgm:cxn modelId="{B77FEEFC-127B-474D-90FC-7610E594AC58}" type="presParOf" srcId="{FCBE7DF3-F030-4C27-A114-F2310B8EE69A}" destId="{DF67AD55-210D-420D-ACE3-9994ED5F8AD4}" srcOrd="0" destOrd="0" presId="urn:microsoft.com/office/officeart/2005/8/layout/hierarchy3"/>
    <dgm:cxn modelId="{18F844DD-45DA-46B3-B68F-ED59A9F58943}" type="presParOf" srcId="{DF67AD55-210D-420D-ACE3-9994ED5F8AD4}" destId="{F87D50C1-CD91-4ED5-BF24-C31737950CFB}" srcOrd="0" destOrd="0" presId="urn:microsoft.com/office/officeart/2005/8/layout/hierarchy3"/>
    <dgm:cxn modelId="{A609ACAE-C53F-4F99-BDBA-06D2B7C0DAD1}" type="presParOf" srcId="{DF67AD55-210D-420D-ACE3-9994ED5F8AD4}" destId="{730A8BAC-59D8-41CC-99F3-374E01710EFD}" srcOrd="1" destOrd="0" presId="urn:microsoft.com/office/officeart/2005/8/layout/hierarchy3"/>
    <dgm:cxn modelId="{A975BEFE-75EB-43C2-B916-8B6C69C2A739}" type="presParOf" srcId="{FCBE7DF3-F030-4C27-A114-F2310B8EE69A}" destId="{E6DE6682-2611-4DE3-8B88-625A2EC2A1AB}" srcOrd="1" destOrd="0" presId="urn:microsoft.com/office/officeart/2005/8/layout/hierarchy3"/>
    <dgm:cxn modelId="{9D469173-A370-4C60-A4B4-33AF15A20009}" type="presParOf" srcId="{E6DE6682-2611-4DE3-8B88-625A2EC2A1AB}" destId="{52AA9D88-6DE2-4446-8730-0A618CE42556}" srcOrd="0" destOrd="0" presId="urn:microsoft.com/office/officeart/2005/8/layout/hierarchy3"/>
    <dgm:cxn modelId="{81061333-8E36-4F65-AF0C-FAE9C438E981}" type="presParOf" srcId="{E6DE6682-2611-4DE3-8B88-625A2EC2A1AB}" destId="{A26270FE-D664-4C7B-9585-C1B3D77C6EF4}" srcOrd="1" destOrd="0" presId="urn:microsoft.com/office/officeart/2005/8/layout/hierarchy3"/>
    <dgm:cxn modelId="{E4EA5BA2-C592-45D3-B135-E134125197D5}" type="presParOf" srcId="{E6DE6682-2611-4DE3-8B88-625A2EC2A1AB}" destId="{F5E84598-0032-4B2F-B279-6F4BAA1CEB6A}" srcOrd="2" destOrd="0" presId="urn:microsoft.com/office/officeart/2005/8/layout/hierarchy3"/>
    <dgm:cxn modelId="{35BD0745-1FA5-4502-AED6-55C0D4E3CBF1}" type="presParOf" srcId="{E6DE6682-2611-4DE3-8B88-625A2EC2A1AB}" destId="{E118A552-CB6A-45C5-A88C-7F02738C771B}" srcOrd="3" destOrd="0" presId="urn:microsoft.com/office/officeart/2005/8/layout/hierarchy3"/>
    <dgm:cxn modelId="{7DB38B8B-9471-44A9-8425-B67E9486839C}" type="presParOf" srcId="{F1F0ADAF-63E3-4A53-870C-05204F706021}" destId="{AAB6439B-7E6F-4E1B-B718-2D83E202DAEF}" srcOrd="6" destOrd="0" presId="urn:microsoft.com/office/officeart/2005/8/layout/hierarchy3"/>
    <dgm:cxn modelId="{DDEF2D08-EED6-4897-A5FE-F2FF7227F10E}" type="presParOf" srcId="{AAB6439B-7E6F-4E1B-B718-2D83E202DAEF}" destId="{DE4BD73F-5769-41DB-894F-27A4F449C1DB}" srcOrd="0" destOrd="0" presId="urn:microsoft.com/office/officeart/2005/8/layout/hierarchy3"/>
    <dgm:cxn modelId="{D8614309-5E11-427C-B719-33534A88AF00}" type="presParOf" srcId="{DE4BD73F-5769-41DB-894F-27A4F449C1DB}" destId="{7CFEBA60-14D5-4B16-9F81-806EF33C294A}" srcOrd="0" destOrd="0" presId="urn:microsoft.com/office/officeart/2005/8/layout/hierarchy3"/>
    <dgm:cxn modelId="{EE88A1CB-4264-451F-A59F-E60136C1B3C2}" type="presParOf" srcId="{DE4BD73F-5769-41DB-894F-27A4F449C1DB}" destId="{3734E81C-86C4-4349-A568-1CF53934BF25}" srcOrd="1" destOrd="0" presId="urn:microsoft.com/office/officeart/2005/8/layout/hierarchy3"/>
    <dgm:cxn modelId="{F3B91FD2-CD5E-4B47-B998-187B879A044C}" type="presParOf" srcId="{AAB6439B-7E6F-4E1B-B718-2D83E202DAEF}" destId="{5C1495B3-D716-4642-B85D-9078CBC39A51}" srcOrd="1" destOrd="0" presId="urn:microsoft.com/office/officeart/2005/8/layout/hierarchy3"/>
    <dgm:cxn modelId="{F1114733-ABA6-455F-9799-8ED9A8413C96}" type="presParOf" srcId="{5C1495B3-D716-4642-B85D-9078CBC39A51}" destId="{828B3A09-90C4-499A-B846-88C4A960D794}" srcOrd="0" destOrd="0" presId="urn:microsoft.com/office/officeart/2005/8/layout/hierarchy3"/>
    <dgm:cxn modelId="{1A0144D2-0E3F-4797-A1EE-D2276878A1E9}" type="presParOf" srcId="{5C1495B3-D716-4642-B85D-9078CBC39A51}" destId="{23835F6A-4557-4A67-A222-1CBA2B94BF3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9AC10-BDCF-4593-9AEE-B10695F455DB}">
      <dsp:nvSpPr>
        <dsp:cNvPr id="0" name=""/>
        <dsp:cNvSpPr/>
      </dsp:nvSpPr>
      <dsp:spPr>
        <a:xfrm>
          <a:off x="917045" y="1782"/>
          <a:ext cx="1127921" cy="5639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Arial"/>
            </a:rPr>
            <a:t>Microplastic</a:t>
          </a:r>
          <a:endParaRPr lang="en-GB" sz="1400" kern="1200">
            <a:solidFill>
              <a:schemeClr val="tx1"/>
            </a:solidFill>
          </a:endParaRPr>
        </a:p>
      </dsp:txBody>
      <dsp:txXfrm>
        <a:off x="933563" y="18300"/>
        <a:ext cx="1094885" cy="530924"/>
      </dsp:txXfrm>
    </dsp:sp>
    <dsp:sp modelId="{94501CA4-2EAD-4A06-B2B9-3F3DC3C1DC7F}">
      <dsp:nvSpPr>
        <dsp:cNvPr id="0" name=""/>
        <dsp:cNvSpPr/>
      </dsp:nvSpPr>
      <dsp:spPr>
        <a:xfrm>
          <a:off x="1029837" y="565743"/>
          <a:ext cx="112792" cy="422970"/>
        </a:xfrm>
        <a:custGeom>
          <a:avLst/>
          <a:gdLst/>
          <a:ahLst/>
          <a:cxnLst/>
          <a:rect l="0" t="0" r="0" b="0"/>
          <a:pathLst>
            <a:path>
              <a:moveTo>
                <a:pt x="0" y="0"/>
              </a:moveTo>
              <a:lnTo>
                <a:pt x="0" y="422970"/>
              </a:lnTo>
              <a:lnTo>
                <a:pt x="112792" y="42297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1FF951-CA7B-4A48-8340-FBAAF7F25B52}">
      <dsp:nvSpPr>
        <dsp:cNvPr id="0" name=""/>
        <dsp:cNvSpPr/>
      </dsp:nvSpPr>
      <dsp:spPr>
        <a:xfrm>
          <a:off x="1142630" y="70673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a:rPr>
            <a:t>HKUST</a:t>
          </a:r>
          <a:endParaRPr lang="en-GB" sz="1700" kern="1200"/>
        </a:p>
      </dsp:txBody>
      <dsp:txXfrm>
        <a:off x="1159148" y="723251"/>
        <a:ext cx="869300" cy="530924"/>
      </dsp:txXfrm>
    </dsp:sp>
    <dsp:sp modelId="{C62619F9-6F40-4B96-8634-D9F39E72DA94}">
      <dsp:nvSpPr>
        <dsp:cNvPr id="0" name=""/>
        <dsp:cNvSpPr/>
      </dsp:nvSpPr>
      <dsp:spPr>
        <a:xfrm>
          <a:off x="1029837" y="565743"/>
          <a:ext cx="112792" cy="1127921"/>
        </a:xfrm>
        <a:custGeom>
          <a:avLst/>
          <a:gdLst/>
          <a:ahLst/>
          <a:cxnLst/>
          <a:rect l="0" t="0" r="0" b="0"/>
          <a:pathLst>
            <a:path>
              <a:moveTo>
                <a:pt x="0" y="0"/>
              </a:moveTo>
              <a:lnTo>
                <a:pt x="0" y="1127921"/>
              </a:lnTo>
              <a:lnTo>
                <a:pt x="112792" y="112792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A181F4-053A-4E2E-8241-C6A2E2EEC8D7}">
      <dsp:nvSpPr>
        <dsp:cNvPr id="0" name=""/>
        <dsp:cNvSpPr/>
      </dsp:nvSpPr>
      <dsp:spPr>
        <a:xfrm>
          <a:off x="1142630" y="141168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a:rPr>
            <a:t>BUTEX</a:t>
          </a:r>
          <a:endParaRPr lang="en-GB" sz="1700" kern="1200"/>
        </a:p>
      </dsp:txBody>
      <dsp:txXfrm>
        <a:off x="1159148" y="1428201"/>
        <a:ext cx="869300" cy="530924"/>
      </dsp:txXfrm>
    </dsp:sp>
    <dsp:sp modelId="{2BA088A1-246E-4F19-AA53-4728C7DD0E74}">
      <dsp:nvSpPr>
        <dsp:cNvPr id="0" name=""/>
        <dsp:cNvSpPr/>
      </dsp:nvSpPr>
      <dsp:spPr>
        <a:xfrm>
          <a:off x="1029837" y="565743"/>
          <a:ext cx="112792" cy="1832871"/>
        </a:xfrm>
        <a:custGeom>
          <a:avLst/>
          <a:gdLst/>
          <a:ahLst/>
          <a:cxnLst/>
          <a:rect l="0" t="0" r="0" b="0"/>
          <a:pathLst>
            <a:path>
              <a:moveTo>
                <a:pt x="0" y="0"/>
              </a:moveTo>
              <a:lnTo>
                <a:pt x="0" y="1832871"/>
              </a:lnTo>
              <a:lnTo>
                <a:pt x="112792" y="183287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DC9D0-A36A-432C-ADD9-146C7CBDBE03}">
      <dsp:nvSpPr>
        <dsp:cNvPr id="0" name=""/>
        <dsp:cNvSpPr/>
      </dsp:nvSpPr>
      <dsp:spPr>
        <a:xfrm>
          <a:off x="1142630" y="2116634"/>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a:rPr>
            <a:t>BUFT</a:t>
          </a:r>
          <a:endParaRPr lang="en-GB" sz="1700" kern="1200"/>
        </a:p>
      </dsp:txBody>
      <dsp:txXfrm>
        <a:off x="1159148" y="2133152"/>
        <a:ext cx="869300" cy="530924"/>
      </dsp:txXfrm>
    </dsp:sp>
    <dsp:sp modelId="{CB45D60B-8CEB-460E-ABB1-8BFDAB39D8ED}">
      <dsp:nvSpPr>
        <dsp:cNvPr id="0" name=""/>
        <dsp:cNvSpPr/>
      </dsp:nvSpPr>
      <dsp:spPr>
        <a:xfrm>
          <a:off x="1029837" y="565743"/>
          <a:ext cx="112792" cy="2537822"/>
        </a:xfrm>
        <a:custGeom>
          <a:avLst/>
          <a:gdLst/>
          <a:ahLst/>
          <a:cxnLst/>
          <a:rect l="0" t="0" r="0" b="0"/>
          <a:pathLst>
            <a:path>
              <a:moveTo>
                <a:pt x="0" y="0"/>
              </a:moveTo>
              <a:lnTo>
                <a:pt x="0" y="2537822"/>
              </a:lnTo>
              <a:lnTo>
                <a:pt x="112792" y="253782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5AC8B6-CDD3-4022-8557-5CF602EB6648}">
      <dsp:nvSpPr>
        <dsp:cNvPr id="0" name=""/>
        <dsp:cNvSpPr/>
      </dsp:nvSpPr>
      <dsp:spPr>
        <a:xfrm>
          <a:off x="1142630" y="2821585"/>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a:rPr>
            <a:t>NUST</a:t>
          </a:r>
          <a:endParaRPr lang="en-GB" sz="1700" kern="1200"/>
        </a:p>
      </dsp:txBody>
      <dsp:txXfrm>
        <a:off x="1159148" y="2838103"/>
        <a:ext cx="869300" cy="530924"/>
      </dsp:txXfrm>
    </dsp:sp>
    <dsp:sp modelId="{0C97C95B-BB08-4A35-9AAC-E214FCDDFB0D}">
      <dsp:nvSpPr>
        <dsp:cNvPr id="0" name=""/>
        <dsp:cNvSpPr/>
      </dsp:nvSpPr>
      <dsp:spPr>
        <a:xfrm>
          <a:off x="1029837" y="565743"/>
          <a:ext cx="112792" cy="3242773"/>
        </a:xfrm>
        <a:custGeom>
          <a:avLst/>
          <a:gdLst/>
          <a:ahLst/>
          <a:cxnLst/>
          <a:rect l="0" t="0" r="0" b="0"/>
          <a:pathLst>
            <a:path>
              <a:moveTo>
                <a:pt x="0" y="0"/>
              </a:moveTo>
              <a:lnTo>
                <a:pt x="0" y="3242773"/>
              </a:lnTo>
              <a:lnTo>
                <a:pt x="112792" y="324277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46D5A6-7A19-49BA-9531-BF9B30DEAD96}">
      <dsp:nvSpPr>
        <dsp:cNvPr id="0" name=""/>
        <dsp:cNvSpPr/>
      </dsp:nvSpPr>
      <dsp:spPr>
        <a:xfrm>
          <a:off x="1142630" y="3526535"/>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a:rPr>
            <a:t>HCMUT</a:t>
          </a:r>
          <a:endParaRPr lang="en-GB" sz="1700" kern="1200"/>
        </a:p>
      </dsp:txBody>
      <dsp:txXfrm>
        <a:off x="1159148" y="3543053"/>
        <a:ext cx="869300" cy="530924"/>
      </dsp:txXfrm>
    </dsp:sp>
    <dsp:sp modelId="{006FA9D1-579C-4C89-B389-7B783059D8D2}">
      <dsp:nvSpPr>
        <dsp:cNvPr id="0" name=""/>
        <dsp:cNvSpPr/>
      </dsp:nvSpPr>
      <dsp:spPr>
        <a:xfrm>
          <a:off x="2326947" y="1782"/>
          <a:ext cx="1127921" cy="56396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GB" sz="1400" kern="1200">
              <a:solidFill>
                <a:schemeClr val="tx1"/>
              </a:solidFill>
              <a:latin typeface="Arial"/>
            </a:rPr>
            <a:t>Waste Management</a:t>
          </a:r>
        </a:p>
      </dsp:txBody>
      <dsp:txXfrm>
        <a:off x="2343465" y="18300"/>
        <a:ext cx="1094885" cy="530924"/>
      </dsp:txXfrm>
    </dsp:sp>
    <dsp:sp modelId="{60A3EE29-9F0D-495A-B118-375C14270BC2}">
      <dsp:nvSpPr>
        <dsp:cNvPr id="0" name=""/>
        <dsp:cNvSpPr/>
      </dsp:nvSpPr>
      <dsp:spPr>
        <a:xfrm>
          <a:off x="2439739" y="565743"/>
          <a:ext cx="112792" cy="422970"/>
        </a:xfrm>
        <a:custGeom>
          <a:avLst/>
          <a:gdLst/>
          <a:ahLst/>
          <a:cxnLst/>
          <a:rect l="0" t="0" r="0" b="0"/>
          <a:pathLst>
            <a:path>
              <a:moveTo>
                <a:pt x="0" y="0"/>
              </a:moveTo>
              <a:lnTo>
                <a:pt x="0" y="422970"/>
              </a:lnTo>
              <a:lnTo>
                <a:pt x="112792" y="42297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69B7F4-77F2-4C6B-9D52-574FC115AD96}">
      <dsp:nvSpPr>
        <dsp:cNvPr id="0" name=""/>
        <dsp:cNvSpPr/>
      </dsp:nvSpPr>
      <dsp:spPr>
        <a:xfrm>
          <a:off x="2552531" y="70673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GB" sz="1700" kern="1200">
              <a:latin typeface="Arial"/>
            </a:rPr>
            <a:t>BUFT</a:t>
          </a:r>
        </a:p>
      </dsp:txBody>
      <dsp:txXfrm>
        <a:off x="2569049" y="723251"/>
        <a:ext cx="869300" cy="530924"/>
      </dsp:txXfrm>
    </dsp:sp>
    <dsp:sp modelId="{1D1B1C27-DF88-4A6E-A646-96AFF0F7B9F9}">
      <dsp:nvSpPr>
        <dsp:cNvPr id="0" name=""/>
        <dsp:cNvSpPr/>
      </dsp:nvSpPr>
      <dsp:spPr>
        <a:xfrm>
          <a:off x="2439739" y="565743"/>
          <a:ext cx="112792" cy="1127921"/>
        </a:xfrm>
        <a:custGeom>
          <a:avLst/>
          <a:gdLst/>
          <a:ahLst/>
          <a:cxnLst/>
          <a:rect l="0" t="0" r="0" b="0"/>
          <a:pathLst>
            <a:path>
              <a:moveTo>
                <a:pt x="0" y="0"/>
              </a:moveTo>
              <a:lnTo>
                <a:pt x="0" y="1127921"/>
              </a:lnTo>
              <a:lnTo>
                <a:pt x="112792" y="112792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67FF6-BA75-4FA4-8DC7-EEE88A5A6385}">
      <dsp:nvSpPr>
        <dsp:cNvPr id="0" name=""/>
        <dsp:cNvSpPr/>
      </dsp:nvSpPr>
      <dsp:spPr>
        <a:xfrm>
          <a:off x="2552531" y="141168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a:rPr>
            <a:t> RUPP</a:t>
          </a:r>
          <a:endParaRPr lang="en-GB" sz="1700" kern="1200">
            <a:latin typeface="Arial"/>
          </a:endParaRPr>
        </a:p>
      </dsp:txBody>
      <dsp:txXfrm>
        <a:off x="2569049" y="1428201"/>
        <a:ext cx="869300" cy="530924"/>
      </dsp:txXfrm>
    </dsp:sp>
    <dsp:sp modelId="{C282E7D7-F3D8-436F-9847-E38409C08E8E}">
      <dsp:nvSpPr>
        <dsp:cNvPr id="0" name=""/>
        <dsp:cNvSpPr/>
      </dsp:nvSpPr>
      <dsp:spPr>
        <a:xfrm>
          <a:off x="2439739" y="565743"/>
          <a:ext cx="112792" cy="1832871"/>
        </a:xfrm>
        <a:custGeom>
          <a:avLst/>
          <a:gdLst/>
          <a:ahLst/>
          <a:cxnLst/>
          <a:rect l="0" t="0" r="0" b="0"/>
          <a:pathLst>
            <a:path>
              <a:moveTo>
                <a:pt x="0" y="0"/>
              </a:moveTo>
              <a:lnTo>
                <a:pt x="0" y="1832871"/>
              </a:lnTo>
              <a:lnTo>
                <a:pt x="112792" y="183287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2AE8F7-2CE2-4787-A310-140737C6476B}">
      <dsp:nvSpPr>
        <dsp:cNvPr id="0" name=""/>
        <dsp:cNvSpPr/>
      </dsp:nvSpPr>
      <dsp:spPr>
        <a:xfrm>
          <a:off x="2552531" y="2116634"/>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a:rPr>
            <a:t> ITC</a:t>
          </a:r>
          <a:endParaRPr lang="en-GB" sz="1700" kern="1200"/>
        </a:p>
      </dsp:txBody>
      <dsp:txXfrm>
        <a:off x="2569049" y="2133152"/>
        <a:ext cx="869300" cy="530924"/>
      </dsp:txXfrm>
    </dsp:sp>
    <dsp:sp modelId="{C07018B8-B8DC-405F-8F1E-16ED28DD0FA9}">
      <dsp:nvSpPr>
        <dsp:cNvPr id="0" name=""/>
        <dsp:cNvSpPr/>
      </dsp:nvSpPr>
      <dsp:spPr>
        <a:xfrm>
          <a:off x="3736848" y="1782"/>
          <a:ext cx="1127921" cy="56396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Arial"/>
            </a:rPr>
            <a:t>Student Exchange</a:t>
          </a:r>
        </a:p>
      </dsp:txBody>
      <dsp:txXfrm>
        <a:off x="3753366" y="18300"/>
        <a:ext cx="1094885" cy="530924"/>
      </dsp:txXfrm>
    </dsp:sp>
    <dsp:sp modelId="{51128191-86A6-4E7E-8AD7-21DEB95F3FEA}">
      <dsp:nvSpPr>
        <dsp:cNvPr id="0" name=""/>
        <dsp:cNvSpPr/>
      </dsp:nvSpPr>
      <dsp:spPr>
        <a:xfrm>
          <a:off x="3849640" y="565743"/>
          <a:ext cx="112792" cy="422970"/>
        </a:xfrm>
        <a:custGeom>
          <a:avLst/>
          <a:gdLst/>
          <a:ahLst/>
          <a:cxnLst/>
          <a:rect l="0" t="0" r="0" b="0"/>
          <a:pathLst>
            <a:path>
              <a:moveTo>
                <a:pt x="0" y="0"/>
              </a:moveTo>
              <a:lnTo>
                <a:pt x="0" y="422970"/>
              </a:lnTo>
              <a:lnTo>
                <a:pt x="112792" y="42297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042440-2253-43A5-AFBC-6BE8DA7B9663}">
      <dsp:nvSpPr>
        <dsp:cNvPr id="0" name=""/>
        <dsp:cNvSpPr/>
      </dsp:nvSpPr>
      <dsp:spPr>
        <a:xfrm>
          <a:off x="3962432" y="70673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a:rPr>
            <a:t>NTU </a:t>
          </a:r>
        </a:p>
      </dsp:txBody>
      <dsp:txXfrm>
        <a:off x="3978950" y="723251"/>
        <a:ext cx="869300" cy="530924"/>
      </dsp:txXfrm>
    </dsp:sp>
    <dsp:sp modelId="{9B88DBF1-5DC3-4DE7-9082-1A0DE563AC4D}">
      <dsp:nvSpPr>
        <dsp:cNvPr id="0" name=""/>
        <dsp:cNvSpPr/>
      </dsp:nvSpPr>
      <dsp:spPr>
        <a:xfrm>
          <a:off x="3849640" y="565743"/>
          <a:ext cx="112792" cy="1127921"/>
        </a:xfrm>
        <a:custGeom>
          <a:avLst/>
          <a:gdLst/>
          <a:ahLst/>
          <a:cxnLst/>
          <a:rect l="0" t="0" r="0" b="0"/>
          <a:pathLst>
            <a:path>
              <a:moveTo>
                <a:pt x="0" y="0"/>
              </a:moveTo>
              <a:lnTo>
                <a:pt x="0" y="1127921"/>
              </a:lnTo>
              <a:lnTo>
                <a:pt x="112792" y="112792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2D9180-8FD1-4020-BE11-3F4F95ED53E7}">
      <dsp:nvSpPr>
        <dsp:cNvPr id="0" name=""/>
        <dsp:cNvSpPr/>
      </dsp:nvSpPr>
      <dsp:spPr>
        <a:xfrm>
          <a:off x="3962432" y="141168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a:rPr>
            <a:t>HCMUT</a:t>
          </a:r>
          <a:endParaRPr lang="en-GB" sz="1700" kern="1200">
            <a:latin typeface="Arial"/>
          </a:endParaRPr>
        </a:p>
      </dsp:txBody>
      <dsp:txXfrm>
        <a:off x="3978950" y="1428201"/>
        <a:ext cx="869300" cy="530924"/>
      </dsp:txXfrm>
    </dsp:sp>
    <dsp:sp modelId="{BABAA961-2D18-42F7-B629-788C9BEB8A2D}">
      <dsp:nvSpPr>
        <dsp:cNvPr id="0" name=""/>
        <dsp:cNvSpPr/>
      </dsp:nvSpPr>
      <dsp:spPr>
        <a:xfrm>
          <a:off x="3849640" y="565743"/>
          <a:ext cx="112792" cy="1832871"/>
        </a:xfrm>
        <a:custGeom>
          <a:avLst/>
          <a:gdLst/>
          <a:ahLst/>
          <a:cxnLst/>
          <a:rect l="0" t="0" r="0" b="0"/>
          <a:pathLst>
            <a:path>
              <a:moveTo>
                <a:pt x="0" y="0"/>
              </a:moveTo>
              <a:lnTo>
                <a:pt x="0" y="1832871"/>
              </a:lnTo>
              <a:lnTo>
                <a:pt x="112792" y="183287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1E795E-1E0D-441A-B697-3C382B4DC5AF}">
      <dsp:nvSpPr>
        <dsp:cNvPr id="0" name=""/>
        <dsp:cNvSpPr/>
      </dsp:nvSpPr>
      <dsp:spPr>
        <a:xfrm>
          <a:off x="3962432" y="2116634"/>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rPr>
            <a:t>BUFT</a:t>
          </a:r>
          <a:endParaRPr lang="en-GB" sz="1700" kern="1200"/>
        </a:p>
      </dsp:txBody>
      <dsp:txXfrm>
        <a:off x="3978950" y="2133152"/>
        <a:ext cx="869300" cy="530924"/>
      </dsp:txXfrm>
    </dsp:sp>
    <dsp:sp modelId="{BD2A31E5-521A-4F9F-B9A2-F0012AD43905}">
      <dsp:nvSpPr>
        <dsp:cNvPr id="0" name=""/>
        <dsp:cNvSpPr/>
      </dsp:nvSpPr>
      <dsp:spPr>
        <a:xfrm>
          <a:off x="5146749" y="1782"/>
          <a:ext cx="1127921" cy="563960"/>
        </a:xfrm>
        <a:prstGeom prst="roundRect">
          <a:avLst>
            <a:gd name="adj" fmla="val 1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Arial"/>
            </a:rPr>
            <a:t>Short Course</a:t>
          </a:r>
        </a:p>
      </dsp:txBody>
      <dsp:txXfrm>
        <a:off x="5163267" y="18300"/>
        <a:ext cx="1094885" cy="530924"/>
      </dsp:txXfrm>
    </dsp:sp>
    <dsp:sp modelId="{E1B5F312-7BCA-405E-BA22-AA6579524236}">
      <dsp:nvSpPr>
        <dsp:cNvPr id="0" name=""/>
        <dsp:cNvSpPr/>
      </dsp:nvSpPr>
      <dsp:spPr>
        <a:xfrm>
          <a:off x="5259542" y="565743"/>
          <a:ext cx="112792" cy="422970"/>
        </a:xfrm>
        <a:custGeom>
          <a:avLst/>
          <a:gdLst/>
          <a:ahLst/>
          <a:cxnLst/>
          <a:rect l="0" t="0" r="0" b="0"/>
          <a:pathLst>
            <a:path>
              <a:moveTo>
                <a:pt x="0" y="0"/>
              </a:moveTo>
              <a:lnTo>
                <a:pt x="0" y="422970"/>
              </a:lnTo>
              <a:lnTo>
                <a:pt x="112792" y="42297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6BAF27-9468-43C0-99C3-A5C9ACEB68BE}">
      <dsp:nvSpPr>
        <dsp:cNvPr id="0" name=""/>
        <dsp:cNvSpPr/>
      </dsp:nvSpPr>
      <dsp:spPr>
        <a:xfrm>
          <a:off x="5372334" y="70673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a:rPr>
            <a:t>ITC </a:t>
          </a:r>
        </a:p>
      </dsp:txBody>
      <dsp:txXfrm>
        <a:off x="5388852" y="723251"/>
        <a:ext cx="869300" cy="530924"/>
      </dsp:txXfrm>
    </dsp:sp>
    <dsp:sp modelId="{FBF1FCAA-DA54-43C1-A2CE-C257DDD0D784}">
      <dsp:nvSpPr>
        <dsp:cNvPr id="0" name=""/>
        <dsp:cNvSpPr/>
      </dsp:nvSpPr>
      <dsp:spPr>
        <a:xfrm>
          <a:off x="5259542" y="565743"/>
          <a:ext cx="112792" cy="1127921"/>
        </a:xfrm>
        <a:custGeom>
          <a:avLst/>
          <a:gdLst/>
          <a:ahLst/>
          <a:cxnLst/>
          <a:rect l="0" t="0" r="0" b="0"/>
          <a:pathLst>
            <a:path>
              <a:moveTo>
                <a:pt x="0" y="0"/>
              </a:moveTo>
              <a:lnTo>
                <a:pt x="0" y="1127921"/>
              </a:lnTo>
              <a:lnTo>
                <a:pt x="112792" y="112792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332F96-B1B5-4453-9D0A-C701E918AEE7}">
      <dsp:nvSpPr>
        <dsp:cNvPr id="0" name=""/>
        <dsp:cNvSpPr/>
      </dsp:nvSpPr>
      <dsp:spPr>
        <a:xfrm>
          <a:off x="5372334" y="141168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rPr>
            <a:t>BUFT</a:t>
          </a:r>
          <a:endParaRPr lang="en-GB" sz="1700" kern="1200"/>
        </a:p>
      </dsp:txBody>
      <dsp:txXfrm>
        <a:off x="5388852" y="1428201"/>
        <a:ext cx="869300" cy="530924"/>
      </dsp:txXfrm>
    </dsp:sp>
    <dsp:sp modelId="{72C2C927-9D11-4823-9FEF-9F8669CD15E2}">
      <dsp:nvSpPr>
        <dsp:cNvPr id="0" name=""/>
        <dsp:cNvSpPr/>
      </dsp:nvSpPr>
      <dsp:spPr>
        <a:xfrm>
          <a:off x="6556651" y="1782"/>
          <a:ext cx="1127921" cy="56396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Arial"/>
            </a:rPr>
            <a:t>Sustainable Fiber</a:t>
          </a:r>
        </a:p>
      </dsp:txBody>
      <dsp:txXfrm>
        <a:off x="6573169" y="18300"/>
        <a:ext cx="1094885" cy="530924"/>
      </dsp:txXfrm>
    </dsp:sp>
    <dsp:sp modelId="{38D4570A-32C5-43FA-92E7-4E937B8E8BFE}">
      <dsp:nvSpPr>
        <dsp:cNvPr id="0" name=""/>
        <dsp:cNvSpPr/>
      </dsp:nvSpPr>
      <dsp:spPr>
        <a:xfrm>
          <a:off x="6669443" y="565743"/>
          <a:ext cx="112792" cy="422970"/>
        </a:xfrm>
        <a:custGeom>
          <a:avLst/>
          <a:gdLst/>
          <a:ahLst/>
          <a:cxnLst/>
          <a:rect l="0" t="0" r="0" b="0"/>
          <a:pathLst>
            <a:path>
              <a:moveTo>
                <a:pt x="0" y="0"/>
              </a:moveTo>
              <a:lnTo>
                <a:pt x="0" y="422970"/>
              </a:lnTo>
              <a:lnTo>
                <a:pt x="112792" y="42297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C0736D-DAA6-4372-9841-F004D01037AF}">
      <dsp:nvSpPr>
        <dsp:cNvPr id="0" name=""/>
        <dsp:cNvSpPr/>
      </dsp:nvSpPr>
      <dsp:spPr>
        <a:xfrm>
          <a:off x="6782235" y="70673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rPr>
            <a:t>BUFT</a:t>
          </a:r>
        </a:p>
      </dsp:txBody>
      <dsp:txXfrm>
        <a:off x="6798753" y="723251"/>
        <a:ext cx="869300" cy="530924"/>
      </dsp:txXfrm>
    </dsp:sp>
    <dsp:sp modelId="{F87D50C1-CD91-4ED5-BF24-C31737950CFB}">
      <dsp:nvSpPr>
        <dsp:cNvPr id="0" name=""/>
        <dsp:cNvSpPr/>
      </dsp:nvSpPr>
      <dsp:spPr>
        <a:xfrm>
          <a:off x="7966552" y="1782"/>
          <a:ext cx="1127921" cy="5639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rial"/>
            </a:rPr>
            <a:t>Wastewater</a:t>
          </a:r>
        </a:p>
      </dsp:txBody>
      <dsp:txXfrm>
        <a:off x="7983070" y="18300"/>
        <a:ext cx="1094885" cy="530924"/>
      </dsp:txXfrm>
    </dsp:sp>
    <dsp:sp modelId="{52AA9D88-6DE2-4446-8730-0A618CE42556}">
      <dsp:nvSpPr>
        <dsp:cNvPr id="0" name=""/>
        <dsp:cNvSpPr/>
      </dsp:nvSpPr>
      <dsp:spPr>
        <a:xfrm>
          <a:off x="8079344" y="565743"/>
          <a:ext cx="112792" cy="422970"/>
        </a:xfrm>
        <a:custGeom>
          <a:avLst/>
          <a:gdLst/>
          <a:ahLst/>
          <a:cxnLst/>
          <a:rect l="0" t="0" r="0" b="0"/>
          <a:pathLst>
            <a:path>
              <a:moveTo>
                <a:pt x="0" y="0"/>
              </a:moveTo>
              <a:lnTo>
                <a:pt x="0" y="422970"/>
              </a:lnTo>
              <a:lnTo>
                <a:pt x="112792" y="42297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6270FE-D664-4C7B-9585-C1B3D77C6EF4}">
      <dsp:nvSpPr>
        <dsp:cNvPr id="0" name=""/>
        <dsp:cNvSpPr/>
      </dsp:nvSpPr>
      <dsp:spPr>
        <a:xfrm>
          <a:off x="8192136" y="70673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rPr>
            <a:t>NUST</a:t>
          </a:r>
        </a:p>
      </dsp:txBody>
      <dsp:txXfrm>
        <a:off x="8208654" y="723251"/>
        <a:ext cx="869300" cy="530924"/>
      </dsp:txXfrm>
    </dsp:sp>
    <dsp:sp modelId="{F5E84598-0032-4B2F-B279-6F4BAA1CEB6A}">
      <dsp:nvSpPr>
        <dsp:cNvPr id="0" name=""/>
        <dsp:cNvSpPr/>
      </dsp:nvSpPr>
      <dsp:spPr>
        <a:xfrm>
          <a:off x="8079344" y="565743"/>
          <a:ext cx="112792" cy="1127921"/>
        </a:xfrm>
        <a:custGeom>
          <a:avLst/>
          <a:gdLst/>
          <a:ahLst/>
          <a:cxnLst/>
          <a:rect l="0" t="0" r="0" b="0"/>
          <a:pathLst>
            <a:path>
              <a:moveTo>
                <a:pt x="0" y="0"/>
              </a:moveTo>
              <a:lnTo>
                <a:pt x="0" y="1127921"/>
              </a:lnTo>
              <a:lnTo>
                <a:pt x="112792" y="112792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18A552-CB6A-45C5-A88C-7F02738C771B}">
      <dsp:nvSpPr>
        <dsp:cNvPr id="0" name=""/>
        <dsp:cNvSpPr/>
      </dsp:nvSpPr>
      <dsp:spPr>
        <a:xfrm>
          <a:off x="8192136" y="141168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rPr>
            <a:t>HTU</a:t>
          </a:r>
        </a:p>
      </dsp:txBody>
      <dsp:txXfrm>
        <a:off x="8208654" y="1428201"/>
        <a:ext cx="869300" cy="530924"/>
      </dsp:txXfrm>
    </dsp:sp>
    <dsp:sp modelId="{7CFEBA60-14D5-4B16-9F81-806EF33C294A}">
      <dsp:nvSpPr>
        <dsp:cNvPr id="0" name=""/>
        <dsp:cNvSpPr/>
      </dsp:nvSpPr>
      <dsp:spPr>
        <a:xfrm>
          <a:off x="9376454" y="1782"/>
          <a:ext cx="1127921" cy="56396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Arial"/>
            </a:rPr>
            <a:t>Green Product</a:t>
          </a:r>
        </a:p>
      </dsp:txBody>
      <dsp:txXfrm>
        <a:off x="9392972" y="18300"/>
        <a:ext cx="1094885" cy="530924"/>
      </dsp:txXfrm>
    </dsp:sp>
    <dsp:sp modelId="{828B3A09-90C4-499A-B846-88C4A960D794}">
      <dsp:nvSpPr>
        <dsp:cNvPr id="0" name=""/>
        <dsp:cNvSpPr/>
      </dsp:nvSpPr>
      <dsp:spPr>
        <a:xfrm>
          <a:off x="9489246" y="565743"/>
          <a:ext cx="112792" cy="422970"/>
        </a:xfrm>
        <a:custGeom>
          <a:avLst/>
          <a:gdLst/>
          <a:ahLst/>
          <a:cxnLst/>
          <a:rect l="0" t="0" r="0" b="0"/>
          <a:pathLst>
            <a:path>
              <a:moveTo>
                <a:pt x="0" y="0"/>
              </a:moveTo>
              <a:lnTo>
                <a:pt x="0" y="422970"/>
              </a:lnTo>
              <a:lnTo>
                <a:pt x="112792" y="42297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835F6A-4557-4A67-A222-1CBA2B94BF38}">
      <dsp:nvSpPr>
        <dsp:cNvPr id="0" name=""/>
        <dsp:cNvSpPr/>
      </dsp:nvSpPr>
      <dsp:spPr>
        <a:xfrm>
          <a:off x="9602038" y="706733"/>
          <a:ext cx="902336" cy="56396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rPr>
            <a:t>HTU</a:t>
          </a:r>
        </a:p>
      </dsp:txBody>
      <dsp:txXfrm>
        <a:off x="9618556" y="723251"/>
        <a:ext cx="869300" cy="5309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nplatzhalter 3"/>
          <p:cNvSpPr>
            <a:spLocks noGrp="1"/>
          </p:cNvSpPr>
          <p:nvPr>
            <p:ph type="ftr" sz="quarter" idx="2"/>
          </p:nvPr>
        </p:nvSpPr>
        <p:spPr>
          <a:xfrm>
            <a:off x="1765684" y="9493500"/>
            <a:ext cx="2999747" cy="287509"/>
          </a:xfrm>
          <a:prstGeom prst="rect">
            <a:avLst/>
          </a:prstGeom>
        </p:spPr>
        <p:txBody>
          <a:bodyPr vert="horz" lIns="0" tIns="45651" rIns="0" bIns="45651" rtlCol="0" anchor="b"/>
          <a:lstStyle>
            <a:lvl1pPr algn="l">
              <a:defRPr sz="1200"/>
            </a:lvl1pPr>
          </a:lstStyle>
          <a:p>
            <a:endParaRPr lang="de-DE" sz="800"/>
          </a:p>
        </p:txBody>
      </p:sp>
      <p:sp>
        <p:nvSpPr>
          <p:cNvPr id="5" name="Foliennummernplatzhalter 4"/>
          <p:cNvSpPr>
            <a:spLocks noGrp="1"/>
          </p:cNvSpPr>
          <p:nvPr>
            <p:ph type="sldNum" sz="quarter" idx="3"/>
          </p:nvPr>
        </p:nvSpPr>
        <p:spPr>
          <a:xfrm>
            <a:off x="477281" y="9493500"/>
            <a:ext cx="431496" cy="287509"/>
          </a:xfrm>
          <a:prstGeom prst="rect">
            <a:avLst/>
          </a:prstGeom>
        </p:spPr>
        <p:txBody>
          <a:bodyPr vert="horz" lIns="0" tIns="45651" rIns="0" bIns="45651" rtlCol="0" anchor="b"/>
          <a:lstStyle>
            <a:lvl1pPr algn="r">
              <a:defRPr sz="1200"/>
            </a:lvl1pPr>
          </a:lstStyle>
          <a:p>
            <a:pPr algn="l"/>
            <a:fld id="{93C8CD6B-BF8D-416F-A23B-2FEDEDDDEC41}" type="slidenum">
              <a:rPr lang="de-DE" sz="800"/>
              <a:pPr algn="l"/>
              <a:t>‹Nr.›</a:t>
            </a:fld>
            <a:endParaRPr lang="de-DE" sz="800"/>
          </a:p>
        </p:txBody>
      </p:sp>
      <p:sp>
        <p:nvSpPr>
          <p:cNvPr id="6" name="Datumsplatzhalter 5"/>
          <p:cNvSpPr>
            <a:spLocks noGrp="1"/>
          </p:cNvSpPr>
          <p:nvPr>
            <p:ph type="dt" sz="quarter" idx="1"/>
          </p:nvPr>
        </p:nvSpPr>
        <p:spPr>
          <a:xfrm>
            <a:off x="936622" y="9493500"/>
            <a:ext cx="791076" cy="287509"/>
          </a:xfrm>
          <a:prstGeom prst="rect">
            <a:avLst/>
          </a:prstGeom>
        </p:spPr>
        <p:txBody>
          <a:bodyPr vert="horz" lIns="0" tIns="45651" rIns="0" bIns="45651" rtlCol="0" anchor="b"/>
          <a:lstStyle>
            <a:lvl1pPr algn="r">
              <a:defRPr sz="1200"/>
            </a:lvl1pPr>
          </a:lstStyle>
          <a:p>
            <a:pPr algn="l"/>
            <a:fld id="{CB0FE640-EED2-4F84-9734-EB0BB54BD2C8}" type="datetime1">
              <a:rPr lang="de-DE" sz="800" smtClean="0"/>
              <a:t>08.12.2022</a:t>
            </a:fld>
            <a:endParaRPr lang="de-DE" sz="800"/>
          </a:p>
        </p:txBody>
      </p:sp>
      <p:pic>
        <p:nvPicPr>
          <p:cNvPr id="8" name="Grafik 6">
            <a:extLst>
              <a:ext uri="{FF2B5EF4-FFF2-40B4-BE49-F238E27FC236}">
                <a16:creationId xmlns:a16="http://schemas.microsoft.com/office/drawing/2014/main" id="{C1F7D5E7-1573-4089-AF99-5F01F2632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659" y="9420904"/>
            <a:ext cx="1440000" cy="359565"/>
          </a:xfrm>
          <a:prstGeom prst="rect">
            <a:avLst/>
          </a:prstGeom>
        </p:spPr>
      </p:pic>
    </p:spTree>
    <p:extLst>
      <p:ext uri="{BB962C8B-B14F-4D97-AF65-F5344CB8AC3E}">
        <p14:creationId xmlns:p14="http://schemas.microsoft.com/office/powerpoint/2010/main" val="1059778257"/>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2" pos="301" userDrawn="1">
          <p15:clr>
            <a:srgbClr val="F26B43"/>
          </p15:clr>
        </p15:guide>
        <p15:guide id="3" pos="397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953463" y="9565395"/>
            <a:ext cx="791076" cy="215685"/>
          </a:xfrm>
          <a:prstGeom prst="rect">
            <a:avLst/>
          </a:prstGeom>
        </p:spPr>
        <p:txBody>
          <a:bodyPr vert="horz" lIns="0" tIns="45651" rIns="0" bIns="45651" rtlCol="0" anchor="b"/>
          <a:lstStyle>
            <a:lvl1pPr algn="l">
              <a:defRPr sz="800"/>
            </a:lvl1pPr>
          </a:lstStyle>
          <a:p>
            <a:fld id="{D9FFC15D-8CC5-4A4F-ABF8-FFF3A18D9018}" type="datetime1">
              <a:rPr lang="de-DE" smtClean="0"/>
              <a:t>08.12.2022</a:t>
            </a:fld>
            <a:endParaRPr lang="de-DE"/>
          </a:p>
        </p:txBody>
      </p:sp>
      <p:sp>
        <p:nvSpPr>
          <p:cNvPr id="4" name="Folienbildplatzhalter 3"/>
          <p:cNvSpPr>
            <a:spLocks noGrp="1" noRot="1" noChangeAspect="1"/>
          </p:cNvSpPr>
          <p:nvPr>
            <p:ph type="sldImg" idx="2"/>
          </p:nvPr>
        </p:nvSpPr>
        <p:spPr>
          <a:xfrm>
            <a:off x="2102657" y="477838"/>
            <a:ext cx="4209243" cy="2369062"/>
          </a:xfrm>
          <a:prstGeom prst="rect">
            <a:avLst/>
          </a:prstGeom>
          <a:noFill/>
          <a:ln w="6350">
            <a:solidFill>
              <a:schemeClr val="accent5"/>
            </a:solidFill>
          </a:ln>
        </p:spPr>
        <p:txBody>
          <a:bodyPr vert="horz" lIns="91303" tIns="45651" rIns="91303" bIns="45651" rtlCol="0" anchor="ctr"/>
          <a:lstStyle/>
          <a:p>
            <a:endParaRPr lang="de-DE"/>
          </a:p>
        </p:txBody>
      </p:sp>
      <p:sp>
        <p:nvSpPr>
          <p:cNvPr id="5" name="Notizenplatzhalter 4"/>
          <p:cNvSpPr>
            <a:spLocks noGrp="1"/>
          </p:cNvSpPr>
          <p:nvPr>
            <p:ph type="body" sz="quarter" idx="3"/>
          </p:nvPr>
        </p:nvSpPr>
        <p:spPr>
          <a:xfrm>
            <a:off x="477838" y="3451903"/>
            <a:ext cx="5834062" cy="5610228"/>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6" name="Fußzeilenplatzhalter 5"/>
          <p:cNvSpPr>
            <a:spLocks noGrp="1"/>
          </p:cNvSpPr>
          <p:nvPr>
            <p:ph type="ftr" sz="quarter" idx="4"/>
          </p:nvPr>
        </p:nvSpPr>
        <p:spPr>
          <a:xfrm>
            <a:off x="1816864" y="9565395"/>
            <a:ext cx="3020493" cy="215685"/>
          </a:xfrm>
          <a:prstGeom prst="rect">
            <a:avLst/>
          </a:prstGeom>
        </p:spPr>
        <p:txBody>
          <a:bodyPr vert="horz" lIns="0" tIns="45651" rIns="0" bIns="45651" rtlCol="0" anchor="b"/>
          <a:lstStyle>
            <a:lvl1pPr algn="l">
              <a:defRPr sz="800"/>
            </a:lvl1pPr>
          </a:lstStyle>
          <a:p>
            <a:endParaRPr lang="de-DE"/>
          </a:p>
        </p:txBody>
      </p:sp>
      <p:sp>
        <p:nvSpPr>
          <p:cNvPr id="7" name="Foliennummernplatzhalter 6"/>
          <p:cNvSpPr>
            <a:spLocks noGrp="1"/>
          </p:cNvSpPr>
          <p:nvPr>
            <p:ph type="sldNum" sz="quarter" idx="5"/>
          </p:nvPr>
        </p:nvSpPr>
        <p:spPr>
          <a:xfrm>
            <a:off x="477281" y="9565325"/>
            <a:ext cx="431496" cy="215685"/>
          </a:xfrm>
          <a:prstGeom prst="rect">
            <a:avLst/>
          </a:prstGeom>
        </p:spPr>
        <p:txBody>
          <a:bodyPr vert="horz" lIns="0" tIns="45651" rIns="0" bIns="45651" rtlCol="0" anchor="b"/>
          <a:lstStyle>
            <a:lvl1pPr algn="l">
              <a:defRPr sz="800"/>
            </a:lvl1pPr>
          </a:lstStyle>
          <a:p>
            <a:fld id="{9CB64AB4-7874-472E-9B88-D201B44CC3AF}" type="slidenum">
              <a:rPr lang="de-DE" smtClean="0"/>
              <a:pPr/>
              <a:t>‹Nr.›</a:t>
            </a:fld>
            <a:endParaRPr lang="de-DE"/>
          </a:p>
        </p:txBody>
      </p:sp>
      <p:pic>
        <p:nvPicPr>
          <p:cNvPr id="9" name="Grafik 6">
            <a:extLst>
              <a:ext uri="{FF2B5EF4-FFF2-40B4-BE49-F238E27FC236}">
                <a16:creationId xmlns:a16="http://schemas.microsoft.com/office/drawing/2014/main" id="{B8F78486-E1F1-4146-97E6-344A2D77E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659" y="9420904"/>
            <a:ext cx="1440000" cy="359565"/>
          </a:xfrm>
          <a:prstGeom prst="rect">
            <a:avLst/>
          </a:prstGeom>
        </p:spPr>
      </p:pic>
    </p:spTree>
    <p:extLst>
      <p:ext uri="{BB962C8B-B14F-4D97-AF65-F5344CB8AC3E}">
        <p14:creationId xmlns:p14="http://schemas.microsoft.com/office/powerpoint/2010/main" val="1984523062"/>
      </p:ext>
    </p:extLst>
  </p:cSld>
  <p:clrMap bg1="lt1" tx1="dk1" bg2="lt2" tx2="dk2" accent1="accent1" accent2="accent2" accent3="accent3" accent4="accent4" accent5="accent5" accent6="accent6" hlink="hlink" folHlink="folHlink"/>
  <p:hf/>
  <p:notesStyle>
    <a:lvl1pPr marL="0" marR="0" indent="0" algn="l" defTabSz="1219170" rtl="0" eaLnBrk="1" fontAlgn="auto" latinLnBrk="0" hangingPunct="1">
      <a:lnSpc>
        <a:spcPct val="100000"/>
      </a:lnSpc>
      <a:spcBef>
        <a:spcPts val="0"/>
      </a:spcBef>
      <a:spcAft>
        <a:spcPts val="600"/>
      </a:spcAft>
      <a:buClr>
        <a:srgbClr val="0071B9"/>
      </a:buClr>
      <a:buSzTx/>
      <a:buFont typeface="Wingdings" panose="05000000000000000000" pitchFamily="2" charset="2"/>
      <a:buNone/>
      <a:tabLst/>
      <a:defRPr sz="1200" kern="1200" cap="none" baseline="0">
        <a:solidFill>
          <a:schemeClr val="accent1"/>
        </a:solidFill>
        <a:latin typeface="+mn-lt"/>
        <a:ea typeface="+mn-ea"/>
        <a:cs typeface="+mn-cs"/>
      </a:defRPr>
    </a:lvl1pPr>
    <a:lvl2pPr marL="0" marR="0" indent="0" algn="l" defTabSz="1219170" rtl="0" eaLnBrk="1" fontAlgn="auto" latinLnBrk="0" hangingPunct="1">
      <a:lnSpc>
        <a:spcPct val="100000"/>
      </a:lnSpc>
      <a:spcBef>
        <a:spcPts val="0"/>
      </a:spcBef>
      <a:spcAft>
        <a:spcPts val="600"/>
      </a:spcAft>
      <a:buClr>
        <a:srgbClr val="0071B9"/>
      </a:buClr>
      <a:buSzTx/>
      <a:buFont typeface="Wingdings" panose="05000000000000000000" pitchFamily="2" charset="2"/>
      <a:buNone/>
      <a:tabLst/>
      <a:defRPr sz="1200" kern="1200">
        <a:solidFill>
          <a:schemeClr val="tx1"/>
        </a:solidFill>
        <a:latin typeface="+mn-lt"/>
        <a:ea typeface="+mn-ea"/>
        <a:cs typeface="+mn-cs"/>
      </a:defRPr>
    </a:lvl2pPr>
    <a:lvl3pPr marL="180000" marR="0" indent="-180000" algn="l" defTabSz="1219170" rtl="0" eaLnBrk="1" fontAlgn="auto" latinLnBrk="0" hangingPunct="1">
      <a:lnSpc>
        <a:spcPct val="100000"/>
      </a:lnSpc>
      <a:spcBef>
        <a:spcPts val="0"/>
      </a:spcBef>
      <a:spcAft>
        <a:spcPts val="600"/>
      </a:spcAft>
      <a:buClr>
        <a:srgbClr val="0071B9"/>
      </a:buClr>
      <a:buSzTx/>
      <a:buFont typeface="Wingdings" panose="05000000000000000000" pitchFamily="2" charset="2"/>
      <a:buChar char="§"/>
      <a:tabLst/>
      <a:defRPr sz="1200" kern="1200">
        <a:solidFill>
          <a:schemeClr val="tx1"/>
        </a:solidFill>
        <a:latin typeface="+mn-lt"/>
        <a:ea typeface="+mn-ea"/>
        <a:cs typeface="+mn-cs"/>
      </a:defRPr>
    </a:lvl3pPr>
    <a:lvl4pPr marL="360000" marR="0" indent="-180000" algn="l" defTabSz="1219170" rtl="0" eaLnBrk="1" fontAlgn="auto" latinLnBrk="0" hangingPunct="1">
      <a:lnSpc>
        <a:spcPct val="100000"/>
      </a:lnSpc>
      <a:spcBef>
        <a:spcPts val="0"/>
      </a:spcBef>
      <a:spcAft>
        <a:spcPts val="600"/>
      </a:spcAft>
      <a:buClrTx/>
      <a:buSzTx/>
      <a:buFont typeface="Symbol" panose="05050102010706020507" pitchFamily="18" charset="2"/>
      <a:buChar char="-"/>
      <a:tabLst/>
      <a:defRPr sz="1200" kern="1200">
        <a:solidFill>
          <a:schemeClr val="tx1"/>
        </a:solidFill>
        <a:latin typeface="+mn-lt"/>
        <a:ea typeface="+mn-ea"/>
        <a:cs typeface="+mn-cs"/>
      </a:defRPr>
    </a:lvl4pPr>
    <a:lvl5pPr marL="539750" marR="0" indent="-180000" algn="l" defTabSz="1219170" rtl="0" eaLnBrk="1" fontAlgn="auto" latinLnBrk="0" hangingPunct="1">
      <a:lnSpc>
        <a:spcPct val="100000"/>
      </a:lnSpc>
      <a:spcBef>
        <a:spcPts val="0"/>
      </a:spcBef>
      <a:spcAft>
        <a:spcPts val="600"/>
      </a:spcAft>
      <a:buClrTx/>
      <a:buSzTx/>
      <a:buFont typeface="Symbol" panose="05050102010706020507" pitchFamily="18" charset="2"/>
      <a:buChar char="-"/>
      <a:tabLst/>
      <a:defRPr sz="1200" kern="1200">
        <a:solidFill>
          <a:schemeClr val="tx1"/>
        </a:solidFill>
        <a:latin typeface="+mn-lt"/>
        <a:ea typeface="+mn-ea"/>
        <a:cs typeface="+mn-cs"/>
      </a:defRPr>
    </a:lvl5pPr>
    <a:lvl6pPr marL="539750" marR="0" indent="-180000" algn="l" defTabSz="1219170" rtl="0" eaLnBrk="1" fontAlgn="auto" latinLnBrk="0" hangingPunct="1">
      <a:lnSpc>
        <a:spcPct val="100000"/>
      </a:lnSpc>
      <a:spcBef>
        <a:spcPts val="0"/>
      </a:spcBef>
      <a:spcAft>
        <a:spcPts val="600"/>
      </a:spcAft>
      <a:buClrTx/>
      <a:buSzTx/>
      <a:buFont typeface="Symbol" pitchFamily="18" charset="2"/>
      <a:buChar char="-"/>
      <a:tabLst/>
      <a:defRPr sz="1200" kern="1200">
        <a:solidFill>
          <a:schemeClr val="tx1"/>
        </a:solidFill>
        <a:latin typeface="+mn-lt"/>
        <a:ea typeface="+mn-ea"/>
        <a:cs typeface="+mn-cs"/>
      </a:defRPr>
    </a:lvl6pPr>
    <a:lvl7pPr marL="539750" marR="0" indent="-180000" algn="l" defTabSz="1219170" rtl="0" eaLnBrk="1" fontAlgn="auto" latinLnBrk="0" hangingPunct="1">
      <a:lnSpc>
        <a:spcPct val="100000"/>
      </a:lnSpc>
      <a:spcBef>
        <a:spcPts val="0"/>
      </a:spcBef>
      <a:spcAft>
        <a:spcPts val="600"/>
      </a:spcAft>
      <a:buClrTx/>
      <a:buSzTx/>
      <a:buFont typeface="Symbol" pitchFamily="18" charset="2"/>
      <a:buChar char="-"/>
      <a:tabLst/>
      <a:defRPr sz="1200" kern="1200">
        <a:solidFill>
          <a:schemeClr val="tx1"/>
        </a:solidFill>
        <a:latin typeface="+mn-lt"/>
        <a:ea typeface="+mn-ea"/>
        <a:cs typeface="+mn-cs"/>
      </a:defRPr>
    </a:lvl7pPr>
    <a:lvl8pPr marL="539750" marR="0" indent="-180000" algn="l" defTabSz="1219170" rtl="0" eaLnBrk="1" fontAlgn="auto" latinLnBrk="0" hangingPunct="1">
      <a:lnSpc>
        <a:spcPct val="100000"/>
      </a:lnSpc>
      <a:spcBef>
        <a:spcPts val="0"/>
      </a:spcBef>
      <a:spcAft>
        <a:spcPts val="600"/>
      </a:spcAft>
      <a:buClrTx/>
      <a:buSzTx/>
      <a:buFont typeface="Symbol" pitchFamily="18" charset="2"/>
      <a:buChar char="-"/>
      <a:tabLst/>
      <a:defRPr sz="1200" kern="1200">
        <a:solidFill>
          <a:schemeClr val="tx1"/>
        </a:solidFill>
        <a:latin typeface="+mn-lt"/>
        <a:ea typeface="+mn-ea"/>
        <a:cs typeface="+mn-cs"/>
      </a:defRPr>
    </a:lvl8pPr>
    <a:lvl9pPr marL="539750" marR="0" indent="-180000" algn="l" defTabSz="1219170" rtl="0" eaLnBrk="1" fontAlgn="auto" latinLnBrk="0" hangingPunct="1">
      <a:lnSpc>
        <a:spcPct val="100000"/>
      </a:lnSpc>
      <a:spcBef>
        <a:spcPts val="0"/>
      </a:spcBef>
      <a:spcAft>
        <a:spcPts val="600"/>
      </a:spcAft>
      <a:buClrTx/>
      <a:buSzTx/>
      <a:buFont typeface="Symbol" pitchFamily="18" charset="2"/>
      <a:buChar char="-"/>
      <a:tabLst/>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3976" userDrawn="1">
          <p15:clr>
            <a:srgbClr val="F26B43"/>
          </p15:clr>
        </p15:guide>
        <p15:guide id="2" orient="horz" pos="301" userDrawn="1">
          <p15:clr>
            <a:srgbClr val="F26B43"/>
          </p15:clr>
        </p15:guide>
        <p15:guide id="3" pos="30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824300E8-8B05-4CAB-BEAB-F43F58AD821A}"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2</a:t>
            </a:fld>
            <a:endParaRPr lang="de-DE"/>
          </a:p>
        </p:txBody>
      </p:sp>
    </p:spTree>
    <p:extLst>
      <p:ext uri="{BB962C8B-B14F-4D97-AF65-F5344CB8AC3E}">
        <p14:creationId xmlns:p14="http://schemas.microsoft.com/office/powerpoint/2010/main" val="308944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508000"/>
            <a:ext cx="5832475" cy="32829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5DF138AB-ED4E-4D65-AE00-4F5E65FDB581}" type="datetime1">
              <a:rPr lang="de-DE" smtClean="0"/>
              <a:t>08.12.2022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64AB4-7874-472E-9B88-D201B44CC3AF}" type="slidenum">
              <a:rPr lang="en-US" smtClean="0"/>
              <a:pPr/>
              <a:t>28</a:t>
            </a:fld>
            <a:endParaRPr lang="en-US"/>
          </a:p>
        </p:txBody>
      </p:sp>
    </p:spTree>
    <p:extLst>
      <p:ext uri="{BB962C8B-B14F-4D97-AF65-F5344CB8AC3E}">
        <p14:creationId xmlns:p14="http://schemas.microsoft.com/office/powerpoint/2010/main" val="1395614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r>
              <a:rPr lang="en-US"/>
              <a:t>This is represented with the new approach for Chemical Management</a:t>
            </a:r>
            <a:r>
              <a:rPr lang="en-US" baseline="0"/>
              <a:t> or rather compliance</a:t>
            </a:r>
          </a:p>
          <a:p>
            <a:endParaRPr lang="en-US"/>
          </a:p>
          <a:p>
            <a:r>
              <a:rPr lang="en-US"/>
              <a:t>Whereby in addition to RSL</a:t>
            </a:r>
            <a:r>
              <a:rPr lang="en-US" baseline="0"/>
              <a:t> requirements for finished products, there is also </a:t>
            </a:r>
            <a:r>
              <a:rPr lang="en-US"/>
              <a:t>emphasis on production process AND input chemistry which</a:t>
            </a:r>
            <a:r>
              <a:rPr lang="en-US" baseline="0"/>
              <a:t> is governed by MRSL</a:t>
            </a:r>
            <a:endParaRPr lang="en-US"/>
          </a:p>
        </p:txBody>
      </p:sp>
      <p:sp>
        <p:nvSpPr>
          <p:cNvPr id="4" name="Slide Number Placeholder 3"/>
          <p:cNvSpPr>
            <a:spLocks noGrp="1"/>
          </p:cNvSpPr>
          <p:nvPr>
            <p:ph type="sldNum" sz="quarter" idx="10"/>
          </p:nvPr>
        </p:nvSpPr>
        <p:spPr/>
        <p:txBody>
          <a:bodyPr/>
          <a:lstStyle/>
          <a:p>
            <a:fld id="{1E61E1D1-FF9B-4B03-A435-8A87E6E39BC4}" type="slidenum">
              <a:rPr lang="en-US" smtClean="0"/>
              <a:t>29</a:t>
            </a:fld>
            <a:endParaRPr lang="en-US"/>
          </a:p>
        </p:txBody>
      </p:sp>
    </p:spTree>
    <p:extLst>
      <p:ext uri="{BB962C8B-B14F-4D97-AF65-F5344CB8AC3E}">
        <p14:creationId xmlns:p14="http://schemas.microsoft.com/office/powerpoint/2010/main" val="2808729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1850" y="490538"/>
            <a:ext cx="5632450" cy="3170237"/>
          </a:xfrm>
        </p:spPr>
      </p:sp>
      <p:sp>
        <p:nvSpPr>
          <p:cNvPr id="3" name="Notes Placeholder 2"/>
          <p:cNvSpPr>
            <a:spLocks noGrp="1"/>
          </p:cNvSpPr>
          <p:nvPr>
            <p:ph type="body" idx="1"/>
          </p:nvPr>
        </p:nvSpPr>
        <p:spPr/>
        <p:txBody>
          <a:bodyPr/>
          <a:lstStyle/>
          <a:p>
            <a:r>
              <a:rPr lang="en-US"/>
              <a:t>While</a:t>
            </a:r>
            <a:r>
              <a:rPr lang="en-US" baseline="0"/>
              <a:t> there are associations like AAFA, AFIRM that issues harmonized RSL;</a:t>
            </a:r>
            <a:endParaRPr lang="en-US"/>
          </a:p>
          <a:p>
            <a:r>
              <a:rPr lang="en-US"/>
              <a:t>3 industry associations came together</a:t>
            </a:r>
            <a:r>
              <a:rPr lang="en-US" baseline="0"/>
              <a:t> to address chemical management in production.</a:t>
            </a:r>
          </a:p>
          <a:p>
            <a:endParaRPr lang="en-US" baseline="0"/>
          </a:p>
          <a:p>
            <a:r>
              <a:rPr lang="en-US" baseline="0"/>
              <a:t>These had </a:t>
            </a:r>
            <a:r>
              <a:rPr lang="en-US"/>
              <a:t>overlapping membership</a:t>
            </a:r>
            <a:r>
              <a:rPr lang="en-US" baseline="0"/>
              <a:t> a</a:t>
            </a:r>
            <a:r>
              <a:rPr lang="en-US"/>
              <a:t>nd areas</a:t>
            </a:r>
          </a:p>
          <a:p>
            <a:r>
              <a:rPr lang="en-US" err="1"/>
              <a:t>Eg</a:t>
            </a:r>
            <a:r>
              <a:rPr lang="en-US"/>
              <a:t>: ZDHC and SAC were working on audit module</a:t>
            </a:r>
          </a:p>
          <a:p>
            <a:r>
              <a:rPr lang="en-US"/>
              <a:t>OIA</a:t>
            </a:r>
            <a:r>
              <a:rPr lang="en-US" baseline="0"/>
              <a:t> and ZDHC working on Research</a:t>
            </a:r>
          </a:p>
          <a:p>
            <a:endParaRPr lang="en-US" baseline="0"/>
          </a:p>
          <a:p>
            <a:r>
              <a:rPr lang="en-US" baseline="0"/>
              <a:t>ACTION &gt; Click on link to show members.</a:t>
            </a:r>
          </a:p>
          <a:p>
            <a:endParaRPr lang="en-US" baseline="0"/>
          </a:p>
          <a:p>
            <a:r>
              <a:rPr lang="en-US" baseline="0"/>
              <a:t>The total members involved is approximately equal to 38% of worlds fashion industry, so there is significant buying volumes</a:t>
            </a:r>
            <a:endParaRPr lang="en-US"/>
          </a:p>
        </p:txBody>
      </p:sp>
      <p:sp>
        <p:nvSpPr>
          <p:cNvPr id="4" name="Slide Number Placeholder 3"/>
          <p:cNvSpPr>
            <a:spLocks noGrp="1"/>
          </p:cNvSpPr>
          <p:nvPr>
            <p:ph type="sldNum" sz="quarter" idx="10"/>
          </p:nvPr>
        </p:nvSpPr>
        <p:spPr/>
        <p:txBody>
          <a:bodyPr/>
          <a:lstStyle/>
          <a:p>
            <a:fld id="{1E61E1D1-FF9B-4B03-A435-8A87E6E39BC4}" type="slidenum">
              <a:rPr lang="en-US" smtClean="0"/>
              <a:t>30</a:t>
            </a:fld>
            <a:endParaRPr lang="en-US"/>
          </a:p>
        </p:txBody>
      </p:sp>
    </p:spTree>
    <p:extLst>
      <p:ext uri="{BB962C8B-B14F-4D97-AF65-F5344CB8AC3E}">
        <p14:creationId xmlns:p14="http://schemas.microsoft.com/office/powerpoint/2010/main" val="3650132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C91765A-090D-4809-93BA-E25451D157AC}"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31</a:t>
            </a:fld>
            <a:endParaRPr lang="de-DE"/>
          </a:p>
        </p:txBody>
      </p:sp>
    </p:spTree>
    <p:extLst>
      <p:ext uri="{BB962C8B-B14F-4D97-AF65-F5344CB8AC3E}">
        <p14:creationId xmlns:p14="http://schemas.microsoft.com/office/powerpoint/2010/main" val="3146259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9D7CBF5-F70E-4947-A96E-2F7FA0A80614}"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34</a:t>
            </a:fld>
            <a:endParaRPr lang="de-DE"/>
          </a:p>
        </p:txBody>
      </p:sp>
    </p:spTree>
    <p:extLst>
      <p:ext uri="{BB962C8B-B14F-4D97-AF65-F5344CB8AC3E}">
        <p14:creationId xmlns:p14="http://schemas.microsoft.com/office/powerpoint/2010/main" val="1600416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04287F1-542E-47D1-B62F-01DE3AF83E87}"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37</a:t>
            </a:fld>
            <a:endParaRPr lang="de-DE"/>
          </a:p>
        </p:txBody>
      </p:sp>
    </p:spTree>
    <p:extLst>
      <p:ext uri="{BB962C8B-B14F-4D97-AF65-F5344CB8AC3E}">
        <p14:creationId xmlns:p14="http://schemas.microsoft.com/office/powerpoint/2010/main" val="2194916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508000"/>
            <a:ext cx="5832475" cy="32829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As you would imagine, many of our best and </a:t>
            </a:r>
            <a:r>
              <a:rPr lang="en-US" sz="1200" kern="1200" err="1">
                <a:solidFill>
                  <a:schemeClr val="tx1"/>
                </a:solidFill>
                <a:effectLst/>
                <a:latin typeface="+mn-lt"/>
                <a:ea typeface="+mn-ea"/>
                <a:cs typeface="+mn-cs"/>
              </a:rPr>
              <a:t>brigtest</a:t>
            </a:r>
            <a:r>
              <a:rPr lang="en-US" sz="1200" kern="1200">
                <a:solidFill>
                  <a:schemeClr val="tx1"/>
                </a:solidFill>
                <a:effectLst/>
                <a:latin typeface="+mn-lt"/>
                <a:ea typeface="+mn-ea"/>
                <a:cs typeface="+mn-cs"/>
              </a:rPr>
              <a:t> were involved developing the SDGs, and while these 17 </a:t>
            </a:r>
            <a:r>
              <a:rPr lang="en-US" sz="1200" kern="1200" err="1">
                <a:solidFill>
                  <a:schemeClr val="tx1"/>
                </a:solidFill>
                <a:effectLst/>
                <a:latin typeface="+mn-lt"/>
                <a:ea typeface="+mn-ea"/>
                <a:cs typeface="+mn-cs"/>
              </a:rPr>
              <a:t>SDgs</a:t>
            </a:r>
            <a:r>
              <a:rPr lang="en-US" sz="1200" kern="1200">
                <a:solidFill>
                  <a:schemeClr val="tx1"/>
                </a:solidFill>
                <a:effectLst/>
                <a:latin typeface="+mn-lt"/>
                <a:ea typeface="+mn-ea"/>
                <a:cs typeface="+mn-cs"/>
              </a:rPr>
              <a:t> look like separate initiatives, They are all </a:t>
            </a:r>
            <a:r>
              <a:rPr lang="en-US" sz="1200" kern="1200" err="1">
                <a:solidFill>
                  <a:schemeClr val="tx1"/>
                </a:solidFill>
                <a:effectLst/>
                <a:latin typeface="+mn-lt"/>
                <a:ea typeface="+mn-ea"/>
                <a:cs typeface="+mn-cs"/>
              </a:rPr>
              <a:t>ofcourse</a:t>
            </a:r>
            <a:r>
              <a:rPr lang="en-US" sz="1200" kern="1200">
                <a:solidFill>
                  <a:schemeClr val="tx1"/>
                </a:solidFill>
                <a:effectLst/>
                <a:latin typeface="+mn-lt"/>
                <a:ea typeface="+mn-ea"/>
                <a:cs typeface="+mn-cs"/>
              </a:rPr>
              <a:t> connected.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Progress on SDG12, will not only contribute to CE goals , Resource Efficiency plans; but the innovation required will also propel Human Development forward</a:t>
            </a:r>
          </a:p>
          <a:p>
            <a:endParaRPr lang="en-US"/>
          </a:p>
        </p:txBody>
      </p:sp>
      <p:sp>
        <p:nvSpPr>
          <p:cNvPr id="4" name="Slide Number Placeholder 3"/>
          <p:cNvSpPr>
            <a:spLocks noGrp="1"/>
          </p:cNvSpPr>
          <p:nvPr>
            <p:ph type="sldNum" sz="quarter" idx="10"/>
          </p:nvPr>
        </p:nvSpPr>
        <p:spPr/>
        <p:txBody>
          <a:bodyPr/>
          <a:lstStyle/>
          <a:p>
            <a:fld id="{1E61E1D1-FF9B-4B03-A435-8A87E6E39BC4}" type="slidenum">
              <a:rPr lang="en-US" smtClean="0"/>
              <a:t>39</a:t>
            </a:fld>
            <a:endParaRPr lang="en-US"/>
          </a:p>
        </p:txBody>
      </p:sp>
    </p:spTree>
    <p:extLst>
      <p:ext uri="{BB962C8B-B14F-4D97-AF65-F5344CB8AC3E}">
        <p14:creationId xmlns:p14="http://schemas.microsoft.com/office/powerpoint/2010/main" val="1092191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03438" y="477838"/>
            <a:ext cx="4208462" cy="23685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876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508000"/>
            <a:ext cx="5832475" cy="3282950"/>
          </a:xfrm>
        </p:spPr>
      </p:sp>
      <p:sp>
        <p:nvSpPr>
          <p:cNvPr id="3" name="Notes Placeholder 2"/>
          <p:cNvSpPr>
            <a:spLocks noGrp="1"/>
          </p:cNvSpPr>
          <p:nvPr>
            <p:ph type="body" idx="1"/>
          </p:nvPr>
        </p:nvSpPr>
        <p:spPr/>
        <p:txBody>
          <a:bodyPr/>
          <a:lstStyle/>
          <a:p>
            <a:pPr rtl="0"/>
            <a:r>
              <a:rPr lang="en-US" sz="1200" kern="1200">
                <a:solidFill>
                  <a:schemeClr val="tx1"/>
                </a:solidFill>
                <a:effectLst/>
                <a:latin typeface="+mn-lt"/>
                <a:ea typeface="+mn-ea"/>
                <a:cs typeface="+mn-cs"/>
              </a:rPr>
              <a:t>Its essential to start looking at the purpose of our industry and its impact.</a:t>
            </a:r>
          </a:p>
          <a:p>
            <a:pPr rtl="0"/>
            <a:r>
              <a:rPr lang="en-US" sz="1200" kern="1200">
                <a:solidFill>
                  <a:schemeClr val="tx1"/>
                </a:solidFill>
                <a:effectLst/>
                <a:latin typeface="+mn-lt"/>
                <a:ea typeface="+mn-ea"/>
                <a:cs typeface="+mn-cs"/>
              </a:rPr>
              <a:t> </a:t>
            </a:r>
          </a:p>
          <a:p>
            <a:pPr rtl="0"/>
            <a:r>
              <a:rPr lang="en-US" sz="1200" kern="1200">
                <a:solidFill>
                  <a:schemeClr val="tx1"/>
                </a:solidFill>
                <a:effectLst/>
                <a:latin typeface="+mn-lt"/>
                <a:ea typeface="+mn-ea"/>
                <a:cs typeface="+mn-cs"/>
              </a:rPr>
              <a:t>This is what it does </a:t>
            </a:r>
          </a:p>
          <a:p>
            <a:pPr rtl="0"/>
            <a:r>
              <a:rPr lang="en-US" sz="1200" kern="1200">
                <a:solidFill>
                  <a:schemeClr val="tx1"/>
                </a:solidFill>
                <a:effectLst/>
                <a:latin typeface="+mn-lt"/>
                <a:ea typeface="+mn-ea"/>
                <a:cs typeface="+mn-cs"/>
              </a:rPr>
              <a:t>It produces the wonderful products that allow people, allows all of us to express ourselves, our feelings, and is one of the factors that makes us feel good</a:t>
            </a:r>
          </a:p>
          <a:p>
            <a:endParaRPr lang="en-US"/>
          </a:p>
        </p:txBody>
      </p:sp>
      <p:sp>
        <p:nvSpPr>
          <p:cNvPr id="4" name="Date Placeholder 3"/>
          <p:cNvSpPr>
            <a:spLocks noGrp="1"/>
          </p:cNvSpPr>
          <p:nvPr>
            <p:ph type="dt" idx="10"/>
          </p:nvPr>
        </p:nvSpPr>
        <p:spPr/>
        <p:txBody>
          <a:bodyPr/>
          <a:lstStyle/>
          <a:p>
            <a:fld id="{E88877C0-C4AC-4071-A01D-A1D26FE9CB7C}"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3</a:t>
            </a:fld>
            <a:endParaRPr lang="de-DE"/>
          </a:p>
        </p:txBody>
      </p:sp>
    </p:spTree>
    <p:extLst>
      <p:ext uri="{BB962C8B-B14F-4D97-AF65-F5344CB8AC3E}">
        <p14:creationId xmlns:p14="http://schemas.microsoft.com/office/powerpoint/2010/main" val="264186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522288"/>
            <a:ext cx="6005512" cy="337978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1885393-9255-4EF1-B574-97EDA1617904}"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6</a:t>
            </a:fld>
            <a:endParaRPr lang="de-DE"/>
          </a:p>
        </p:txBody>
      </p:sp>
    </p:spTree>
    <p:extLst>
      <p:ext uri="{BB962C8B-B14F-4D97-AF65-F5344CB8AC3E}">
        <p14:creationId xmlns:p14="http://schemas.microsoft.com/office/powerpoint/2010/main" val="58060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56051998-30F1-46B9-B68A-640EF1E482A6}"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7</a:t>
            </a:fld>
            <a:endParaRPr lang="de-DE"/>
          </a:p>
        </p:txBody>
      </p:sp>
    </p:spTree>
    <p:extLst>
      <p:ext uri="{BB962C8B-B14F-4D97-AF65-F5344CB8AC3E}">
        <p14:creationId xmlns:p14="http://schemas.microsoft.com/office/powerpoint/2010/main" val="315733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C1D0B79-78CF-4F6A-96E9-F0A6D86083A5}"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15</a:t>
            </a:fld>
            <a:endParaRPr lang="de-DE"/>
          </a:p>
        </p:txBody>
      </p:sp>
    </p:spTree>
    <p:extLst>
      <p:ext uri="{BB962C8B-B14F-4D97-AF65-F5344CB8AC3E}">
        <p14:creationId xmlns:p14="http://schemas.microsoft.com/office/powerpoint/2010/main" val="96431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3B8D9D5C-07DD-494D-8B24-D82680BB7F59}"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18</a:t>
            </a:fld>
            <a:endParaRPr lang="de-DE"/>
          </a:p>
        </p:txBody>
      </p:sp>
    </p:spTree>
    <p:extLst>
      <p:ext uri="{BB962C8B-B14F-4D97-AF65-F5344CB8AC3E}">
        <p14:creationId xmlns:p14="http://schemas.microsoft.com/office/powerpoint/2010/main" val="2864058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4D04377-A483-4C76-8C59-E7FE34F5E5FC}"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22</a:t>
            </a:fld>
            <a:endParaRPr lang="de-DE"/>
          </a:p>
        </p:txBody>
      </p:sp>
    </p:spTree>
    <p:extLst>
      <p:ext uri="{BB962C8B-B14F-4D97-AF65-F5344CB8AC3E}">
        <p14:creationId xmlns:p14="http://schemas.microsoft.com/office/powerpoint/2010/main" val="91442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C29129B-5F59-4AD8-9B90-1DCE2015E548}"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25</a:t>
            </a:fld>
            <a:endParaRPr lang="de-DE"/>
          </a:p>
        </p:txBody>
      </p:sp>
    </p:spTree>
    <p:extLst>
      <p:ext uri="{BB962C8B-B14F-4D97-AF65-F5344CB8AC3E}">
        <p14:creationId xmlns:p14="http://schemas.microsoft.com/office/powerpoint/2010/main" val="3466384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477838"/>
            <a:ext cx="4208462" cy="23685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EFB163D-54F6-40E1-8C36-036E1E9BF867}" type="datetime1">
              <a:rPr lang="de-DE" smtClean="0"/>
              <a:t>08.12.2022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B64AB4-7874-472E-9B88-D201B44CC3AF}" type="slidenum">
              <a:rPr lang="de-DE" smtClean="0"/>
              <a:pPr/>
              <a:t>27</a:t>
            </a:fld>
            <a:endParaRPr lang="de-DE"/>
          </a:p>
        </p:txBody>
      </p:sp>
    </p:spTree>
    <p:extLst>
      <p:ext uri="{BB962C8B-B14F-4D97-AF65-F5344CB8AC3E}">
        <p14:creationId xmlns:p14="http://schemas.microsoft.com/office/powerpoint/2010/main" val="2291189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9.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bg1"/>
        </a:solidFill>
        <a:effectLst/>
      </p:bgPr>
    </p:bg>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C2451CE1-8153-44B1-98A1-11DC116FE7B5}"/>
              </a:ext>
            </a:extLst>
          </p:cNvPr>
          <p:cNvSpPr>
            <a:spLocks noGrp="1"/>
          </p:cNvSpPr>
          <p:nvPr>
            <p:ph type="pic" sz="quarter" idx="16"/>
          </p:nvPr>
        </p:nvSpPr>
        <p:spPr bwMode="gray">
          <a:xfrm>
            <a:off x="0" y="0"/>
            <a:ext cx="12190413" cy="5662104"/>
          </a:xfrm>
          <a:custGeom>
            <a:avLst/>
            <a:gdLst>
              <a:gd name="connsiteX0" fmla="*/ 0 w 12190413"/>
              <a:gd name="connsiteY0" fmla="*/ 0 h 5662104"/>
              <a:gd name="connsiteX1" fmla="*/ 12190413 w 12190413"/>
              <a:gd name="connsiteY1" fmla="*/ 0 h 5662104"/>
              <a:gd name="connsiteX2" fmla="*/ 12190412 w 12190413"/>
              <a:gd name="connsiteY2" fmla="*/ 5369071 h 5662104"/>
              <a:gd name="connsiteX3" fmla="*/ 12190412 w 12190413"/>
              <a:gd name="connsiteY3" fmla="*/ 5381978 h 5662104"/>
              <a:gd name="connsiteX4" fmla="*/ 12188206 w 12190413"/>
              <a:gd name="connsiteY4" fmla="*/ 5381464 h 5662104"/>
              <a:gd name="connsiteX5" fmla="*/ 12188206 w 12190413"/>
              <a:gd name="connsiteY5" fmla="*/ 5374839 h 5662104"/>
              <a:gd name="connsiteX6" fmla="*/ 12032390 w 12190413"/>
              <a:gd name="connsiteY6" fmla="*/ 5345161 h 5662104"/>
              <a:gd name="connsiteX7" fmla="*/ 11853287 w 12190413"/>
              <a:gd name="connsiteY7" fmla="*/ 5303433 h 5662104"/>
              <a:gd name="connsiteX8" fmla="*/ 9474399 w 12190413"/>
              <a:gd name="connsiteY8" fmla="*/ 5070435 h 5662104"/>
              <a:gd name="connsiteX9" fmla="*/ 9363219 w 12190413"/>
              <a:gd name="connsiteY9" fmla="*/ 5071476 h 5662104"/>
              <a:gd name="connsiteX10" fmla="*/ 9336724 w 12190413"/>
              <a:gd name="connsiteY10" fmla="*/ 5071008 h 5662104"/>
              <a:gd name="connsiteX11" fmla="*/ 9141154 w 12190413"/>
              <a:gd name="connsiteY11" fmla="*/ 5071008 h 5662104"/>
              <a:gd name="connsiteX12" fmla="*/ 8943837 w 12190413"/>
              <a:gd name="connsiteY12" fmla="*/ 5071007 h 5662104"/>
              <a:gd name="connsiteX13" fmla="*/ 8746521 w 12190413"/>
              <a:gd name="connsiteY13" fmla="*/ 5074500 h 5662104"/>
              <a:gd name="connsiteX14" fmla="*/ 8552697 w 12190413"/>
              <a:gd name="connsiteY14" fmla="*/ 5079739 h 5662104"/>
              <a:gd name="connsiteX15" fmla="*/ 8357128 w 12190413"/>
              <a:gd name="connsiteY15" fmla="*/ 5090215 h 5662104"/>
              <a:gd name="connsiteX16" fmla="*/ 8163303 w 12190413"/>
              <a:gd name="connsiteY16" fmla="*/ 5102438 h 5662104"/>
              <a:gd name="connsiteX17" fmla="*/ 7972972 w 12190413"/>
              <a:gd name="connsiteY17" fmla="*/ 5114662 h 5662104"/>
              <a:gd name="connsiteX18" fmla="*/ 7779149 w 12190413"/>
              <a:gd name="connsiteY18" fmla="*/ 5130376 h 5662104"/>
              <a:gd name="connsiteX19" fmla="*/ 7587072 w 12190413"/>
              <a:gd name="connsiteY19" fmla="*/ 5149584 h 5662104"/>
              <a:gd name="connsiteX20" fmla="*/ 7396738 w 12190413"/>
              <a:gd name="connsiteY20" fmla="*/ 5172284 h 5662104"/>
              <a:gd name="connsiteX21" fmla="*/ 7209903 w 12190413"/>
              <a:gd name="connsiteY21" fmla="*/ 5194984 h 5662104"/>
              <a:gd name="connsiteX22" fmla="*/ 7019571 w 12190413"/>
              <a:gd name="connsiteY22" fmla="*/ 5219431 h 5662104"/>
              <a:gd name="connsiteX23" fmla="*/ 6853019 w 12190413"/>
              <a:gd name="connsiteY23" fmla="*/ 5245892 h 5662104"/>
              <a:gd name="connsiteX24" fmla="*/ 6718666 w 12190413"/>
              <a:gd name="connsiteY24" fmla="*/ 5263138 h 5662104"/>
              <a:gd name="connsiteX25" fmla="*/ 6545441 w 12190413"/>
              <a:gd name="connsiteY25" fmla="*/ 5292335 h 5662104"/>
              <a:gd name="connsiteX26" fmla="*/ 6460798 w 12190413"/>
              <a:gd name="connsiteY26" fmla="*/ 5304993 h 5662104"/>
              <a:gd name="connsiteX27" fmla="*/ 6387367 w 12190413"/>
              <a:gd name="connsiteY27" fmla="*/ 5318980 h 5662104"/>
              <a:gd name="connsiteX28" fmla="*/ 6041160 w 12190413"/>
              <a:gd name="connsiteY28" fmla="*/ 5377334 h 5662104"/>
              <a:gd name="connsiteX29" fmla="*/ 5887321 w 12190413"/>
              <a:gd name="connsiteY29" fmla="*/ 5409645 h 5662104"/>
              <a:gd name="connsiteX30" fmla="*/ 5857713 w 12190413"/>
              <a:gd name="connsiteY30" fmla="*/ 5414631 h 5662104"/>
              <a:gd name="connsiteX31" fmla="*/ 1438219 w 12190413"/>
              <a:gd name="connsiteY31" fmla="*/ 5598060 h 5662104"/>
              <a:gd name="connsiteX32" fmla="*/ 1112913 w 12190413"/>
              <a:gd name="connsiteY32" fmla="*/ 5561533 h 5662104"/>
              <a:gd name="connsiteX33" fmla="*/ 1063194 w 12190413"/>
              <a:gd name="connsiteY33" fmla="*/ 5555146 h 5662104"/>
              <a:gd name="connsiteX34" fmla="*/ 750855 w 12190413"/>
              <a:gd name="connsiteY34" fmla="*/ 5510173 h 5662104"/>
              <a:gd name="connsiteX35" fmla="*/ 268553 w 12190413"/>
              <a:gd name="connsiteY35" fmla="*/ 5419676 h 5662104"/>
              <a:gd name="connsiteX36" fmla="*/ 355 w 12190413"/>
              <a:gd name="connsiteY36" fmla="*/ 5353304 h 5662104"/>
              <a:gd name="connsiteX37" fmla="*/ 511 w 12190413"/>
              <a:gd name="connsiteY37" fmla="*/ 5325116 h 5662104"/>
              <a:gd name="connsiteX38" fmla="*/ 159 w 12190413"/>
              <a:gd name="connsiteY38" fmla="*/ 3966 h 566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0413" h="5662104">
                <a:moveTo>
                  <a:pt x="0" y="0"/>
                </a:moveTo>
                <a:lnTo>
                  <a:pt x="12190413" y="0"/>
                </a:lnTo>
                <a:lnTo>
                  <a:pt x="12190412" y="5369071"/>
                </a:lnTo>
                <a:lnTo>
                  <a:pt x="12190412" y="5381978"/>
                </a:lnTo>
                <a:lnTo>
                  <a:pt x="12188206" y="5381464"/>
                </a:lnTo>
                <a:lnTo>
                  <a:pt x="12188206" y="5374839"/>
                </a:lnTo>
                <a:lnTo>
                  <a:pt x="12032390" y="5345161"/>
                </a:lnTo>
                <a:lnTo>
                  <a:pt x="11853287" y="5303433"/>
                </a:lnTo>
                <a:cubicBezTo>
                  <a:pt x="11151505" y="5161237"/>
                  <a:pt x="10345755" y="5080171"/>
                  <a:pt x="9474399" y="5070435"/>
                </a:cubicBezTo>
                <a:lnTo>
                  <a:pt x="9363219" y="5071476"/>
                </a:lnTo>
                <a:lnTo>
                  <a:pt x="9336724" y="5071008"/>
                </a:lnTo>
                <a:lnTo>
                  <a:pt x="9141154" y="5071008"/>
                </a:lnTo>
                <a:lnTo>
                  <a:pt x="8943837" y="5071007"/>
                </a:lnTo>
                <a:lnTo>
                  <a:pt x="8746521" y="5074500"/>
                </a:lnTo>
                <a:lnTo>
                  <a:pt x="8552697" y="5079739"/>
                </a:lnTo>
                <a:lnTo>
                  <a:pt x="8357128" y="5090215"/>
                </a:lnTo>
                <a:lnTo>
                  <a:pt x="8163303" y="5102438"/>
                </a:lnTo>
                <a:lnTo>
                  <a:pt x="7972972" y="5114662"/>
                </a:lnTo>
                <a:lnTo>
                  <a:pt x="7779149" y="5130376"/>
                </a:lnTo>
                <a:lnTo>
                  <a:pt x="7587072" y="5149584"/>
                </a:lnTo>
                <a:lnTo>
                  <a:pt x="7396738" y="5172284"/>
                </a:lnTo>
                <a:lnTo>
                  <a:pt x="7209903" y="5194984"/>
                </a:lnTo>
                <a:lnTo>
                  <a:pt x="7019571" y="5219431"/>
                </a:lnTo>
                <a:lnTo>
                  <a:pt x="6853019" y="5245892"/>
                </a:lnTo>
                <a:lnTo>
                  <a:pt x="6718666" y="5263138"/>
                </a:lnTo>
                <a:lnTo>
                  <a:pt x="6545441" y="5292335"/>
                </a:lnTo>
                <a:lnTo>
                  <a:pt x="6460798" y="5304993"/>
                </a:lnTo>
                <a:lnTo>
                  <a:pt x="6387367" y="5318980"/>
                </a:lnTo>
                <a:lnTo>
                  <a:pt x="6041160" y="5377334"/>
                </a:lnTo>
                <a:lnTo>
                  <a:pt x="5887321" y="5409645"/>
                </a:lnTo>
                <a:lnTo>
                  <a:pt x="5857713" y="5414631"/>
                </a:lnTo>
                <a:cubicBezTo>
                  <a:pt x="4271557" y="5663154"/>
                  <a:pt x="2741498" y="5724884"/>
                  <a:pt x="1438219" y="5598060"/>
                </a:cubicBezTo>
                <a:lnTo>
                  <a:pt x="1112913" y="5561533"/>
                </a:lnTo>
                <a:lnTo>
                  <a:pt x="1063194" y="5555146"/>
                </a:lnTo>
                <a:lnTo>
                  <a:pt x="750855" y="5510173"/>
                </a:lnTo>
                <a:cubicBezTo>
                  <a:pt x="585150" y="5483521"/>
                  <a:pt x="424237" y="5453357"/>
                  <a:pt x="268553" y="5419676"/>
                </a:cubicBezTo>
                <a:lnTo>
                  <a:pt x="355" y="5353304"/>
                </a:lnTo>
                <a:lnTo>
                  <a:pt x="511" y="5325116"/>
                </a:lnTo>
                <a:cubicBezTo>
                  <a:pt x="2883" y="4745919"/>
                  <a:pt x="3215" y="157949"/>
                  <a:pt x="159" y="3966"/>
                </a:cubicBezTo>
                <a:close/>
              </a:path>
            </a:pathLst>
          </a:custGeom>
          <a:solidFill>
            <a:schemeClr val="accent2"/>
          </a:solidFill>
        </p:spPr>
        <p:txBody>
          <a:bodyPr wrap="square" lIns="0" tIns="0" bIns="648000" anchor="ctr">
            <a:noAutofit/>
          </a:bodyPr>
          <a:lstStyle>
            <a:lvl1pPr marL="0" indent="0" algn="ctr">
              <a:buNone/>
              <a:defRPr sz="1200" cap="none" baseline="0">
                <a:solidFill>
                  <a:schemeClr val="tx1"/>
                </a:solidFill>
              </a:defRPr>
            </a:lvl1pPr>
          </a:lstStyle>
          <a:p>
            <a:endParaRPr lang="de-DE"/>
          </a:p>
        </p:txBody>
      </p:sp>
      <p:sp>
        <p:nvSpPr>
          <p:cNvPr id="10" name="Titel 12">
            <a:extLst>
              <a:ext uri="{FF2B5EF4-FFF2-40B4-BE49-F238E27FC236}">
                <a16:creationId xmlns:a16="http://schemas.microsoft.com/office/drawing/2014/main" id="{56505D9B-37B7-43A5-8C37-4A28E0345DC3}"/>
              </a:ext>
            </a:extLst>
          </p:cNvPr>
          <p:cNvSpPr>
            <a:spLocks noGrp="1"/>
          </p:cNvSpPr>
          <p:nvPr>
            <p:ph type="ctrTitle" hasCustomPrompt="1"/>
          </p:nvPr>
        </p:nvSpPr>
        <p:spPr bwMode="gray">
          <a:xfrm>
            <a:off x="0" y="0"/>
            <a:ext cx="6095206" cy="3393546"/>
          </a:xfrm>
          <a:custGeom>
            <a:avLst/>
            <a:gdLst>
              <a:gd name="connsiteX0" fmla="*/ 0 w 6095206"/>
              <a:gd name="connsiteY0" fmla="*/ 0 h 3393546"/>
              <a:gd name="connsiteX1" fmla="*/ 6095206 w 6095206"/>
              <a:gd name="connsiteY1" fmla="*/ 0 h 3393546"/>
              <a:gd name="connsiteX2" fmla="*/ 6095206 w 6095206"/>
              <a:gd name="connsiteY2" fmla="*/ 3088765 h 3393546"/>
              <a:gd name="connsiteX3" fmla="*/ 6077723 w 6095206"/>
              <a:gd name="connsiteY3" fmla="*/ 3092188 h 3393546"/>
              <a:gd name="connsiteX4" fmla="*/ 3047672 w 6095206"/>
              <a:gd name="connsiteY4" fmla="*/ 3393546 h 3393546"/>
              <a:gd name="connsiteX5" fmla="*/ 0 w 6095206"/>
              <a:gd name="connsiteY5" fmla="*/ 3088765 h 33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206" h="3393546">
                <a:moveTo>
                  <a:pt x="0" y="0"/>
                </a:moveTo>
                <a:lnTo>
                  <a:pt x="6095206" y="0"/>
                </a:lnTo>
                <a:lnTo>
                  <a:pt x="6095206" y="3088765"/>
                </a:lnTo>
                <a:lnTo>
                  <a:pt x="6077723" y="3092188"/>
                </a:lnTo>
                <a:cubicBezTo>
                  <a:pt x="5904736" y="3125672"/>
                  <a:pt x="4476205" y="3393546"/>
                  <a:pt x="3047672" y="3393546"/>
                </a:cubicBezTo>
                <a:cubicBezTo>
                  <a:pt x="1523905" y="3393546"/>
                  <a:pt x="0" y="3088765"/>
                  <a:pt x="0" y="3088765"/>
                </a:cubicBezTo>
                <a:close/>
              </a:path>
            </a:pathLst>
          </a:custGeom>
          <a:solidFill>
            <a:schemeClr val="accent1">
              <a:alpha val="90000"/>
            </a:schemeClr>
          </a:solidFill>
        </p:spPr>
        <p:txBody>
          <a:bodyPr wrap="square" lIns="547200" tIns="478800" rIns="468000">
            <a:noAutofit/>
          </a:bodyPr>
          <a:lstStyle>
            <a:lvl1pPr>
              <a:defRPr sz="3200" baseline="0">
                <a:solidFill>
                  <a:schemeClr val="bg1"/>
                </a:solidFill>
              </a:defRPr>
            </a:lvl1pPr>
          </a:lstStyle>
          <a:p>
            <a:r>
              <a:rPr lang="en-US"/>
              <a:t>Here is a long</a:t>
            </a:r>
            <a:br>
              <a:rPr lang="en-US"/>
            </a:br>
            <a:r>
              <a:rPr lang="en-US"/>
              <a:t>Headline </a:t>
            </a:r>
            <a:r>
              <a:rPr lang="en-US" err="1"/>
              <a:t>32pt</a:t>
            </a:r>
            <a:endParaRPr lang="de-DE"/>
          </a:p>
        </p:txBody>
      </p:sp>
      <p:sp>
        <p:nvSpPr>
          <p:cNvPr id="13" name="Untertitel 2">
            <a:extLst>
              <a:ext uri="{FF2B5EF4-FFF2-40B4-BE49-F238E27FC236}">
                <a16:creationId xmlns:a16="http://schemas.microsoft.com/office/drawing/2014/main" id="{7A2ADD57-1ACA-4257-8277-96D2B0CD0471}"/>
              </a:ext>
            </a:extLst>
          </p:cNvPr>
          <p:cNvSpPr>
            <a:spLocks noGrp="1"/>
          </p:cNvSpPr>
          <p:nvPr>
            <p:ph type="subTitle" idx="1" hasCustomPrompt="1"/>
          </p:nvPr>
        </p:nvSpPr>
        <p:spPr bwMode="gray">
          <a:xfrm>
            <a:off x="550436" y="1701554"/>
            <a:ext cx="5112000" cy="1080000"/>
          </a:xfrm>
        </p:spPr>
        <p:txBody>
          <a:bodyPr/>
          <a:lstStyle>
            <a:lvl1pPr marL="0" indent="0" algn="l">
              <a:spcAft>
                <a:spcPts val="0"/>
              </a:spcAft>
              <a:buNone/>
              <a:defRPr sz="2000" cap="none" baseline="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pPr lvl="0"/>
            <a:r>
              <a:rPr lang="en-US"/>
              <a:t>Here is a </a:t>
            </a:r>
            <a:r>
              <a:rPr lang="en-US" err="1"/>
              <a:t>Subheadline</a:t>
            </a:r>
            <a:r>
              <a:rPr lang="en-US"/>
              <a:t> </a:t>
            </a:r>
            <a:r>
              <a:rPr lang="en-US" err="1"/>
              <a:t>20pt</a:t>
            </a:r>
            <a:endParaRPr lang="en-US"/>
          </a:p>
        </p:txBody>
      </p:sp>
    </p:spTree>
    <p:extLst>
      <p:ext uri="{BB962C8B-B14F-4D97-AF65-F5344CB8AC3E}">
        <p14:creationId xmlns:p14="http://schemas.microsoft.com/office/powerpoint/2010/main" val="79195104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overview">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550436" y="405374"/>
            <a:ext cx="11088688" cy="432000"/>
          </a:xfrm>
        </p:spPr>
        <p:txBody>
          <a:bodyPr/>
          <a:lstStyle>
            <a:lvl1pPr>
              <a:defRPr/>
            </a:lvl1pPr>
          </a:lstStyle>
          <a:p>
            <a:r>
              <a:rPr lang="en-US"/>
              <a:t>Agenda overview</a:t>
            </a:r>
          </a:p>
        </p:txBody>
      </p:sp>
      <p:sp>
        <p:nvSpPr>
          <p:cNvPr id="3" name="Datumsplatzhalter 2"/>
          <p:cNvSpPr>
            <a:spLocks noGrp="1"/>
          </p:cNvSpPr>
          <p:nvPr>
            <p:ph type="dt" sz="half" idx="10"/>
          </p:nvPr>
        </p:nvSpPr>
        <p:spPr bwMode="gray"/>
        <p:txBody>
          <a:bodyPr/>
          <a:lstStyle/>
          <a:p>
            <a:fld id="{EEAFF69F-E306-418C-BA71-98E0A3AB2501}" type="datetime1">
              <a:rPr lang="en-IN" smtClean="0"/>
              <a:t>08-12-2022</a:t>
            </a:fld>
            <a:endParaRPr lang="en-US"/>
          </a:p>
        </p:txBody>
      </p:sp>
      <p:sp>
        <p:nvSpPr>
          <p:cNvPr id="4" name="Fußzeilenplatzhalter 3"/>
          <p:cNvSpPr>
            <a:spLocks noGrp="1"/>
          </p:cNvSpPr>
          <p:nvPr>
            <p:ph type="ftr" sz="quarter" idx="11"/>
          </p:nvPr>
        </p:nvSpPr>
        <p:spPr bwMode="gray"/>
        <p:txBody>
          <a:bodyPr/>
          <a:lstStyle/>
          <a:p>
            <a:r>
              <a:rPr lang="en-US"/>
              <a:t>Sustainability in Textiles : Expectations &amp; Trends</a:t>
            </a:r>
          </a:p>
        </p:txBody>
      </p:sp>
      <p:sp>
        <p:nvSpPr>
          <p:cNvPr id="5" name="Foliennummernplatzhalter 4"/>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10" name="Tabellenplatzhalter 9"/>
          <p:cNvSpPr>
            <a:spLocks noGrp="1"/>
          </p:cNvSpPr>
          <p:nvPr>
            <p:ph type="tbl" sz="quarter" idx="13" hasCustomPrompt="1"/>
          </p:nvPr>
        </p:nvSpPr>
        <p:spPr bwMode="gray">
          <a:xfrm>
            <a:off x="551288" y="1269494"/>
            <a:ext cx="11088688" cy="4680000"/>
          </a:xfrm>
        </p:spPr>
        <p:txBody>
          <a:bodyPr/>
          <a:lstStyle>
            <a:lvl1pPr>
              <a:defRPr cap="none" baseline="0"/>
            </a:lvl1pPr>
          </a:lstStyle>
          <a:p>
            <a:pPr lvl="0"/>
            <a:r>
              <a:rPr lang="en-US"/>
              <a:t> </a:t>
            </a:r>
          </a:p>
        </p:txBody>
      </p:sp>
    </p:spTree>
    <p:extLst>
      <p:ext uri="{BB962C8B-B14F-4D97-AF65-F5344CB8AC3E}">
        <p14:creationId xmlns:p14="http://schemas.microsoft.com/office/powerpoint/2010/main" val="2931333212"/>
      </p:ext>
    </p:extLst>
  </p:cSld>
  <p:clrMapOvr>
    <a:masterClrMapping/>
  </p:clrMapOvr>
  <p:extLst>
    <p:ext uri="{DCECCB84-F9BA-43D5-87BE-67443E8EF086}">
      <p15:sldGuideLst xmlns:p15="http://schemas.microsoft.com/office/powerpoint/2012/main">
        <p15:guide id="1" orient="horz" pos="80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a:xfrm>
            <a:off x="550436" y="405374"/>
            <a:ext cx="11087100" cy="432000"/>
          </a:xfrm>
        </p:spPr>
        <p:txBody>
          <a:bodyPr/>
          <a:lstStyle>
            <a:lvl1pPr>
              <a:defRPr baseline="0"/>
            </a:lvl1pPr>
          </a:lstStyle>
          <a:p>
            <a:r>
              <a:rPr lang="en-US"/>
              <a:t>Statement</a:t>
            </a:r>
          </a:p>
        </p:txBody>
      </p:sp>
      <p:sp>
        <p:nvSpPr>
          <p:cNvPr id="7" name="Datumsplatzhalter 6"/>
          <p:cNvSpPr>
            <a:spLocks noGrp="1"/>
          </p:cNvSpPr>
          <p:nvPr>
            <p:ph type="dt" sz="half" idx="10"/>
          </p:nvPr>
        </p:nvSpPr>
        <p:spPr bwMode="gray"/>
        <p:txBody>
          <a:bodyPr/>
          <a:lstStyle/>
          <a:p>
            <a:fld id="{09EDDFF5-9080-47D9-A7EC-153D26F49627}"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12" name="Textplatzhalter 10">
            <a:extLst>
              <a:ext uri="{FF2B5EF4-FFF2-40B4-BE49-F238E27FC236}">
                <a16:creationId xmlns:a16="http://schemas.microsoft.com/office/drawing/2014/main" id="{3AD79EE0-A32F-415B-9D94-533343ECAB0E}"/>
              </a:ext>
            </a:extLst>
          </p:cNvPr>
          <p:cNvSpPr>
            <a:spLocks noGrp="1"/>
          </p:cNvSpPr>
          <p:nvPr>
            <p:ph type="body" sz="quarter" idx="13" hasCustomPrompt="1"/>
          </p:nvPr>
        </p:nvSpPr>
        <p:spPr bwMode="gray">
          <a:xfrm>
            <a:off x="550436" y="1549400"/>
            <a:ext cx="11088000" cy="4400744"/>
          </a:xfrm>
        </p:spPr>
        <p:txBody>
          <a:bodyPr/>
          <a:lstStyle>
            <a:lvl1pPr marL="0" indent="0">
              <a:lnSpc>
                <a:spcPct val="100000"/>
              </a:lnSpc>
              <a:buFont typeface="Arial" panose="020B0604020202020204" pitchFamily="34" charset="0"/>
              <a:buNone/>
              <a:defRPr sz="4800" cap="none" baseline="0">
                <a:solidFill>
                  <a:schemeClr val="accent5"/>
                </a:solidFill>
              </a:defRPr>
            </a:lvl1pPr>
            <a:lvl2pPr marL="0" indent="0">
              <a:buFont typeface="Arial" panose="020B0604020202020204" pitchFamily="34" charset="0"/>
              <a:buNone/>
              <a:defRPr sz="4800">
                <a:solidFill>
                  <a:schemeClr val="accent1"/>
                </a:solidFill>
              </a:defRPr>
            </a:lvl2pPr>
            <a:lvl3pPr marL="0" indent="0">
              <a:buNone/>
              <a:defRPr sz="4800">
                <a:solidFill>
                  <a:schemeClr val="accent1"/>
                </a:solidFill>
              </a:defRPr>
            </a:lvl3pPr>
            <a:lvl4pPr marL="0" indent="0">
              <a:buNone/>
              <a:defRPr sz="4800">
                <a:solidFill>
                  <a:schemeClr val="accent1"/>
                </a:solidFill>
              </a:defRPr>
            </a:lvl4pPr>
            <a:lvl5pPr marL="0" indent="0">
              <a:buNone/>
              <a:defRPr sz="4800">
                <a:solidFill>
                  <a:schemeClr val="accent1"/>
                </a:solidFill>
              </a:defRPr>
            </a:lvl5pPr>
            <a:lvl6pPr marL="0" indent="0">
              <a:buNone/>
              <a:defRPr sz="4800">
                <a:solidFill>
                  <a:schemeClr val="accent1"/>
                </a:solidFill>
              </a:defRPr>
            </a:lvl6pPr>
            <a:lvl7pPr marL="0" indent="0">
              <a:buNone/>
              <a:defRPr sz="4800">
                <a:solidFill>
                  <a:schemeClr val="tx2"/>
                </a:solidFill>
              </a:defRPr>
            </a:lvl7pPr>
            <a:lvl8pPr marL="0" indent="0">
              <a:buNone/>
              <a:defRPr sz="4800">
                <a:solidFill>
                  <a:schemeClr val="tx2"/>
                </a:solidFill>
              </a:defRPr>
            </a:lvl8pPr>
            <a:lvl9pPr marL="0" indent="0">
              <a:buNone/>
              <a:defRPr sz="4800">
                <a:solidFill>
                  <a:schemeClr val="tx2"/>
                </a:solidFill>
              </a:defRPr>
            </a:lvl9pPr>
          </a:lstStyle>
          <a:p>
            <a:pPr lvl="0"/>
            <a:r>
              <a:rPr lang="de-DE"/>
              <a:t>»</a:t>
            </a:r>
            <a:r>
              <a:rPr lang="en-US"/>
              <a:t>The past is your lesson. The present is your gift. The future is your motivation.</a:t>
            </a:r>
            <a:r>
              <a:rPr lang="de-DE"/>
              <a:t>«</a:t>
            </a:r>
          </a:p>
        </p:txBody>
      </p:sp>
    </p:spTree>
    <p:extLst>
      <p:ext uri="{BB962C8B-B14F-4D97-AF65-F5344CB8AC3E}">
        <p14:creationId xmlns:p14="http://schemas.microsoft.com/office/powerpoint/2010/main" val="2163954403"/>
      </p:ext>
    </p:extLst>
  </p:cSld>
  <p:clrMapOvr>
    <a:masterClrMapping/>
  </p:clrMapOvr>
  <p:extLst>
    <p:ext uri="{DCECCB84-F9BA-43D5-87BE-67443E8EF086}">
      <p15:sldGuideLst xmlns:p15="http://schemas.microsoft.com/office/powerpoint/2012/main">
        <p15:guide id="1" orient="horz" pos="8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EFDBDC29-F285-44A7-ADA5-5BC9A9E01CD3}"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3" name="Inhaltsplatzhalter 2"/>
          <p:cNvSpPr>
            <a:spLocks noGrp="1"/>
          </p:cNvSpPr>
          <p:nvPr>
            <p:ph sz="quarter" idx="13" hasCustomPrompt="1"/>
          </p:nvPr>
        </p:nvSpPr>
        <p:spPr bwMode="gray">
          <a:xfrm>
            <a:off x="550800" y="1701799"/>
            <a:ext cx="11088000" cy="4248000"/>
          </a:xfrm>
        </p:spPr>
        <p:txBody>
          <a:bodyPr/>
          <a:lstStyle>
            <a:lvl1pPr>
              <a:defRPr/>
            </a:lvl1pPr>
            <a:lvl2pPr>
              <a:defRPr/>
            </a:lvl2pPr>
            <a:lvl3pPr>
              <a:defRPr/>
            </a:lvl3pPr>
            <a:lvl4pPr>
              <a:defRPr/>
            </a:lvl4pPr>
            <a:lvl5pPr>
              <a:defRPr/>
            </a:lvl5pPr>
            <a:lvl6pPr>
              <a:defRPr/>
            </a:lvl6pPr>
            <a:lvl7pPr>
              <a:defRPr/>
            </a:lvl7pPr>
            <a:lvl8pPr marL="539750" indent="-180975">
              <a:buFont typeface="Symbol" panose="05050102010706020507" pitchFamily="18" charset="2"/>
              <a:buChar cha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0" name="Textplatzhalter 6"/>
          <p:cNvSpPr>
            <a:spLocks noGrp="1"/>
          </p:cNvSpPr>
          <p:nvPr>
            <p:ph type="body" sz="quarter" idx="14" hasCustomPrompt="1"/>
          </p:nvPr>
        </p:nvSpPr>
        <p:spPr bwMode="gray">
          <a:xfrm>
            <a:off x="550800" y="982286"/>
            <a:ext cx="11088000"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
        <p:nvSpPr>
          <p:cNvPr id="2" name="Titel 1">
            <a:extLst>
              <a:ext uri="{FF2B5EF4-FFF2-40B4-BE49-F238E27FC236}">
                <a16:creationId xmlns:a16="http://schemas.microsoft.com/office/drawing/2014/main" id="{40FCE74B-5EB4-4B51-BECA-018A0CECA70C}"/>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80946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5F695A0F-1957-4067-937B-4CCE0A4E40F3}"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3" name="Inhaltsplatzhalter 2"/>
          <p:cNvSpPr>
            <a:spLocks noGrp="1"/>
          </p:cNvSpPr>
          <p:nvPr>
            <p:ph sz="quarter" idx="14" hasCustomPrompt="1"/>
          </p:nvPr>
        </p:nvSpPr>
        <p:spPr bwMode="gray">
          <a:xfrm>
            <a:off x="6239976" y="1701799"/>
            <a:ext cx="5400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0" name="Inhaltsplatzhalter 2"/>
          <p:cNvSpPr>
            <a:spLocks noGrp="1"/>
          </p:cNvSpPr>
          <p:nvPr>
            <p:ph sz="quarter" idx="15" hasCustomPrompt="1"/>
          </p:nvPr>
        </p:nvSpPr>
        <p:spPr bwMode="gray">
          <a:xfrm>
            <a:off x="550436" y="1701554"/>
            <a:ext cx="5400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1"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
        <p:nvSpPr>
          <p:cNvPr id="2" name="Titel 1">
            <a:extLst>
              <a:ext uri="{FF2B5EF4-FFF2-40B4-BE49-F238E27FC236}">
                <a16:creationId xmlns:a16="http://schemas.microsoft.com/office/drawing/2014/main" id="{EC36A057-0737-402F-82C3-0D022DF2C917}"/>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911460694"/>
      </p:ext>
    </p:extLst>
  </p:cSld>
  <p:clrMapOvr>
    <a:masterClrMapping/>
  </p:clrMapOvr>
  <p:extLst>
    <p:ext uri="{DCECCB84-F9BA-43D5-87BE-67443E8EF086}">
      <p15:sldGuideLst xmlns:p15="http://schemas.microsoft.com/office/powerpoint/2012/main">
        <p15:guide id="1" pos="3930" userDrawn="1">
          <p15:clr>
            <a:srgbClr val="FBAE40"/>
          </p15:clr>
        </p15:guide>
        <p15:guide id="2" pos="37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48A4CADB-FB59-453F-A572-755BC22425F2}"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3" name="Inhaltsplatzhalter 2"/>
          <p:cNvSpPr>
            <a:spLocks noGrp="1"/>
          </p:cNvSpPr>
          <p:nvPr>
            <p:ph sz="quarter" idx="14" hasCustomPrompt="1"/>
          </p:nvPr>
        </p:nvSpPr>
        <p:spPr bwMode="gray">
          <a:xfrm>
            <a:off x="550436" y="1701554"/>
            <a:ext cx="3456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5" name="Inhaltsplatzhalter 2"/>
          <p:cNvSpPr>
            <a:spLocks noGrp="1"/>
          </p:cNvSpPr>
          <p:nvPr>
            <p:ph sz="quarter" idx="17" hasCustomPrompt="1"/>
          </p:nvPr>
        </p:nvSpPr>
        <p:spPr bwMode="gray">
          <a:xfrm>
            <a:off x="4366966" y="1701554"/>
            <a:ext cx="3456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6" name="Inhaltsplatzhalter 2"/>
          <p:cNvSpPr>
            <a:spLocks noGrp="1"/>
          </p:cNvSpPr>
          <p:nvPr>
            <p:ph sz="quarter" idx="18" hasCustomPrompt="1"/>
          </p:nvPr>
        </p:nvSpPr>
        <p:spPr bwMode="gray">
          <a:xfrm>
            <a:off x="8183976" y="1701554"/>
            <a:ext cx="3456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
        <p:nvSpPr>
          <p:cNvPr id="2" name="Titel 1">
            <a:extLst>
              <a:ext uri="{FF2B5EF4-FFF2-40B4-BE49-F238E27FC236}">
                <a16:creationId xmlns:a16="http://schemas.microsoft.com/office/drawing/2014/main" id="{C0A1F251-4F3D-4A55-AA12-3B04D1752913}"/>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904483606"/>
      </p:ext>
    </p:extLst>
  </p:cSld>
  <p:clrMapOvr>
    <a:masterClrMapping/>
  </p:clrMapOvr>
  <p:extLst>
    <p:ext uri="{DCECCB84-F9BA-43D5-87BE-67443E8EF086}">
      <p15:sldGuideLst xmlns:p15="http://schemas.microsoft.com/office/powerpoint/2012/main">
        <p15:guide id="1" pos="4929" userDrawn="1">
          <p15:clr>
            <a:srgbClr val="FBAE40"/>
          </p15:clr>
        </p15:guide>
        <p15:guide id="2" pos="2750" userDrawn="1">
          <p15:clr>
            <a:srgbClr val="FBAE40"/>
          </p15:clr>
        </p15:guide>
        <p15:guide id="3" pos="2525" userDrawn="1">
          <p15:clr>
            <a:srgbClr val="FBAE40"/>
          </p15:clr>
        </p15:guide>
        <p15:guide id="4" pos="515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FF2DC36D-1526-4B97-89F5-AB292F9ADDA8}"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3" name="Inhaltsplatzhalter 2"/>
          <p:cNvSpPr>
            <a:spLocks noGrp="1"/>
          </p:cNvSpPr>
          <p:nvPr>
            <p:ph sz="quarter" idx="14" hasCustomPrompt="1"/>
          </p:nvPr>
        </p:nvSpPr>
        <p:spPr bwMode="gray">
          <a:xfrm>
            <a:off x="550436" y="1701554"/>
            <a:ext cx="2448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8" name="Inhaltsplatzhalter 2"/>
          <p:cNvSpPr>
            <a:spLocks noGrp="1"/>
          </p:cNvSpPr>
          <p:nvPr>
            <p:ph sz="quarter" idx="18" hasCustomPrompt="1"/>
          </p:nvPr>
        </p:nvSpPr>
        <p:spPr bwMode="gray">
          <a:xfrm>
            <a:off x="3430836" y="1701554"/>
            <a:ext cx="2448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9" name="Inhaltsplatzhalter 2"/>
          <p:cNvSpPr>
            <a:spLocks noGrp="1"/>
          </p:cNvSpPr>
          <p:nvPr>
            <p:ph sz="quarter" idx="19" hasCustomPrompt="1"/>
          </p:nvPr>
        </p:nvSpPr>
        <p:spPr bwMode="gray">
          <a:xfrm>
            <a:off x="6311470" y="1701554"/>
            <a:ext cx="2448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0" name="Inhaltsplatzhalter 2"/>
          <p:cNvSpPr>
            <a:spLocks noGrp="1"/>
          </p:cNvSpPr>
          <p:nvPr>
            <p:ph sz="quarter" idx="20" hasCustomPrompt="1"/>
          </p:nvPr>
        </p:nvSpPr>
        <p:spPr bwMode="gray">
          <a:xfrm>
            <a:off x="9191986" y="1701554"/>
            <a:ext cx="2448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
        <p:nvSpPr>
          <p:cNvPr id="2" name="Titel 1">
            <a:extLst>
              <a:ext uri="{FF2B5EF4-FFF2-40B4-BE49-F238E27FC236}">
                <a16:creationId xmlns:a16="http://schemas.microsoft.com/office/drawing/2014/main" id="{50E2F8D7-F45E-4EEF-8F40-F0F827E63B9D}"/>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837758675"/>
      </p:ext>
    </p:extLst>
  </p:cSld>
  <p:clrMapOvr>
    <a:masterClrMapping/>
  </p:clrMapOvr>
  <p:extLst>
    <p:ext uri="{DCECCB84-F9BA-43D5-87BE-67443E8EF086}">
      <p15:sldGuideLst xmlns:p15="http://schemas.microsoft.com/office/powerpoint/2012/main">
        <p15:guide id="1" pos="2160" userDrawn="1">
          <p15:clr>
            <a:srgbClr val="FBAE40"/>
          </p15:clr>
        </p15:guide>
        <p15:guide id="2" pos="1890" userDrawn="1">
          <p15:clr>
            <a:srgbClr val="FBAE40"/>
          </p15:clr>
        </p15:guide>
        <p15:guide id="3" pos="3975" userDrawn="1">
          <p15:clr>
            <a:srgbClr val="FBAE40"/>
          </p15:clr>
        </p15:guide>
        <p15:guide id="4" pos="3704" userDrawn="1">
          <p15:clr>
            <a:srgbClr val="FBAE40"/>
          </p15:clr>
        </p15:guide>
        <p15:guide id="5" pos="5790" userDrawn="1">
          <p15:clr>
            <a:srgbClr val="FBAE40"/>
          </p15:clr>
        </p15:guide>
        <p15:guide id="6" pos="551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3F2A2207-57AF-4C11-B2C7-1FCF0297B82B}"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3" name="Inhaltsplatzhalter 2"/>
          <p:cNvSpPr>
            <a:spLocks noGrp="1"/>
          </p:cNvSpPr>
          <p:nvPr>
            <p:ph sz="quarter" idx="14" hasCustomPrompt="1"/>
          </p:nvPr>
        </p:nvSpPr>
        <p:spPr bwMode="gray">
          <a:xfrm>
            <a:off x="550436" y="1701554"/>
            <a:ext cx="2448000" cy="2016000"/>
          </a:xfrm>
        </p:spPr>
        <p:txBody>
          <a:bodyPr/>
          <a:lstStyle>
            <a:lvl1pPr>
              <a:defRPr sz="1400"/>
            </a:lvl1pPr>
            <a:lvl2pPr>
              <a:defRPr sz="1400"/>
            </a:lvl2pPr>
            <a:lvl3pPr>
              <a:defRPr sz="1400"/>
            </a:lvl3pPr>
            <a:lvl4pPr>
              <a:defRPr sz="1400"/>
            </a:lvl4pPr>
            <a:lvl5pPr>
              <a:defRPr sz="1400" baseline="0"/>
            </a:lvl5pPr>
            <a:lvl6pPr marL="539750" indent="-180975">
              <a:buFont typeface="Symbol" panose="05050102010706020507" pitchFamily="18" charset="2"/>
              <a:buChar cha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0" name="Inhaltsplatzhalter 2"/>
          <p:cNvSpPr>
            <a:spLocks noGrp="1"/>
          </p:cNvSpPr>
          <p:nvPr>
            <p:ph sz="quarter" idx="21" hasCustomPrompt="1"/>
          </p:nvPr>
        </p:nvSpPr>
        <p:spPr bwMode="gray">
          <a:xfrm>
            <a:off x="550436" y="393412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1" name="Inhaltsplatzhalter 2"/>
          <p:cNvSpPr>
            <a:spLocks noGrp="1"/>
          </p:cNvSpPr>
          <p:nvPr>
            <p:ph sz="quarter" idx="22" hasCustomPrompt="1"/>
          </p:nvPr>
        </p:nvSpPr>
        <p:spPr bwMode="gray">
          <a:xfrm>
            <a:off x="3430836" y="170155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2" name="Inhaltsplatzhalter 2"/>
          <p:cNvSpPr>
            <a:spLocks noGrp="1"/>
          </p:cNvSpPr>
          <p:nvPr>
            <p:ph sz="quarter" idx="23" hasCustomPrompt="1"/>
          </p:nvPr>
        </p:nvSpPr>
        <p:spPr bwMode="gray">
          <a:xfrm>
            <a:off x="3430836" y="393412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3" name="Inhaltsplatzhalter 2"/>
          <p:cNvSpPr>
            <a:spLocks noGrp="1"/>
          </p:cNvSpPr>
          <p:nvPr>
            <p:ph sz="quarter" idx="24" hasCustomPrompt="1"/>
          </p:nvPr>
        </p:nvSpPr>
        <p:spPr bwMode="gray">
          <a:xfrm>
            <a:off x="9191636" y="170155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4" name="Inhaltsplatzhalter 2"/>
          <p:cNvSpPr>
            <a:spLocks noGrp="1"/>
          </p:cNvSpPr>
          <p:nvPr>
            <p:ph sz="quarter" idx="25" hasCustomPrompt="1"/>
          </p:nvPr>
        </p:nvSpPr>
        <p:spPr bwMode="gray">
          <a:xfrm>
            <a:off x="9191636" y="393412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5" name="Inhaltsplatzhalter 2"/>
          <p:cNvSpPr>
            <a:spLocks noGrp="1"/>
          </p:cNvSpPr>
          <p:nvPr>
            <p:ph sz="quarter" idx="26" hasCustomPrompt="1"/>
          </p:nvPr>
        </p:nvSpPr>
        <p:spPr bwMode="gray">
          <a:xfrm>
            <a:off x="6311236" y="170155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6" name="Inhaltsplatzhalter 2"/>
          <p:cNvSpPr>
            <a:spLocks noGrp="1"/>
          </p:cNvSpPr>
          <p:nvPr>
            <p:ph sz="quarter" idx="27" hasCustomPrompt="1"/>
          </p:nvPr>
        </p:nvSpPr>
        <p:spPr bwMode="gray">
          <a:xfrm>
            <a:off x="6311236" y="393412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600">
                <a:solidFill>
                  <a:schemeClr val="tx2"/>
                </a:solidFill>
              </a:defRPr>
            </a:lvl7pPr>
            <a:lvl8pPr marL="0" indent="0">
              <a:buNone/>
              <a:defRPr sz="1600">
                <a:solidFill>
                  <a:schemeClr val="tx2"/>
                </a:solidFill>
              </a:defRPr>
            </a:lvl8pPr>
            <a:lvl9pPr marL="0" indent="0">
              <a:buNone/>
              <a:defRPr sz="1600">
                <a:solidFill>
                  <a:schemeClr val="tx2"/>
                </a:solidFill>
              </a:defRPr>
            </a:lvl9pPr>
          </a:lstStyle>
          <a:p>
            <a:pPr lvl="0"/>
            <a:r>
              <a:rPr lang="en-US" err="1"/>
              <a:t>Subheadline</a:t>
            </a:r>
            <a:endParaRPr lang="en-US"/>
          </a:p>
        </p:txBody>
      </p:sp>
      <p:sp>
        <p:nvSpPr>
          <p:cNvPr id="2" name="Titel 1">
            <a:extLst>
              <a:ext uri="{FF2B5EF4-FFF2-40B4-BE49-F238E27FC236}">
                <a16:creationId xmlns:a16="http://schemas.microsoft.com/office/drawing/2014/main" id="{64DCBCCE-C31E-4B50-8CB7-71B864389396}"/>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795669549"/>
      </p:ext>
    </p:extLst>
  </p:cSld>
  <p:clrMapOvr>
    <a:masterClrMapping/>
  </p:clrMapOvr>
  <p:extLst>
    <p:ext uri="{DCECCB84-F9BA-43D5-87BE-67443E8EF086}">
      <p15:sldGuideLst xmlns:p15="http://schemas.microsoft.com/office/powerpoint/2012/main">
        <p15:guide id="1" orient="horz" pos="2343" userDrawn="1">
          <p15:clr>
            <a:srgbClr val="FBAE40"/>
          </p15:clr>
        </p15:guide>
        <p15:guide id="2" orient="horz" pos="2478" userDrawn="1">
          <p15:clr>
            <a:srgbClr val="FBAE40"/>
          </p15:clr>
        </p15:guide>
        <p15:guide id="3" pos="3975" userDrawn="1">
          <p15:clr>
            <a:srgbClr val="FBAE40"/>
          </p15:clr>
        </p15:guide>
        <p15:guide id="4" pos="3704" userDrawn="1">
          <p15:clr>
            <a:srgbClr val="FBAE40"/>
          </p15:clr>
        </p15:guide>
        <p15:guide id="5" pos="2160" userDrawn="1">
          <p15:clr>
            <a:srgbClr val="FBAE40"/>
          </p15:clr>
        </p15:guide>
        <p15:guide id="6" pos="1890" userDrawn="1">
          <p15:clr>
            <a:srgbClr val="FBAE40"/>
          </p15:clr>
        </p15:guide>
        <p15:guide id="7" pos="5518" userDrawn="1">
          <p15:clr>
            <a:srgbClr val="FBAE40"/>
          </p15:clr>
        </p15:guide>
        <p15:guide id="8" pos="579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1BEF9066-DDD1-4E13-8F1A-4992FFA9FF75}"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3" name="Inhaltsplatzhalter 2"/>
          <p:cNvSpPr>
            <a:spLocks noGrp="1"/>
          </p:cNvSpPr>
          <p:nvPr>
            <p:ph sz="quarter" idx="14" hasCustomPrompt="1"/>
          </p:nvPr>
        </p:nvSpPr>
        <p:spPr bwMode="gray">
          <a:xfrm>
            <a:off x="550666" y="1702144"/>
            <a:ext cx="1728000" cy="4248000"/>
          </a:xfrm>
        </p:spPr>
        <p:txBody>
          <a:bodyPr/>
          <a:lstStyle>
            <a:lvl1pPr>
              <a:defRPr sz="1200"/>
            </a:lvl1pPr>
            <a:lvl2pPr>
              <a:defRPr sz="1200"/>
            </a:lvl2pPr>
            <a:lvl3pPr>
              <a:defRPr sz="1200"/>
            </a:lvl3pPr>
            <a:lvl4pPr marL="360000" indent="-180000">
              <a:buFont typeface="Symbol" panose="05050102010706020507" pitchFamily="18" charset="2"/>
              <a:buChar cha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0" name="Inhaltsplatzhalter 2"/>
          <p:cNvSpPr>
            <a:spLocks noGrp="1"/>
          </p:cNvSpPr>
          <p:nvPr>
            <p:ph sz="quarter" idx="15" hasCustomPrompt="1"/>
          </p:nvPr>
        </p:nvSpPr>
        <p:spPr bwMode="gray">
          <a:xfrm>
            <a:off x="2422926" y="1702144"/>
            <a:ext cx="172800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1" name="Inhaltsplatzhalter 2"/>
          <p:cNvSpPr>
            <a:spLocks noGrp="1"/>
          </p:cNvSpPr>
          <p:nvPr>
            <p:ph sz="quarter" idx="16" hasCustomPrompt="1"/>
          </p:nvPr>
        </p:nvSpPr>
        <p:spPr bwMode="gray">
          <a:xfrm>
            <a:off x="4295186" y="1702144"/>
            <a:ext cx="172800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2" name="Inhaltsplatzhalter 2"/>
          <p:cNvSpPr>
            <a:spLocks noGrp="1"/>
          </p:cNvSpPr>
          <p:nvPr>
            <p:ph sz="quarter" idx="17" hasCustomPrompt="1"/>
          </p:nvPr>
        </p:nvSpPr>
        <p:spPr bwMode="gray">
          <a:xfrm>
            <a:off x="6167446" y="1702144"/>
            <a:ext cx="172800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3" name="Inhaltsplatzhalter 2"/>
          <p:cNvSpPr>
            <a:spLocks noGrp="1"/>
          </p:cNvSpPr>
          <p:nvPr>
            <p:ph sz="quarter" idx="18" hasCustomPrompt="1"/>
          </p:nvPr>
        </p:nvSpPr>
        <p:spPr bwMode="gray">
          <a:xfrm>
            <a:off x="8039706" y="1702144"/>
            <a:ext cx="172800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4" name="Inhaltsplatzhalter 2"/>
          <p:cNvSpPr>
            <a:spLocks noGrp="1"/>
          </p:cNvSpPr>
          <p:nvPr>
            <p:ph sz="quarter" idx="19" hasCustomPrompt="1"/>
          </p:nvPr>
        </p:nvSpPr>
        <p:spPr bwMode="gray">
          <a:xfrm>
            <a:off x="9909585" y="1702144"/>
            <a:ext cx="172801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5"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
        <p:nvSpPr>
          <p:cNvPr id="4" name="Titel 3">
            <a:extLst>
              <a:ext uri="{FF2B5EF4-FFF2-40B4-BE49-F238E27FC236}">
                <a16:creationId xmlns:a16="http://schemas.microsoft.com/office/drawing/2014/main" id="{639BA129-5AA9-4716-9DCF-10BFE15DEA5D}"/>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971431944"/>
      </p:ext>
    </p:extLst>
  </p:cSld>
  <p:clrMapOvr>
    <a:masterClrMapping/>
  </p:clrMapOvr>
  <p:extLst>
    <p:ext uri="{DCECCB84-F9BA-43D5-87BE-67443E8EF086}">
      <p15:sldGuideLst xmlns:p15="http://schemas.microsoft.com/office/powerpoint/2012/main">
        <p15:guide id="1" pos="1526" userDrawn="1">
          <p15:clr>
            <a:srgbClr val="FBAE40"/>
          </p15:clr>
        </p15:guide>
        <p15:guide id="2" pos="1436" userDrawn="1">
          <p15:clr>
            <a:srgbClr val="FBAE40"/>
          </p15:clr>
        </p15:guide>
        <p15:guide id="3" pos="2705" userDrawn="1">
          <p15:clr>
            <a:srgbClr val="FBAE40"/>
          </p15:clr>
        </p15:guide>
        <p15:guide id="4" pos="2616" userDrawn="1">
          <p15:clr>
            <a:srgbClr val="FBAE40"/>
          </p15:clr>
        </p15:guide>
        <p15:guide id="5" pos="3795" userDrawn="1">
          <p15:clr>
            <a:srgbClr val="FBAE40"/>
          </p15:clr>
        </p15:guide>
        <p15:guide id="6" pos="3885" userDrawn="1">
          <p15:clr>
            <a:srgbClr val="FBAE40"/>
          </p15:clr>
        </p15:guide>
        <p15:guide id="7" pos="4974" userDrawn="1">
          <p15:clr>
            <a:srgbClr val="FBAE40"/>
          </p15:clr>
        </p15:guide>
        <p15:guide id="8" pos="5064" userDrawn="1">
          <p15:clr>
            <a:srgbClr val="FBAE40"/>
          </p15:clr>
        </p15:guide>
        <p15:guide id="9" pos="6153" userDrawn="1">
          <p15:clr>
            <a:srgbClr val="FBAE40"/>
          </p15:clr>
        </p15:guide>
        <p15:guide id="10" pos="624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F8FE63D7-6490-4C4B-BA4C-59339D19111F}"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3" name="Bildplatzhalter 2"/>
          <p:cNvSpPr>
            <a:spLocks noGrp="1"/>
          </p:cNvSpPr>
          <p:nvPr>
            <p:ph type="pic" sz="quarter" idx="13"/>
          </p:nvPr>
        </p:nvSpPr>
        <p:spPr bwMode="gray">
          <a:xfrm>
            <a:off x="550436" y="1270144"/>
            <a:ext cx="11089540" cy="4680000"/>
          </a:xfrm>
          <a:pattFill prst="ltUpDiag">
            <a:fgClr>
              <a:schemeClr val="accent1"/>
            </a:fgClr>
            <a:bgClr>
              <a:schemeClr val="bg1"/>
            </a:bgClr>
          </a:pattFill>
        </p:spPr>
        <p:txBody>
          <a:bodyPr tIns="0" bIns="648000" anchor="ctr" anchorCtr="1"/>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endParaRPr lang="en-US"/>
          </a:p>
        </p:txBody>
      </p:sp>
      <p:sp>
        <p:nvSpPr>
          <p:cNvPr id="2" name="Titel 1">
            <a:extLst>
              <a:ext uri="{FF2B5EF4-FFF2-40B4-BE49-F238E27FC236}">
                <a16:creationId xmlns:a16="http://schemas.microsoft.com/office/drawing/2014/main" id="{D9B2E24E-A23E-49E8-9553-8D33D2C7E133}"/>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981916509"/>
      </p:ext>
    </p:extLst>
  </p:cSld>
  <p:clrMapOvr>
    <a:masterClrMapping/>
  </p:clrMapOvr>
  <p:extLst>
    <p:ext uri="{DCECCB84-F9BA-43D5-87BE-67443E8EF086}">
      <p15:sldGuideLst xmlns:p15="http://schemas.microsoft.com/office/powerpoint/2012/main">
        <p15:guide id="1" orient="horz" pos="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ave picture with Text">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84EE520C-4959-4F76-9B5A-4E8474959BE1}"/>
              </a:ext>
            </a:extLst>
          </p:cNvPr>
          <p:cNvSpPr>
            <a:spLocks noGrp="1"/>
          </p:cNvSpPr>
          <p:nvPr>
            <p:ph type="pic" sz="quarter" idx="13"/>
          </p:nvPr>
        </p:nvSpPr>
        <p:spPr bwMode="gray">
          <a:xfrm>
            <a:off x="-1" y="0"/>
            <a:ext cx="12190413" cy="6859588"/>
          </a:xfrm>
          <a:custGeom>
            <a:avLst/>
            <a:gdLst>
              <a:gd name="connsiteX0" fmla="*/ 0 w 12190413"/>
              <a:gd name="connsiteY0" fmla="*/ 0 h 6859588"/>
              <a:gd name="connsiteX1" fmla="*/ 12190413 w 12190413"/>
              <a:gd name="connsiteY1" fmla="*/ 0 h 6859588"/>
              <a:gd name="connsiteX2" fmla="*/ 12190413 w 12190413"/>
              <a:gd name="connsiteY2" fmla="*/ 6859588 h 6859588"/>
              <a:gd name="connsiteX3" fmla="*/ 12188069 w 12190413"/>
              <a:gd name="connsiteY3" fmla="*/ 6859588 h 6859588"/>
              <a:gd name="connsiteX4" fmla="*/ 12188074 w 12190413"/>
              <a:gd name="connsiteY4" fmla="*/ 6782682 h 6859588"/>
              <a:gd name="connsiteX5" fmla="*/ 12189903 w 12190413"/>
              <a:gd name="connsiteY5" fmla="*/ 4427572 h 6859588"/>
              <a:gd name="connsiteX6" fmla="*/ 12190059 w 12190413"/>
              <a:gd name="connsiteY6" fmla="*/ 4399384 h 6859588"/>
              <a:gd name="connsiteX7" fmla="*/ 11921861 w 12190413"/>
              <a:gd name="connsiteY7" fmla="*/ 4333012 h 6859588"/>
              <a:gd name="connsiteX8" fmla="*/ 11439559 w 12190413"/>
              <a:gd name="connsiteY8" fmla="*/ 4242515 h 6859588"/>
              <a:gd name="connsiteX9" fmla="*/ 11127220 w 12190413"/>
              <a:gd name="connsiteY9" fmla="*/ 4197542 h 6859588"/>
              <a:gd name="connsiteX10" fmla="*/ 11077501 w 12190413"/>
              <a:gd name="connsiteY10" fmla="*/ 4191155 h 6859588"/>
              <a:gd name="connsiteX11" fmla="*/ 10752195 w 12190413"/>
              <a:gd name="connsiteY11" fmla="*/ 4154628 h 6859588"/>
              <a:gd name="connsiteX12" fmla="*/ 6332701 w 12190413"/>
              <a:gd name="connsiteY12" fmla="*/ 4338057 h 6859588"/>
              <a:gd name="connsiteX13" fmla="*/ 6303093 w 12190413"/>
              <a:gd name="connsiteY13" fmla="*/ 4343043 h 6859588"/>
              <a:gd name="connsiteX14" fmla="*/ 6149254 w 12190413"/>
              <a:gd name="connsiteY14" fmla="*/ 4375354 h 6859588"/>
              <a:gd name="connsiteX15" fmla="*/ 5803047 w 12190413"/>
              <a:gd name="connsiteY15" fmla="*/ 4433708 h 6859588"/>
              <a:gd name="connsiteX16" fmla="*/ 5729616 w 12190413"/>
              <a:gd name="connsiteY16" fmla="*/ 4447695 h 6859588"/>
              <a:gd name="connsiteX17" fmla="*/ 5644973 w 12190413"/>
              <a:gd name="connsiteY17" fmla="*/ 4460353 h 6859588"/>
              <a:gd name="connsiteX18" fmla="*/ 5471748 w 12190413"/>
              <a:gd name="connsiteY18" fmla="*/ 4489550 h 6859588"/>
              <a:gd name="connsiteX19" fmla="*/ 5337395 w 12190413"/>
              <a:gd name="connsiteY19" fmla="*/ 4506796 h 6859588"/>
              <a:gd name="connsiteX20" fmla="*/ 5170844 w 12190413"/>
              <a:gd name="connsiteY20" fmla="*/ 4533257 h 6859588"/>
              <a:gd name="connsiteX21" fmla="*/ 4980511 w 12190413"/>
              <a:gd name="connsiteY21" fmla="*/ 4557704 h 6859588"/>
              <a:gd name="connsiteX22" fmla="*/ 4793677 w 12190413"/>
              <a:gd name="connsiteY22" fmla="*/ 4580404 h 6859588"/>
              <a:gd name="connsiteX23" fmla="*/ 4603342 w 12190413"/>
              <a:gd name="connsiteY23" fmla="*/ 4603104 h 6859588"/>
              <a:gd name="connsiteX24" fmla="*/ 4411265 w 12190413"/>
              <a:gd name="connsiteY24" fmla="*/ 4622312 h 6859588"/>
              <a:gd name="connsiteX25" fmla="*/ 4217442 w 12190413"/>
              <a:gd name="connsiteY25" fmla="*/ 4638026 h 6859588"/>
              <a:gd name="connsiteX26" fmla="*/ 4027111 w 12190413"/>
              <a:gd name="connsiteY26" fmla="*/ 4650250 h 6859588"/>
              <a:gd name="connsiteX27" fmla="*/ 3833286 w 12190413"/>
              <a:gd name="connsiteY27" fmla="*/ 4662473 h 6859588"/>
              <a:gd name="connsiteX28" fmla="*/ 3637717 w 12190413"/>
              <a:gd name="connsiteY28" fmla="*/ 4672949 h 6859588"/>
              <a:gd name="connsiteX29" fmla="*/ 3443893 w 12190413"/>
              <a:gd name="connsiteY29" fmla="*/ 4678188 h 6859588"/>
              <a:gd name="connsiteX30" fmla="*/ 3246577 w 12190413"/>
              <a:gd name="connsiteY30" fmla="*/ 4681681 h 6859588"/>
              <a:gd name="connsiteX31" fmla="*/ 3049260 w 12190413"/>
              <a:gd name="connsiteY31" fmla="*/ 4681680 h 6859588"/>
              <a:gd name="connsiteX32" fmla="*/ 2853690 w 12190413"/>
              <a:gd name="connsiteY32" fmla="*/ 4681680 h 6859588"/>
              <a:gd name="connsiteX33" fmla="*/ 2827195 w 12190413"/>
              <a:gd name="connsiteY33" fmla="*/ 4681212 h 6859588"/>
              <a:gd name="connsiteX34" fmla="*/ 2716015 w 12190413"/>
              <a:gd name="connsiteY34" fmla="*/ 4682253 h 6859588"/>
              <a:gd name="connsiteX35" fmla="*/ 337127 w 12190413"/>
              <a:gd name="connsiteY35" fmla="*/ 4449255 h 6859588"/>
              <a:gd name="connsiteX36" fmla="*/ 158024 w 12190413"/>
              <a:gd name="connsiteY36" fmla="*/ 4407527 h 6859588"/>
              <a:gd name="connsiteX37" fmla="*/ 2208 w 12190413"/>
              <a:gd name="connsiteY37" fmla="*/ 4377849 h 6859588"/>
              <a:gd name="connsiteX38" fmla="*/ 2208 w 12190413"/>
              <a:gd name="connsiteY38" fmla="*/ 4371224 h 6859588"/>
              <a:gd name="connsiteX39" fmla="*/ 2 w 12190413"/>
              <a:gd name="connsiteY39" fmla="*/ 4370710 h 6859588"/>
              <a:gd name="connsiteX40" fmla="*/ 2 w 12190413"/>
              <a:gd name="connsiteY40" fmla="*/ 4383617 h 6859588"/>
              <a:gd name="connsiteX41" fmla="*/ 2 w 12190413"/>
              <a:gd name="connsiteY41" fmla="*/ 6859588 h 6859588"/>
              <a:gd name="connsiteX42" fmla="*/ 0 w 12190413"/>
              <a:gd name="connsiteY42" fmla="*/ 68595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0413" h="6859588">
                <a:moveTo>
                  <a:pt x="0" y="0"/>
                </a:moveTo>
                <a:lnTo>
                  <a:pt x="12190413" y="0"/>
                </a:lnTo>
                <a:lnTo>
                  <a:pt x="12190413" y="6859588"/>
                </a:lnTo>
                <a:lnTo>
                  <a:pt x="12188069" y="6859588"/>
                </a:lnTo>
                <a:lnTo>
                  <a:pt x="12188074" y="6782682"/>
                </a:lnTo>
                <a:cubicBezTo>
                  <a:pt x="12188218" y="5701674"/>
                  <a:pt x="12188865" y="4680971"/>
                  <a:pt x="12189903" y="4427572"/>
                </a:cubicBezTo>
                <a:lnTo>
                  <a:pt x="12190059" y="4399384"/>
                </a:lnTo>
                <a:lnTo>
                  <a:pt x="11921861" y="4333012"/>
                </a:lnTo>
                <a:cubicBezTo>
                  <a:pt x="11766177" y="4299331"/>
                  <a:pt x="11605264" y="4269167"/>
                  <a:pt x="11439559" y="4242515"/>
                </a:cubicBezTo>
                <a:lnTo>
                  <a:pt x="11127220" y="4197542"/>
                </a:lnTo>
                <a:lnTo>
                  <a:pt x="11077501" y="4191155"/>
                </a:lnTo>
                <a:lnTo>
                  <a:pt x="10752195" y="4154628"/>
                </a:lnTo>
                <a:cubicBezTo>
                  <a:pt x="9448916" y="4027804"/>
                  <a:pt x="7918857" y="4089534"/>
                  <a:pt x="6332701" y="4338057"/>
                </a:cubicBezTo>
                <a:lnTo>
                  <a:pt x="6303093" y="4343043"/>
                </a:lnTo>
                <a:lnTo>
                  <a:pt x="6149254" y="4375354"/>
                </a:lnTo>
                <a:lnTo>
                  <a:pt x="5803047" y="4433708"/>
                </a:lnTo>
                <a:lnTo>
                  <a:pt x="5729616" y="4447695"/>
                </a:lnTo>
                <a:lnTo>
                  <a:pt x="5644973" y="4460353"/>
                </a:lnTo>
                <a:lnTo>
                  <a:pt x="5471748" y="4489550"/>
                </a:lnTo>
                <a:lnTo>
                  <a:pt x="5337395" y="4506796"/>
                </a:lnTo>
                <a:lnTo>
                  <a:pt x="5170844" y="4533257"/>
                </a:lnTo>
                <a:lnTo>
                  <a:pt x="4980511" y="4557704"/>
                </a:lnTo>
                <a:lnTo>
                  <a:pt x="4793677" y="4580404"/>
                </a:lnTo>
                <a:lnTo>
                  <a:pt x="4603342" y="4603104"/>
                </a:lnTo>
                <a:lnTo>
                  <a:pt x="4411265" y="4622312"/>
                </a:lnTo>
                <a:lnTo>
                  <a:pt x="4217442" y="4638026"/>
                </a:lnTo>
                <a:lnTo>
                  <a:pt x="4027111" y="4650250"/>
                </a:lnTo>
                <a:lnTo>
                  <a:pt x="3833286" y="4662473"/>
                </a:lnTo>
                <a:lnTo>
                  <a:pt x="3637717" y="4672949"/>
                </a:lnTo>
                <a:lnTo>
                  <a:pt x="3443893" y="4678188"/>
                </a:lnTo>
                <a:lnTo>
                  <a:pt x="3246577" y="4681681"/>
                </a:lnTo>
                <a:lnTo>
                  <a:pt x="3049260" y="4681680"/>
                </a:lnTo>
                <a:lnTo>
                  <a:pt x="2853690" y="4681680"/>
                </a:lnTo>
                <a:lnTo>
                  <a:pt x="2827195" y="4681212"/>
                </a:lnTo>
                <a:lnTo>
                  <a:pt x="2716015" y="4682253"/>
                </a:lnTo>
                <a:cubicBezTo>
                  <a:pt x="1844659" y="4672517"/>
                  <a:pt x="1038909" y="4591451"/>
                  <a:pt x="337127" y="4449255"/>
                </a:cubicBezTo>
                <a:lnTo>
                  <a:pt x="158024" y="4407527"/>
                </a:lnTo>
                <a:lnTo>
                  <a:pt x="2208" y="4377849"/>
                </a:lnTo>
                <a:lnTo>
                  <a:pt x="2208" y="4371224"/>
                </a:lnTo>
                <a:lnTo>
                  <a:pt x="2" y="4370710"/>
                </a:lnTo>
                <a:lnTo>
                  <a:pt x="2" y="4383617"/>
                </a:lnTo>
                <a:lnTo>
                  <a:pt x="2" y="6859588"/>
                </a:lnTo>
                <a:lnTo>
                  <a:pt x="0" y="6859588"/>
                </a:lnTo>
                <a:close/>
              </a:path>
            </a:pathLst>
          </a:custGeom>
          <a:pattFill prst="ltUpDiag">
            <a:fgClr>
              <a:schemeClr val="accent1"/>
            </a:fgClr>
            <a:bgClr>
              <a:schemeClr val="bg1"/>
            </a:bgClr>
          </a:pattFill>
        </p:spPr>
        <p:txBody>
          <a:bodyPr wrap="square" tIns="0" bIns="648000" anchor="ctr" anchorCtr="1">
            <a:noAutofit/>
          </a:bodyPr>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endParaRPr lang="en-US"/>
          </a:p>
        </p:txBody>
      </p:sp>
      <p:sp>
        <p:nvSpPr>
          <p:cNvPr id="7" name="Datumsplatzhalter 6"/>
          <p:cNvSpPr>
            <a:spLocks noGrp="1"/>
          </p:cNvSpPr>
          <p:nvPr>
            <p:ph type="dt" sz="half" idx="10"/>
          </p:nvPr>
        </p:nvSpPr>
        <p:spPr bwMode="gray"/>
        <p:txBody>
          <a:bodyPr/>
          <a:lstStyle/>
          <a:p>
            <a:fld id="{036A7262-4337-4D45-8109-FD1456B2929A}"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17" name="Titel 1">
            <a:extLst>
              <a:ext uri="{FF2B5EF4-FFF2-40B4-BE49-F238E27FC236}">
                <a16:creationId xmlns:a16="http://schemas.microsoft.com/office/drawing/2014/main" id="{6973F3DE-1CB2-415F-BBCA-37AF345CA55D}"/>
              </a:ext>
            </a:extLst>
          </p:cNvPr>
          <p:cNvSpPr>
            <a:spLocks noGrp="1"/>
          </p:cNvSpPr>
          <p:nvPr>
            <p:ph type="title" hasCustomPrompt="1"/>
          </p:nvPr>
        </p:nvSpPr>
        <p:spPr>
          <a:xfrm>
            <a:off x="4222946" y="5014014"/>
            <a:ext cx="3600500" cy="935936"/>
          </a:xfrm>
        </p:spPr>
        <p:txBody>
          <a:bodyPr anchor="b"/>
          <a:lstStyle>
            <a:lvl1pPr>
              <a:defRPr sz="2000"/>
            </a:lvl1pPr>
          </a:lstStyle>
          <a:p>
            <a:r>
              <a:rPr lang="en-US"/>
              <a:t>Click to edit Master title style</a:t>
            </a:r>
          </a:p>
        </p:txBody>
      </p:sp>
    </p:spTree>
    <p:extLst>
      <p:ext uri="{BB962C8B-B14F-4D97-AF65-F5344CB8AC3E}">
        <p14:creationId xmlns:p14="http://schemas.microsoft.com/office/powerpoint/2010/main" val="2976400901"/>
      </p:ext>
    </p:extLst>
  </p:cSld>
  <p:clrMapOvr>
    <a:masterClrMapping/>
  </p:clrMapOvr>
  <p:extLst>
    <p:ext uri="{DCECCB84-F9BA-43D5-87BE-67443E8EF086}">
      <p15:sldGuideLst xmlns:p15="http://schemas.microsoft.com/office/powerpoint/2012/main">
        <p15:guide id="1" orient="horz" pos="8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ly Title with picture">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41D59C23-50AF-49C3-9DB9-0999BC6D9E9B}"/>
              </a:ext>
            </a:extLst>
          </p:cNvPr>
          <p:cNvGraphicFramePr>
            <a:graphicFrameLocks noChangeAspect="1"/>
          </p:cNvGraphicFramePr>
          <p:nvPr userDrawn="1">
            <p:custDataLst>
              <p:tags r:id="rId1"/>
            </p:custDataLst>
            <p:extLst>
              <p:ext uri="{D42A27DB-BD31-4B8C-83A1-F6EECF244321}">
                <p14:modId xmlns:p14="http://schemas.microsoft.com/office/powerpoint/2010/main" val="789674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3" name="Objekt 2" hidden="1">
                        <a:extLst>
                          <a:ext uri="{FF2B5EF4-FFF2-40B4-BE49-F238E27FC236}">
                            <a16:creationId xmlns:a16="http://schemas.microsoft.com/office/drawing/2014/main" id="{41D59C23-50AF-49C3-9DB9-0999BC6D9E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DA1EE99A-BA50-47BE-AB28-08C71B1B37C4}"/>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fontAlgn="auto" hangingPunct="1">
              <a:lnSpc>
                <a:spcPct val="100000"/>
              </a:lnSpc>
              <a:spcBef>
                <a:spcPts val="0"/>
              </a:spcBef>
              <a:spcAft>
                <a:spcPts val="0"/>
              </a:spcAft>
            </a:pPr>
            <a:endParaRPr lang="la-Latn" sz="2800" b="0" i="0" u="none"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Bildplatzhalter 11">
            <a:extLst>
              <a:ext uri="{FF2B5EF4-FFF2-40B4-BE49-F238E27FC236}">
                <a16:creationId xmlns:a16="http://schemas.microsoft.com/office/drawing/2014/main" id="{C2451CE1-8153-44B1-98A1-11DC116FE7B5}"/>
              </a:ext>
            </a:extLst>
          </p:cNvPr>
          <p:cNvSpPr>
            <a:spLocks noGrp="1"/>
          </p:cNvSpPr>
          <p:nvPr>
            <p:ph type="pic" sz="quarter" idx="16"/>
          </p:nvPr>
        </p:nvSpPr>
        <p:spPr bwMode="gray">
          <a:xfrm>
            <a:off x="0" y="0"/>
            <a:ext cx="12190413" cy="5662104"/>
          </a:xfrm>
          <a:custGeom>
            <a:avLst/>
            <a:gdLst>
              <a:gd name="connsiteX0" fmla="*/ 0 w 12190413"/>
              <a:gd name="connsiteY0" fmla="*/ 0 h 5662104"/>
              <a:gd name="connsiteX1" fmla="*/ 12190413 w 12190413"/>
              <a:gd name="connsiteY1" fmla="*/ 0 h 5662104"/>
              <a:gd name="connsiteX2" fmla="*/ 12190412 w 12190413"/>
              <a:gd name="connsiteY2" fmla="*/ 5369071 h 5662104"/>
              <a:gd name="connsiteX3" fmla="*/ 12190412 w 12190413"/>
              <a:gd name="connsiteY3" fmla="*/ 5381978 h 5662104"/>
              <a:gd name="connsiteX4" fmla="*/ 12188206 w 12190413"/>
              <a:gd name="connsiteY4" fmla="*/ 5381464 h 5662104"/>
              <a:gd name="connsiteX5" fmla="*/ 12188206 w 12190413"/>
              <a:gd name="connsiteY5" fmla="*/ 5374839 h 5662104"/>
              <a:gd name="connsiteX6" fmla="*/ 12032390 w 12190413"/>
              <a:gd name="connsiteY6" fmla="*/ 5345161 h 5662104"/>
              <a:gd name="connsiteX7" fmla="*/ 11853287 w 12190413"/>
              <a:gd name="connsiteY7" fmla="*/ 5303433 h 5662104"/>
              <a:gd name="connsiteX8" fmla="*/ 9474399 w 12190413"/>
              <a:gd name="connsiteY8" fmla="*/ 5070435 h 5662104"/>
              <a:gd name="connsiteX9" fmla="*/ 9363219 w 12190413"/>
              <a:gd name="connsiteY9" fmla="*/ 5071476 h 5662104"/>
              <a:gd name="connsiteX10" fmla="*/ 9336724 w 12190413"/>
              <a:gd name="connsiteY10" fmla="*/ 5071008 h 5662104"/>
              <a:gd name="connsiteX11" fmla="*/ 9141154 w 12190413"/>
              <a:gd name="connsiteY11" fmla="*/ 5071008 h 5662104"/>
              <a:gd name="connsiteX12" fmla="*/ 8943837 w 12190413"/>
              <a:gd name="connsiteY12" fmla="*/ 5071007 h 5662104"/>
              <a:gd name="connsiteX13" fmla="*/ 8746521 w 12190413"/>
              <a:gd name="connsiteY13" fmla="*/ 5074500 h 5662104"/>
              <a:gd name="connsiteX14" fmla="*/ 8552697 w 12190413"/>
              <a:gd name="connsiteY14" fmla="*/ 5079739 h 5662104"/>
              <a:gd name="connsiteX15" fmla="*/ 8357128 w 12190413"/>
              <a:gd name="connsiteY15" fmla="*/ 5090215 h 5662104"/>
              <a:gd name="connsiteX16" fmla="*/ 8163303 w 12190413"/>
              <a:gd name="connsiteY16" fmla="*/ 5102438 h 5662104"/>
              <a:gd name="connsiteX17" fmla="*/ 7972972 w 12190413"/>
              <a:gd name="connsiteY17" fmla="*/ 5114662 h 5662104"/>
              <a:gd name="connsiteX18" fmla="*/ 7779149 w 12190413"/>
              <a:gd name="connsiteY18" fmla="*/ 5130376 h 5662104"/>
              <a:gd name="connsiteX19" fmla="*/ 7587072 w 12190413"/>
              <a:gd name="connsiteY19" fmla="*/ 5149584 h 5662104"/>
              <a:gd name="connsiteX20" fmla="*/ 7396738 w 12190413"/>
              <a:gd name="connsiteY20" fmla="*/ 5172284 h 5662104"/>
              <a:gd name="connsiteX21" fmla="*/ 7209903 w 12190413"/>
              <a:gd name="connsiteY21" fmla="*/ 5194984 h 5662104"/>
              <a:gd name="connsiteX22" fmla="*/ 7019571 w 12190413"/>
              <a:gd name="connsiteY22" fmla="*/ 5219431 h 5662104"/>
              <a:gd name="connsiteX23" fmla="*/ 6853019 w 12190413"/>
              <a:gd name="connsiteY23" fmla="*/ 5245892 h 5662104"/>
              <a:gd name="connsiteX24" fmla="*/ 6718666 w 12190413"/>
              <a:gd name="connsiteY24" fmla="*/ 5263138 h 5662104"/>
              <a:gd name="connsiteX25" fmla="*/ 6545441 w 12190413"/>
              <a:gd name="connsiteY25" fmla="*/ 5292335 h 5662104"/>
              <a:gd name="connsiteX26" fmla="*/ 6460798 w 12190413"/>
              <a:gd name="connsiteY26" fmla="*/ 5304993 h 5662104"/>
              <a:gd name="connsiteX27" fmla="*/ 6387367 w 12190413"/>
              <a:gd name="connsiteY27" fmla="*/ 5318980 h 5662104"/>
              <a:gd name="connsiteX28" fmla="*/ 6041160 w 12190413"/>
              <a:gd name="connsiteY28" fmla="*/ 5377334 h 5662104"/>
              <a:gd name="connsiteX29" fmla="*/ 5887321 w 12190413"/>
              <a:gd name="connsiteY29" fmla="*/ 5409645 h 5662104"/>
              <a:gd name="connsiteX30" fmla="*/ 5857713 w 12190413"/>
              <a:gd name="connsiteY30" fmla="*/ 5414631 h 5662104"/>
              <a:gd name="connsiteX31" fmla="*/ 1438219 w 12190413"/>
              <a:gd name="connsiteY31" fmla="*/ 5598060 h 5662104"/>
              <a:gd name="connsiteX32" fmla="*/ 1112913 w 12190413"/>
              <a:gd name="connsiteY32" fmla="*/ 5561533 h 5662104"/>
              <a:gd name="connsiteX33" fmla="*/ 1063194 w 12190413"/>
              <a:gd name="connsiteY33" fmla="*/ 5555146 h 5662104"/>
              <a:gd name="connsiteX34" fmla="*/ 750855 w 12190413"/>
              <a:gd name="connsiteY34" fmla="*/ 5510173 h 5662104"/>
              <a:gd name="connsiteX35" fmla="*/ 268553 w 12190413"/>
              <a:gd name="connsiteY35" fmla="*/ 5419676 h 5662104"/>
              <a:gd name="connsiteX36" fmla="*/ 355 w 12190413"/>
              <a:gd name="connsiteY36" fmla="*/ 5353304 h 5662104"/>
              <a:gd name="connsiteX37" fmla="*/ 511 w 12190413"/>
              <a:gd name="connsiteY37" fmla="*/ 5325116 h 5662104"/>
              <a:gd name="connsiteX38" fmla="*/ 159 w 12190413"/>
              <a:gd name="connsiteY38" fmla="*/ 3966 h 566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0413" h="5662104">
                <a:moveTo>
                  <a:pt x="0" y="0"/>
                </a:moveTo>
                <a:lnTo>
                  <a:pt x="12190413" y="0"/>
                </a:lnTo>
                <a:lnTo>
                  <a:pt x="12190412" y="5369071"/>
                </a:lnTo>
                <a:lnTo>
                  <a:pt x="12190412" y="5381978"/>
                </a:lnTo>
                <a:lnTo>
                  <a:pt x="12188206" y="5381464"/>
                </a:lnTo>
                <a:lnTo>
                  <a:pt x="12188206" y="5374839"/>
                </a:lnTo>
                <a:lnTo>
                  <a:pt x="12032390" y="5345161"/>
                </a:lnTo>
                <a:lnTo>
                  <a:pt x="11853287" y="5303433"/>
                </a:lnTo>
                <a:cubicBezTo>
                  <a:pt x="11151505" y="5161237"/>
                  <a:pt x="10345755" y="5080171"/>
                  <a:pt x="9474399" y="5070435"/>
                </a:cubicBezTo>
                <a:lnTo>
                  <a:pt x="9363219" y="5071476"/>
                </a:lnTo>
                <a:lnTo>
                  <a:pt x="9336724" y="5071008"/>
                </a:lnTo>
                <a:lnTo>
                  <a:pt x="9141154" y="5071008"/>
                </a:lnTo>
                <a:lnTo>
                  <a:pt x="8943837" y="5071007"/>
                </a:lnTo>
                <a:lnTo>
                  <a:pt x="8746521" y="5074500"/>
                </a:lnTo>
                <a:lnTo>
                  <a:pt x="8552697" y="5079739"/>
                </a:lnTo>
                <a:lnTo>
                  <a:pt x="8357128" y="5090215"/>
                </a:lnTo>
                <a:lnTo>
                  <a:pt x="8163303" y="5102438"/>
                </a:lnTo>
                <a:lnTo>
                  <a:pt x="7972972" y="5114662"/>
                </a:lnTo>
                <a:lnTo>
                  <a:pt x="7779149" y="5130376"/>
                </a:lnTo>
                <a:lnTo>
                  <a:pt x="7587072" y="5149584"/>
                </a:lnTo>
                <a:lnTo>
                  <a:pt x="7396738" y="5172284"/>
                </a:lnTo>
                <a:lnTo>
                  <a:pt x="7209903" y="5194984"/>
                </a:lnTo>
                <a:lnTo>
                  <a:pt x="7019571" y="5219431"/>
                </a:lnTo>
                <a:lnTo>
                  <a:pt x="6853019" y="5245892"/>
                </a:lnTo>
                <a:lnTo>
                  <a:pt x="6718666" y="5263138"/>
                </a:lnTo>
                <a:lnTo>
                  <a:pt x="6545441" y="5292335"/>
                </a:lnTo>
                <a:lnTo>
                  <a:pt x="6460798" y="5304993"/>
                </a:lnTo>
                <a:lnTo>
                  <a:pt x="6387367" y="5318980"/>
                </a:lnTo>
                <a:lnTo>
                  <a:pt x="6041160" y="5377334"/>
                </a:lnTo>
                <a:lnTo>
                  <a:pt x="5887321" y="5409645"/>
                </a:lnTo>
                <a:lnTo>
                  <a:pt x="5857713" y="5414631"/>
                </a:lnTo>
                <a:cubicBezTo>
                  <a:pt x="4271557" y="5663154"/>
                  <a:pt x="2741498" y="5724884"/>
                  <a:pt x="1438219" y="5598060"/>
                </a:cubicBezTo>
                <a:lnTo>
                  <a:pt x="1112913" y="5561533"/>
                </a:lnTo>
                <a:lnTo>
                  <a:pt x="1063194" y="5555146"/>
                </a:lnTo>
                <a:lnTo>
                  <a:pt x="750855" y="5510173"/>
                </a:lnTo>
                <a:cubicBezTo>
                  <a:pt x="585150" y="5483521"/>
                  <a:pt x="424237" y="5453357"/>
                  <a:pt x="268553" y="5419676"/>
                </a:cubicBezTo>
                <a:lnTo>
                  <a:pt x="355" y="5353304"/>
                </a:lnTo>
                <a:lnTo>
                  <a:pt x="511" y="5325116"/>
                </a:lnTo>
                <a:cubicBezTo>
                  <a:pt x="2883" y="4745919"/>
                  <a:pt x="3215" y="157949"/>
                  <a:pt x="159" y="3966"/>
                </a:cubicBezTo>
                <a:close/>
              </a:path>
            </a:pathLst>
          </a:custGeom>
          <a:solidFill>
            <a:schemeClr val="accent2"/>
          </a:solidFill>
        </p:spPr>
        <p:txBody>
          <a:bodyPr wrap="square" lIns="0" tIns="0" bIns="648000" anchor="ctr">
            <a:noAutofit/>
          </a:bodyPr>
          <a:lstStyle>
            <a:lvl1pPr marL="0" indent="0" algn="ctr">
              <a:buNone/>
              <a:defRPr sz="1200" cap="none" baseline="0">
                <a:solidFill>
                  <a:schemeClr val="tx1"/>
                </a:solidFill>
              </a:defRPr>
            </a:lvl1pPr>
          </a:lstStyle>
          <a:p>
            <a:endParaRPr lang="de-DE"/>
          </a:p>
        </p:txBody>
      </p:sp>
      <p:sp>
        <p:nvSpPr>
          <p:cNvPr id="10" name="Titel 6">
            <a:extLst>
              <a:ext uri="{FF2B5EF4-FFF2-40B4-BE49-F238E27FC236}">
                <a16:creationId xmlns:a16="http://schemas.microsoft.com/office/drawing/2014/main" id="{AD391C56-CDFE-49E0-A9AF-8AD711A56F3F}"/>
              </a:ext>
            </a:extLst>
          </p:cNvPr>
          <p:cNvSpPr>
            <a:spLocks noGrp="1"/>
          </p:cNvSpPr>
          <p:nvPr>
            <p:ph type="ctrTitle" hasCustomPrompt="1"/>
          </p:nvPr>
        </p:nvSpPr>
        <p:spPr bwMode="gray">
          <a:xfrm>
            <a:off x="1279" y="0"/>
            <a:ext cx="6092825" cy="1872260"/>
          </a:xfrm>
          <a:custGeom>
            <a:avLst/>
            <a:gdLst>
              <a:gd name="connsiteX0" fmla="*/ 847 w 6092825"/>
              <a:gd name="connsiteY0" fmla="*/ 0 h 1872260"/>
              <a:gd name="connsiteX1" fmla="*/ 6092825 w 6092825"/>
              <a:gd name="connsiteY1" fmla="*/ 0 h 1872260"/>
              <a:gd name="connsiteX2" fmla="*/ 6092825 w 6092825"/>
              <a:gd name="connsiteY2" fmla="*/ 1578566 h 1872260"/>
              <a:gd name="connsiteX3" fmla="*/ 6039882 w 6092825"/>
              <a:gd name="connsiteY3" fmla="*/ 1587490 h 1872260"/>
              <a:gd name="connsiteX4" fmla="*/ 5886043 w 6092825"/>
              <a:gd name="connsiteY4" fmla="*/ 1619801 h 1872260"/>
              <a:gd name="connsiteX5" fmla="*/ 5856435 w 6092825"/>
              <a:gd name="connsiteY5" fmla="*/ 1624787 h 1872260"/>
              <a:gd name="connsiteX6" fmla="*/ 1436941 w 6092825"/>
              <a:gd name="connsiteY6" fmla="*/ 1808216 h 1872260"/>
              <a:gd name="connsiteX7" fmla="*/ 1111635 w 6092825"/>
              <a:gd name="connsiteY7" fmla="*/ 1771689 h 1872260"/>
              <a:gd name="connsiteX8" fmla="*/ 1061916 w 6092825"/>
              <a:gd name="connsiteY8" fmla="*/ 1765302 h 1872260"/>
              <a:gd name="connsiteX9" fmla="*/ 749577 w 6092825"/>
              <a:gd name="connsiteY9" fmla="*/ 1720329 h 1872260"/>
              <a:gd name="connsiteX10" fmla="*/ 267275 w 6092825"/>
              <a:gd name="connsiteY10" fmla="*/ 1629832 h 1872260"/>
              <a:gd name="connsiteX11" fmla="*/ 0 w 6092825"/>
              <a:gd name="connsiteY11" fmla="*/ 1563688 h 1872260"/>
              <a:gd name="connsiteX12" fmla="*/ 0 w 6092825"/>
              <a:gd name="connsiteY12" fmla="*/ 1163908 h 1872260"/>
              <a:gd name="connsiteX13" fmla="*/ 24 w 6092825"/>
              <a:gd name="connsiteY13" fmla="*/ 1146652 h 1872260"/>
              <a:gd name="connsiteX14" fmla="*/ 818 w 6092825"/>
              <a:gd name="connsiteY14" fmla="*/ 75482 h 187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2825" h="1872260">
                <a:moveTo>
                  <a:pt x="847" y="0"/>
                </a:moveTo>
                <a:lnTo>
                  <a:pt x="6092825" y="0"/>
                </a:lnTo>
                <a:lnTo>
                  <a:pt x="6092825" y="1578566"/>
                </a:lnTo>
                <a:lnTo>
                  <a:pt x="6039882" y="1587490"/>
                </a:lnTo>
                <a:lnTo>
                  <a:pt x="5886043" y="1619801"/>
                </a:lnTo>
                <a:lnTo>
                  <a:pt x="5856435" y="1624787"/>
                </a:lnTo>
                <a:cubicBezTo>
                  <a:pt x="4270279" y="1873310"/>
                  <a:pt x="2740220" y="1935040"/>
                  <a:pt x="1436941" y="1808216"/>
                </a:cubicBezTo>
                <a:lnTo>
                  <a:pt x="1111635" y="1771689"/>
                </a:lnTo>
                <a:lnTo>
                  <a:pt x="1061916" y="1765302"/>
                </a:lnTo>
                <a:lnTo>
                  <a:pt x="749577" y="1720329"/>
                </a:lnTo>
                <a:cubicBezTo>
                  <a:pt x="583872" y="1693677"/>
                  <a:pt x="422959" y="1663513"/>
                  <a:pt x="267275" y="1629832"/>
                </a:cubicBezTo>
                <a:lnTo>
                  <a:pt x="0" y="1563688"/>
                </a:lnTo>
                <a:lnTo>
                  <a:pt x="0" y="1163908"/>
                </a:lnTo>
                <a:lnTo>
                  <a:pt x="24" y="1146652"/>
                </a:lnTo>
                <a:cubicBezTo>
                  <a:pt x="370" y="874876"/>
                  <a:pt x="637" y="499268"/>
                  <a:pt x="818" y="75482"/>
                </a:cubicBezTo>
                <a:close/>
              </a:path>
            </a:pathLst>
          </a:custGeom>
          <a:solidFill>
            <a:schemeClr val="accent1">
              <a:alpha val="90000"/>
            </a:schemeClr>
          </a:solidFill>
        </p:spPr>
        <p:txBody>
          <a:bodyPr wrap="square" lIns="547200" tIns="478800" rIns="468000">
            <a:noAutofit/>
          </a:bodyPr>
          <a:lstStyle>
            <a:lvl1pPr>
              <a:defRPr sz="3200" baseline="0">
                <a:solidFill>
                  <a:schemeClr val="bg1"/>
                </a:solidFill>
              </a:defRPr>
            </a:lvl1pPr>
          </a:lstStyle>
          <a:p>
            <a:r>
              <a:rPr lang="en-US"/>
              <a:t>Here is a long</a:t>
            </a:r>
            <a:br>
              <a:rPr lang="en-US"/>
            </a:br>
            <a:r>
              <a:rPr lang="en-US"/>
              <a:t>Headline </a:t>
            </a:r>
            <a:r>
              <a:rPr lang="en-US" err="1"/>
              <a:t>32pt</a:t>
            </a:r>
            <a:endParaRPr lang="de-DE"/>
          </a:p>
        </p:txBody>
      </p:sp>
    </p:spTree>
    <p:extLst>
      <p:ext uri="{BB962C8B-B14F-4D97-AF65-F5344CB8AC3E}">
        <p14:creationId xmlns:p14="http://schemas.microsoft.com/office/powerpoint/2010/main" val="1383661365"/>
      </p:ext>
    </p:extLst>
  </p:cSld>
  <p:clrMapOvr>
    <a:masterClrMapping/>
  </p:clrMapOvr>
  <p:extLst>
    <p:ext uri="{DCECCB84-F9BA-43D5-87BE-67443E8EF086}">
      <p15:sldGuideLst xmlns:p15="http://schemas.microsoft.com/office/powerpoint/2012/main">
        <p15:guide id="1" orient="horz" pos="34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picture (dark)">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bwMode="gray">
          <a:xfrm>
            <a:off x="-1" y="0"/>
            <a:ext cx="12190413" cy="6859588"/>
          </a:xfrm>
          <a:pattFill prst="ltUpDiag">
            <a:fgClr>
              <a:schemeClr val="accent1"/>
            </a:fgClr>
            <a:bgClr>
              <a:schemeClr val="accent3"/>
            </a:bgClr>
          </a:pattFill>
        </p:spPr>
        <p:txBody>
          <a:bodyPr tIns="0" bIns="648000" anchor="ctr" anchorCtr="1"/>
          <a:lstStyle>
            <a:lvl1pPr marL="0" indent="0" algn="ctr">
              <a:buNone/>
              <a:defRPr sz="1200" cap="none" baseline="0">
                <a:solidFill>
                  <a:schemeClr val="bg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endParaRPr lang="en-US"/>
          </a:p>
        </p:txBody>
      </p:sp>
      <p:sp>
        <p:nvSpPr>
          <p:cNvPr id="7" name="Datumsplatzhalter 6"/>
          <p:cNvSpPr>
            <a:spLocks noGrp="1"/>
          </p:cNvSpPr>
          <p:nvPr>
            <p:ph type="dt" sz="half" idx="10"/>
          </p:nvPr>
        </p:nvSpPr>
        <p:spPr bwMode="gray"/>
        <p:txBody>
          <a:bodyPr/>
          <a:lstStyle>
            <a:lvl1pPr>
              <a:defRPr>
                <a:solidFill>
                  <a:schemeClr val="bg1"/>
                </a:solidFill>
              </a:defRPr>
            </a:lvl1pPr>
          </a:lstStyle>
          <a:p>
            <a:fld id="{87F0AE31-3471-4F69-AA90-097B26E9F72F}" type="datetime1">
              <a:rPr lang="en-IN" smtClean="0"/>
              <a:t>08-12-2022</a:t>
            </a:fld>
            <a:endParaRPr lang="en-US"/>
          </a:p>
        </p:txBody>
      </p:sp>
      <p:sp>
        <p:nvSpPr>
          <p:cNvPr id="8" name="Fußzeilenplatzhalter 7"/>
          <p:cNvSpPr>
            <a:spLocks noGrp="1"/>
          </p:cNvSpPr>
          <p:nvPr>
            <p:ph type="ftr" sz="quarter" idx="11"/>
          </p:nvPr>
        </p:nvSpPr>
        <p:spPr bwMode="gray"/>
        <p:txBody>
          <a:bodyPr/>
          <a:lstStyle>
            <a:lvl1pPr>
              <a:defRPr>
                <a:solidFill>
                  <a:schemeClr val="bg1"/>
                </a:solidFill>
              </a:defRPr>
            </a:lvl1p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lvl1pPr>
              <a:defRPr>
                <a:solidFill>
                  <a:schemeClr val="bg1"/>
                </a:solidFill>
              </a:defRPr>
            </a:lvl1pPr>
          </a:lstStyle>
          <a:p>
            <a:fld id="{4915BD61-E5D5-4E4F-ADA0-6F3448AB9FA6}" type="slidenum">
              <a:rPr lang="en-US" smtClean="0"/>
              <a:pPr/>
              <a:t>‹Nr.›</a:t>
            </a:fld>
            <a:endParaRPr lang="en-US"/>
          </a:p>
        </p:txBody>
      </p:sp>
      <p:sp>
        <p:nvSpPr>
          <p:cNvPr id="2" name="Titel 1">
            <a:extLst>
              <a:ext uri="{FF2B5EF4-FFF2-40B4-BE49-F238E27FC236}">
                <a16:creationId xmlns:a16="http://schemas.microsoft.com/office/drawing/2014/main" id="{9190DF61-2AD4-4C39-B6F2-27FED0287E28}"/>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5" name="Textplatzhalter 4"/>
          <p:cNvSpPr>
            <a:spLocks noGrp="1"/>
          </p:cNvSpPr>
          <p:nvPr>
            <p:ph type="body" sz="quarter" idx="14" hasCustomPrompt="1"/>
          </p:nvPr>
        </p:nvSpPr>
        <p:spPr>
          <a:xfrm>
            <a:off x="9839137" y="6179802"/>
            <a:ext cx="1800000" cy="450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a:lvl1pPr>
          </a:lstStyle>
          <a:p>
            <a:pPr lvl="0"/>
            <a:r>
              <a:rPr lang="en-US"/>
              <a:t> </a:t>
            </a:r>
          </a:p>
        </p:txBody>
      </p:sp>
    </p:spTree>
    <p:extLst>
      <p:ext uri="{BB962C8B-B14F-4D97-AF65-F5344CB8AC3E}">
        <p14:creationId xmlns:p14="http://schemas.microsoft.com/office/powerpoint/2010/main" val="2602769024"/>
      </p:ext>
    </p:extLst>
  </p:cSld>
  <p:clrMapOvr>
    <a:masterClrMapping/>
  </p:clrMapOvr>
  <p:extLst>
    <p:ext uri="{DCECCB84-F9BA-43D5-87BE-67443E8EF086}">
      <p15:sldGuideLst xmlns:p15="http://schemas.microsoft.com/office/powerpoint/2012/main">
        <p15:guide id="1" orient="horz" pos="8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9619822C-1B3B-42B6-A226-3D0B9EC55027}"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15" name="Bildplatzhalter 14">
            <a:extLst>
              <a:ext uri="{FF2B5EF4-FFF2-40B4-BE49-F238E27FC236}">
                <a16:creationId xmlns:a16="http://schemas.microsoft.com/office/drawing/2014/main" id="{4E5E18E7-2D80-40AE-96A2-6C9FA24FDE1B}"/>
              </a:ext>
            </a:extLst>
          </p:cNvPr>
          <p:cNvSpPr>
            <a:spLocks noGrp="1"/>
          </p:cNvSpPr>
          <p:nvPr>
            <p:ph type="pic" sz="quarter" idx="15"/>
          </p:nvPr>
        </p:nvSpPr>
        <p:spPr bwMode="gray">
          <a:xfrm>
            <a:off x="550436" y="1702145"/>
            <a:ext cx="5400751" cy="4191579"/>
          </a:xfrm>
          <a:custGeom>
            <a:avLst/>
            <a:gdLst>
              <a:gd name="connsiteX0" fmla="*/ 0 w 5400751"/>
              <a:gd name="connsiteY0" fmla="*/ 0 h 4191579"/>
              <a:gd name="connsiteX1" fmla="*/ 5400751 w 5400751"/>
              <a:gd name="connsiteY1" fmla="*/ 0 h 4191579"/>
              <a:gd name="connsiteX2" fmla="*/ 5400751 w 5400751"/>
              <a:gd name="connsiteY2" fmla="*/ 3918065 h 4191579"/>
              <a:gd name="connsiteX3" fmla="*/ 5252610 w 5400751"/>
              <a:gd name="connsiteY3" fmla="*/ 3943034 h 4191579"/>
              <a:gd name="connsiteX4" fmla="*/ 5179180 w 5400751"/>
              <a:gd name="connsiteY4" fmla="*/ 3957021 h 4191579"/>
              <a:gd name="connsiteX5" fmla="*/ 5094536 w 5400751"/>
              <a:gd name="connsiteY5" fmla="*/ 3969679 h 4191579"/>
              <a:gd name="connsiteX6" fmla="*/ 4921311 w 5400751"/>
              <a:gd name="connsiteY6" fmla="*/ 3998876 h 4191579"/>
              <a:gd name="connsiteX7" fmla="*/ 4786958 w 5400751"/>
              <a:gd name="connsiteY7" fmla="*/ 4016122 h 4191579"/>
              <a:gd name="connsiteX8" fmla="*/ 4620406 w 5400751"/>
              <a:gd name="connsiteY8" fmla="*/ 4042583 h 4191579"/>
              <a:gd name="connsiteX9" fmla="*/ 4430074 w 5400751"/>
              <a:gd name="connsiteY9" fmla="*/ 4067030 h 4191579"/>
              <a:gd name="connsiteX10" fmla="*/ 4243239 w 5400751"/>
              <a:gd name="connsiteY10" fmla="*/ 4089730 h 4191579"/>
              <a:gd name="connsiteX11" fmla="*/ 4052905 w 5400751"/>
              <a:gd name="connsiteY11" fmla="*/ 4112430 h 4191579"/>
              <a:gd name="connsiteX12" fmla="*/ 3860828 w 5400751"/>
              <a:gd name="connsiteY12" fmla="*/ 4131638 h 4191579"/>
              <a:gd name="connsiteX13" fmla="*/ 3667005 w 5400751"/>
              <a:gd name="connsiteY13" fmla="*/ 4147352 h 4191579"/>
              <a:gd name="connsiteX14" fmla="*/ 3476674 w 5400751"/>
              <a:gd name="connsiteY14" fmla="*/ 4159576 h 4191579"/>
              <a:gd name="connsiteX15" fmla="*/ 3282849 w 5400751"/>
              <a:gd name="connsiteY15" fmla="*/ 4171799 h 4191579"/>
              <a:gd name="connsiteX16" fmla="*/ 3087280 w 5400751"/>
              <a:gd name="connsiteY16" fmla="*/ 4182275 h 4191579"/>
              <a:gd name="connsiteX17" fmla="*/ 2893456 w 5400751"/>
              <a:gd name="connsiteY17" fmla="*/ 4187514 h 4191579"/>
              <a:gd name="connsiteX18" fmla="*/ 2696140 w 5400751"/>
              <a:gd name="connsiteY18" fmla="*/ 4191007 h 4191579"/>
              <a:gd name="connsiteX19" fmla="*/ 2498823 w 5400751"/>
              <a:gd name="connsiteY19" fmla="*/ 4191006 h 4191579"/>
              <a:gd name="connsiteX20" fmla="*/ 2303253 w 5400751"/>
              <a:gd name="connsiteY20" fmla="*/ 4191006 h 4191579"/>
              <a:gd name="connsiteX21" fmla="*/ 2276758 w 5400751"/>
              <a:gd name="connsiteY21" fmla="*/ 4190538 h 4191579"/>
              <a:gd name="connsiteX22" fmla="*/ 2165578 w 5400751"/>
              <a:gd name="connsiteY22" fmla="*/ 4191579 h 4191579"/>
              <a:gd name="connsiteX23" fmla="*/ 331921 w 5400751"/>
              <a:gd name="connsiteY23" fmla="*/ 4053607 h 4191579"/>
              <a:gd name="connsiteX24" fmla="*/ 0 w 5400751"/>
              <a:gd name="connsiteY24" fmla="*/ 3995758 h 419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00751" h="4191579">
                <a:moveTo>
                  <a:pt x="0" y="0"/>
                </a:moveTo>
                <a:lnTo>
                  <a:pt x="5400751" y="0"/>
                </a:lnTo>
                <a:lnTo>
                  <a:pt x="5400751" y="3918065"/>
                </a:lnTo>
                <a:lnTo>
                  <a:pt x="5252610" y="3943034"/>
                </a:lnTo>
                <a:lnTo>
                  <a:pt x="5179180" y="3957021"/>
                </a:lnTo>
                <a:lnTo>
                  <a:pt x="5094536" y="3969679"/>
                </a:lnTo>
                <a:lnTo>
                  <a:pt x="4921311" y="3998876"/>
                </a:lnTo>
                <a:lnTo>
                  <a:pt x="4786958" y="4016122"/>
                </a:lnTo>
                <a:lnTo>
                  <a:pt x="4620406" y="4042583"/>
                </a:lnTo>
                <a:lnTo>
                  <a:pt x="4430074" y="4067030"/>
                </a:lnTo>
                <a:lnTo>
                  <a:pt x="4243239" y="4089730"/>
                </a:lnTo>
                <a:lnTo>
                  <a:pt x="4052905" y="4112430"/>
                </a:lnTo>
                <a:lnTo>
                  <a:pt x="3860828" y="4131638"/>
                </a:lnTo>
                <a:lnTo>
                  <a:pt x="3667005" y="4147352"/>
                </a:lnTo>
                <a:lnTo>
                  <a:pt x="3476674" y="4159576"/>
                </a:lnTo>
                <a:lnTo>
                  <a:pt x="3282849" y="4171799"/>
                </a:lnTo>
                <a:lnTo>
                  <a:pt x="3087280" y="4182275"/>
                </a:lnTo>
                <a:lnTo>
                  <a:pt x="2893456" y="4187514"/>
                </a:lnTo>
                <a:lnTo>
                  <a:pt x="2696140" y="4191007"/>
                </a:lnTo>
                <a:lnTo>
                  <a:pt x="2498823" y="4191006"/>
                </a:lnTo>
                <a:lnTo>
                  <a:pt x="2303253" y="4191006"/>
                </a:lnTo>
                <a:lnTo>
                  <a:pt x="2276758" y="4190538"/>
                </a:lnTo>
                <a:lnTo>
                  <a:pt x="2165578" y="4191579"/>
                </a:lnTo>
                <a:cubicBezTo>
                  <a:pt x="1512061" y="4184277"/>
                  <a:pt x="895448" y="4136852"/>
                  <a:pt x="331921" y="4053607"/>
                </a:cubicBezTo>
                <a:lnTo>
                  <a:pt x="0" y="3995758"/>
                </a:lnTo>
                <a:close/>
              </a:path>
            </a:pathLst>
          </a:custGeom>
          <a:pattFill prst="ltUpDiag">
            <a:fgClr>
              <a:schemeClr val="accent1"/>
            </a:fgClr>
            <a:bgClr>
              <a:schemeClr val="bg1"/>
            </a:bgClr>
          </a:pattFill>
        </p:spPr>
        <p:txBody>
          <a:bodyPr wrap="square" tIns="0" bIns="720000" anchor="ctr" anchorCtr="1">
            <a:noAutofit/>
          </a:bodyPr>
          <a:lstStyle>
            <a:lvl1pPr marL="0" marR="0" indent="0" algn="ctr" defTabSz="1219170" rtl="0" eaLnBrk="1" fontAlgn="auto" latinLnBrk="0" hangingPunct="1">
              <a:lnSpc>
                <a:spcPts val="2200"/>
              </a:lnSpc>
              <a:spcBef>
                <a:spcPct val="20000"/>
              </a:spcBef>
              <a:spcAft>
                <a:spcPts val="0"/>
              </a:spcAft>
              <a:buClr>
                <a:schemeClr val="tx2"/>
              </a:buClr>
              <a:buSzTx/>
              <a:buFont typeface="Arial" panose="020B0604020202020204" pitchFamily="34" charset="0"/>
              <a:buNone/>
              <a:tabLst/>
              <a:defRPr sz="1200" cap="none" baseline="0">
                <a:solidFill>
                  <a:schemeClr val="tx1"/>
                </a:solidFill>
              </a:defRPr>
            </a:lvl1pPr>
            <a:lvl2pPr marL="0" indent="0" algn="ctr">
              <a:buNone/>
              <a:defRPr sz="1200"/>
            </a:lvl2pPr>
          </a:lstStyle>
          <a:p>
            <a:pPr lvl="0"/>
            <a:endParaRPr lang="en-US"/>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
        <p:nvSpPr>
          <p:cNvPr id="5" name="Titel 4">
            <a:extLst>
              <a:ext uri="{FF2B5EF4-FFF2-40B4-BE49-F238E27FC236}">
                <a16:creationId xmlns:a16="http://schemas.microsoft.com/office/drawing/2014/main" id="{A80BC08A-D2A2-4C26-8F16-6665CF8583D8}"/>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4032127275"/>
      </p:ext>
    </p:extLst>
  </p:cSld>
  <p:clrMapOvr>
    <a:masterClrMapping/>
  </p:clrMapOvr>
  <p:extLst>
    <p:ext uri="{DCECCB84-F9BA-43D5-87BE-67443E8EF086}">
      <p15:sldGuideLst xmlns:p15="http://schemas.microsoft.com/office/powerpoint/2012/main">
        <p15:guide id="1" pos="3929" userDrawn="1">
          <p15:clr>
            <a:srgbClr val="FBAE40"/>
          </p15:clr>
        </p15:guide>
        <p15:guide id="2" pos="375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 picture, 1/3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5B105B27-958B-47DC-A483-15FE0562DC9A}"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14" name="Bildplatzhalter 13">
            <a:extLst>
              <a:ext uri="{FF2B5EF4-FFF2-40B4-BE49-F238E27FC236}">
                <a16:creationId xmlns:a16="http://schemas.microsoft.com/office/drawing/2014/main" id="{CEB0DB9E-17E3-4BBF-8A5C-7CA3130B9382}"/>
              </a:ext>
            </a:extLst>
          </p:cNvPr>
          <p:cNvSpPr>
            <a:spLocks noGrp="1"/>
          </p:cNvSpPr>
          <p:nvPr>
            <p:ph type="pic" sz="quarter" idx="19"/>
          </p:nvPr>
        </p:nvSpPr>
        <p:spPr bwMode="gray">
          <a:xfrm>
            <a:off x="550863" y="1701801"/>
            <a:ext cx="7343433" cy="4191922"/>
          </a:xfrm>
          <a:custGeom>
            <a:avLst/>
            <a:gdLst>
              <a:gd name="connsiteX0" fmla="*/ 0 w 7343433"/>
              <a:gd name="connsiteY0" fmla="*/ 0 h 4191922"/>
              <a:gd name="connsiteX1" fmla="*/ 7343433 w 7343433"/>
              <a:gd name="connsiteY1" fmla="*/ 0 h 4191922"/>
              <a:gd name="connsiteX2" fmla="*/ 7343433 w 7343433"/>
              <a:gd name="connsiteY2" fmla="*/ 3663346 h 4191922"/>
              <a:gd name="connsiteX3" fmla="*/ 6958269 w 7343433"/>
              <a:gd name="connsiteY3" fmla="*/ 3696385 h 4191922"/>
              <a:gd name="connsiteX4" fmla="*/ 5781837 w 7343433"/>
              <a:gd name="connsiteY4" fmla="*/ 3847726 h 4191922"/>
              <a:gd name="connsiteX5" fmla="*/ 5752229 w 7343433"/>
              <a:gd name="connsiteY5" fmla="*/ 3852712 h 4191922"/>
              <a:gd name="connsiteX6" fmla="*/ 5598390 w 7343433"/>
              <a:gd name="connsiteY6" fmla="*/ 3885023 h 4191922"/>
              <a:gd name="connsiteX7" fmla="*/ 5252183 w 7343433"/>
              <a:gd name="connsiteY7" fmla="*/ 3943377 h 4191922"/>
              <a:gd name="connsiteX8" fmla="*/ 5178753 w 7343433"/>
              <a:gd name="connsiteY8" fmla="*/ 3957364 h 4191922"/>
              <a:gd name="connsiteX9" fmla="*/ 5094109 w 7343433"/>
              <a:gd name="connsiteY9" fmla="*/ 3970022 h 4191922"/>
              <a:gd name="connsiteX10" fmla="*/ 4920884 w 7343433"/>
              <a:gd name="connsiteY10" fmla="*/ 3999219 h 4191922"/>
              <a:gd name="connsiteX11" fmla="*/ 4786531 w 7343433"/>
              <a:gd name="connsiteY11" fmla="*/ 4016465 h 4191922"/>
              <a:gd name="connsiteX12" fmla="*/ 4619979 w 7343433"/>
              <a:gd name="connsiteY12" fmla="*/ 4042926 h 4191922"/>
              <a:gd name="connsiteX13" fmla="*/ 4429647 w 7343433"/>
              <a:gd name="connsiteY13" fmla="*/ 4067373 h 4191922"/>
              <a:gd name="connsiteX14" fmla="*/ 4242812 w 7343433"/>
              <a:gd name="connsiteY14" fmla="*/ 4090073 h 4191922"/>
              <a:gd name="connsiteX15" fmla="*/ 4052478 w 7343433"/>
              <a:gd name="connsiteY15" fmla="*/ 4112773 h 4191922"/>
              <a:gd name="connsiteX16" fmla="*/ 3860401 w 7343433"/>
              <a:gd name="connsiteY16" fmla="*/ 4131981 h 4191922"/>
              <a:gd name="connsiteX17" fmla="*/ 3666578 w 7343433"/>
              <a:gd name="connsiteY17" fmla="*/ 4147695 h 4191922"/>
              <a:gd name="connsiteX18" fmla="*/ 3476247 w 7343433"/>
              <a:gd name="connsiteY18" fmla="*/ 4159919 h 4191922"/>
              <a:gd name="connsiteX19" fmla="*/ 3282422 w 7343433"/>
              <a:gd name="connsiteY19" fmla="*/ 4172142 h 4191922"/>
              <a:gd name="connsiteX20" fmla="*/ 3086853 w 7343433"/>
              <a:gd name="connsiteY20" fmla="*/ 4182618 h 4191922"/>
              <a:gd name="connsiteX21" fmla="*/ 2893029 w 7343433"/>
              <a:gd name="connsiteY21" fmla="*/ 4187857 h 4191922"/>
              <a:gd name="connsiteX22" fmla="*/ 2695713 w 7343433"/>
              <a:gd name="connsiteY22" fmla="*/ 4191350 h 4191922"/>
              <a:gd name="connsiteX23" fmla="*/ 2498396 w 7343433"/>
              <a:gd name="connsiteY23" fmla="*/ 4191349 h 4191922"/>
              <a:gd name="connsiteX24" fmla="*/ 2302826 w 7343433"/>
              <a:gd name="connsiteY24" fmla="*/ 4191349 h 4191922"/>
              <a:gd name="connsiteX25" fmla="*/ 2276331 w 7343433"/>
              <a:gd name="connsiteY25" fmla="*/ 4190881 h 4191922"/>
              <a:gd name="connsiteX26" fmla="*/ 2165151 w 7343433"/>
              <a:gd name="connsiteY26" fmla="*/ 4191922 h 4191922"/>
              <a:gd name="connsiteX27" fmla="*/ 331494 w 7343433"/>
              <a:gd name="connsiteY27" fmla="*/ 4053950 h 4191922"/>
              <a:gd name="connsiteX28" fmla="*/ 0 w 7343433"/>
              <a:gd name="connsiteY28" fmla="*/ 3996176 h 419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43433" h="4191922">
                <a:moveTo>
                  <a:pt x="0" y="0"/>
                </a:moveTo>
                <a:lnTo>
                  <a:pt x="7343433" y="0"/>
                </a:lnTo>
                <a:lnTo>
                  <a:pt x="7343433" y="3663346"/>
                </a:lnTo>
                <a:lnTo>
                  <a:pt x="6958269" y="3696385"/>
                </a:lnTo>
                <a:cubicBezTo>
                  <a:pt x="6571409" y="3735139"/>
                  <a:pt x="6178376" y="3785596"/>
                  <a:pt x="5781837" y="3847726"/>
                </a:cubicBezTo>
                <a:lnTo>
                  <a:pt x="5752229" y="3852712"/>
                </a:lnTo>
                <a:lnTo>
                  <a:pt x="5598390" y="3885023"/>
                </a:lnTo>
                <a:lnTo>
                  <a:pt x="5252183" y="3943377"/>
                </a:lnTo>
                <a:lnTo>
                  <a:pt x="5178753" y="3957364"/>
                </a:lnTo>
                <a:lnTo>
                  <a:pt x="5094109" y="3970022"/>
                </a:lnTo>
                <a:lnTo>
                  <a:pt x="4920884" y="3999219"/>
                </a:lnTo>
                <a:lnTo>
                  <a:pt x="4786531" y="4016465"/>
                </a:lnTo>
                <a:lnTo>
                  <a:pt x="4619979" y="4042926"/>
                </a:lnTo>
                <a:lnTo>
                  <a:pt x="4429647" y="4067373"/>
                </a:lnTo>
                <a:lnTo>
                  <a:pt x="4242812" y="4090073"/>
                </a:lnTo>
                <a:lnTo>
                  <a:pt x="4052478" y="4112773"/>
                </a:lnTo>
                <a:lnTo>
                  <a:pt x="3860401" y="4131981"/>
                </a:lnTo>
                <a:lnTo>
                  <a:pt x="3666578" y="4147695"/>
                </a:lnTo>
                <a:lnTo>
                  <a:pt x="3476247" y="4159919"/>
                </a:lnTo>
                <a:lnTo>
                  <a:pt x="3282422" y="4172142"/>
                </a:lnTo>
                <a:lnTo>
                  <a:pt x="3086853" y="4182618"/>
                </a:lnTo>
                <a:lnTo>
                  <a:pt x="2893029" y="4187857"/>
                </a:lnTo>
                <a:lnTo>
                  <a:pt x="2695713" y="4191350"/>
                </a:lnTo>
                <a:lnTo>
                  <a:pt x="2498396" y="4191349"/>
                </a:lnTo>
                <a:lnTo>
                  <a:pt x="2302826" y="4191349"/>
                </a:lnTo>
                <a:lnTo>
                  <a:pt x="2276331" y="4190881"/>
                </a:lnTo>
                <a:lnTo>
                  <a:pt x="2165151" y="4191922"/>
                </a:lnTo>
                <a:cubicBezTo>
                  <a:pt x="1511634" y="4184620"/>
                  <a:pt x="895021" y="4137195"/>
                  <a:pt x="331494" y="4053950"/>
                </a:cubicBezTo>
                <a:lnTo>
                  <a:pt x="0" y="3996176"/>
                </a:lnTo>
                <a:close/>
              </a:path>
            </a:pathLst>
          </a:custGeom>
          <a:pattFill prst="ltUpDiag">
            <a:fgClr>
              <a:schemeClr val="accent1"/>
            </a:fgClr>
            <a:bgClr>
              <a:schemeClr val="bg1"/>
            </a:bgClr>
          </a:pattFill>
        </p:spPr>
        <p:txBody>
          <a:bodyPr wrap="square" tIns="0" bIns="720000" anchor="ctr" anchorCtr="1">
            <a:noAutofit/>
          </a:bodyPr>
          <a:lstStyle>
            <a:lvl1pPr marL="0" marR="0" indent="0" algn="ctr" defTabSz="1219170" rtl="0" eaLnBrk="1" fontAlgn="auto" latinLnBrk="0" hangingPunct="1">
              <a:lnSpc>
                <a:spcPts val="2200"/>
              </a:lnSpc>
              <a:spcBef>
                <a:spcPct val="20000"/>
              </a:spcBef>
              <a:spcAft>
                <a:spcPts val="0"/>
              </a:spcAft>
              <a:buClr>
                <a:schemeClr val="tx2"/>
              </a:buClr>
              <a:buSzTx/>
              <a:buFont typeface="Wingdings" panose="05000000000000000000" pitchFamily="2" charset="2"/>
              <a:buNone/>
              <a:tabLst/>
              <a:defRPr sz="1200" cap="none" baseline="0">
                <a:solidFill>
                  <a:schemeClr val="tx1"/>
                </a:solidFill>
              </a:defRPr>
            </a:lvl1pPr>
          </a:lstStyle>
          <a:p>
            <a:pPr lvl="0"/>
            <a:endParaRPr lang="en-US"/>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
        <p:nvSpPr>
          <p:cNvPr id="11" name="MIO_VALID_LAYOUT"/>
          <p:cNvSpPr/>
          <p:nvPr userDrawn="1"/>
        </p:nvSpPr>
        <p:spPr bwMode="gray">
          <a:xfrm>
            <a:off x="11855053" y="6586853"/>
            <a:ext cx="335360" cy="260829"/>
          </a:xfrm>
          <a:prstGeom prst="rect">
            <a:avLst/>
          </a:prstGeom>
          <a:noFill/>
          <a:ln w="9525" cap="flat" cmpd="sng" algn="ctr">
            <a:noFill/>
            <a:prstDash val="solid"/>
          </a:ln>
          <a:effectLst/>
        </p:spPr>
        <p:txBody>
          <a:bodyPr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300"/>
              </a:spcBef>
              <a:spcAft>
                <a:spcPts val="300"/>
              </a:spcAft>
              <a:buClr>
                <a:schemeClr val="bg1"/>
              </a:buClr>
              <a:buSzPct val="100000"/>
              <a:buFont typeface="Arial" panose="020B0604020202020204" pitchFamily="34" charset="0"/>
              <a:buNone/>
            </a:pPr>
            <a:endParaRPr lang="en-US" sz="1600" kern="0">
              <a:solidFill>
                <a:srgbClr val="FFFFFF"/>
              </a:solidFill>
              <a:latin typeface="Verdana"/>
            </a:endParaRPr>
          </a:p>
        </p:txBody>
      </p:sp>
      <p:sp>
        <p:nvSpPr>
          <p:cNvPr id="2" name="Titel 1">
            <a:extLst>
              <a:ext uri="{FF2B5EF4-FFF2-40B4-BE49-F238E27FC236}">
                <a16:creationId xmlns:a16="http://schemas.microsoft.com/office/drawing/2014/main" id="{3F63D73D-9FE6-45F7-87FA-57267F6CC490}"/>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835787570"/>
      </p:ext>
    </p:extLst>
  </p:cSld>
  <p:clrMapOvr>
    <a:masterClrMapping/>
  </p:clrMapOvr>
  <p:extLst>
    <p:ext uri="{DCECCB84-F9BA-43D5-87BE-67443E8EF086}">
      <p15:sldGuideLst xmlns:p15="http://schemas.microsoft.com/office/powerpoint/2012/main">
        <p15:guide id="1" pos="5109" userDrawn="1">
          <p15:clr>
            <a:srgbClr val="FBAE40"/>
          </p15:clr>
        </p15:guide>
        <p15:guide id="2" pos="497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 picture, 2/3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8EF5161A-46C2-499A-B4D4-013A8C3E8936}" type="datetime1">
              <a:rPr lang="en-IN" smtClean="0"/>
              <a:t>08-12-2022</a:t>
            </a:fld>
            <a:endParaRPr lang="en-US"/>
          </a:p>
        </p:txBody>
      </p:sp>
      <p:sp>
        <p:nvSpPr>
          <p:cNvPr id="8" name="Fußzeilenplatzhalter 7"/>
          <p:cNvSpPr>
            <a:spLocks noGrp="1"/>
          </p:cNvSpPr>
          <p:nvPr>
            <p:ph type="ftr" sz="quarter" idx="11"/>
          </p:nvPr>
        </p:nvSpPr>
        <p:spPr bwMode="gray"/>
        <p:txBody>
          <a:bodyPr/>
          <a:lstStyle/>
          <a:p>
            <a:r>
              <a:rPr lang="en-US"/>
              <a:t>Sustainability in Textiles : Expectations &amp; Trends</a:t>
            </a:r>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17" name="Bildplatzhalter 16">
            <a:extLst>
              <a:ext uri="{FF2B5EF4-FFF2-40B4-BE49-F238E27FC236}">
                <a16:creationId xmlns:a16="http://schemas.microsoft.com/office/drawing/2014/main" id="{C82AC9B9-5EED-4C28-8C0A-68CA4B3CEFE3}"/>
              </a:ext>
            </a:extLst>
          </p:cNvPr>
          <p:cNvSpPr>
            <a:spLocks noGrp="1"/>
          </p:cNvSpPr>
          <p:nvPr>
            <p:ph type="pic" sz="quarter" idx="19"/>
          </p:nvPr>
        </p:nvSpPr>
        <p:spPr bwMode="gray">
          <a:xfrm>
            <a:off x="550863" y="1702143"/>
            <a:ext cx="3527728" cy="4191580"/>
          </a:xfrm>
          <a:custGeom>
            <a:avLst/>
            <a:gdLst>
              <a:gd name="connsiteX0" fmla="*/ 0 w 3527728"/>
              <a:gd name="connsiteY0" fmla="*/ 0 h 4191580"/>
              <a:gd name="connsiteX1" fmla="*/ 3527728 w 3527728"/>
              <a:gd name="connsiteY1" fmla="*/ 0 h 4191580"/>
              <a:gd name="connsiteX2" fmla="*/ 3527728 w 3527728"/>
              <a:gd name="connsiteY2" fmla="*/ 4156271 h 4191580"/>
              <a:gd name="connsiteX3" fmla="*/ 3476247 w 3527728"/>
              <a:gd name="connsiteY3" fmla="*/ 4159577 h 4191580"/>
              <a:gd name="connsiteX4" fmla="*/ 3282422 w 3527728"/>
              <a:gd name="connsiteY4" fmla="*/ 4171800 h 4191580"/>
              <a:gd name="connsiteX5" fmla="*/ 3086853 w 3527728"/>
              <a:gd name="connsiteY5" fmla="*/ 4182276 h 4191580"/>
              <a:gd name="connsiteX6" fmla="*/ 2893029 w 3527728"/>
              <a:gd name="connsiteY6" fmla="*/ 4187515 h 4191580"/>
              <a:gd name="connsiteX7" fmla="*/ 2695713 w 3527728"/>
              <a:gd name="connsiteY7" fmla="*/ 4191008 h 4191580"/>
              <a:gd name="connsiteX8" fmla="*/ 2498396 w 3527728"/>
              <a:gd name="connsiteY8" fmla="*/ 4191007 h 4191580"/>
              <a:gd name="connsiteX9" fmla="*/ 2302826 w 3527728"/>
              <a:gd name="connsiteY9" fmla="*/ 4191007 h 4191580"/>
              <a:gd name="connsiteX10" fmla="*/ 2276331 w 3527728"/>
              <a:gd name="connsiteY10" fmla="*/ 4190539 h 4191580"/>
              <a:gd name="connsiteX11" fmla="*/ 2165151 w 3527728"/>
              <a:gd name="connsiteY11" fmla="*/ 4191580 h 4191580"/>
              <a:gd name="connsiteX12" fmla="*/ 331494 w 3527728"/>
              <a:gd name="connsiteY12" fmla="*/ 4053608 h 4191580"/>
              <a:gd name="connsiteX13" fmla="*/ 0 w 3527728"/>
              <a:gd name="connsiteY13" fmla="*/ 3995834 h 419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7728" h="4191580">
                <a:moveTo>
                  <a:pt x="0" y="0"/>
                </a:moveTo>
                <a:lnTo>
                  <a:pt x="3527728" y="0"/>
                </a:lnTo>
                <a:lnTo>
                  <a:pt x="3527728" y="4156271"/>
                </a:lnTo>
                <a:lnTo>
                  <a:pt x="3476247" y="4159577"/>
                </a:lnTo>
                <a:lnTo>
                  <a:pt x="3282422" y="4171800"/>
                </a:lnTo>
                <a:lnTo>
                  <a:pt x="3086853" y="4182276"/>
                </a:lnTo>
                <a:lnTo>
                  <a:pt x="2893029" y="4187515"/>
                </a:lnTo>
                <a:lnTo>
                  <a:pt x="2695713" y="4191008"/>
                </a:lnTo>
                <a:lnTo>
                  <a:pt x="2498396" y="4191007"/>
                </a:lnTo>
                <a:lnTo>
                  <a:pt x="2302826" y="4191007"/>
                </a:lnTo>
                <a:lnTo>
                  <a:pt x="2276331" y="4190539"/>
                </a:lnTo>
                <a:lnTo>
                  <a:pt x="2165151" y="4191580"/>
                </a:lnTo>
                <a:cubicBezTo>
                  <a:pt x="1511634" y="4184278"/>
                  <a:pt x="895021" y="4136853"/>
                  <a:pt x="331494" y="4053608"/>
                </a:cubicBezTo>
                <a:lnTo>
                  <a:pt x="0" y="3995834"/>
                </a:lnTo>
                <a:close/>
              </a:path>
            </a:pathLst>
          </a:custGeom>
          <a:pattFill prst="ltUpDiag">
            <a:fgClr>
              <a:schemeClr val="accent1"/>
            </a:fgClr>
            <a:bgClr>
              <a:schemeClr val="bg1"/>
            </a:bgClr>
          </a:pattFill>
        </p:spPr>
        <p:txBody>
          <a:bodyPr wrap="square" tIns="0" bIns="648000" anchor="ctr" anchorCtr="1">
            <a:noAutofit/>
          </a:bodyPr>
          <a:lstStyle>
            <a:lvl1pPr marL="0" indent="0" algn="ctr">
              <a:buNone/>
              <a:defRPr sz="1200" b="0" cap="none" baseline="0">
                <a:solidFill>
                  <a:schemeClr val="tx1"/>
                </a:solidFill>
              </a:defRPr>
            </a:lvl1pPr>
          </a:lstStyle>
          <a:p>
            <a:pPr lvl="0"/>
            <a:endParaRPr lang="en-US"/>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
        <p:nvSpPr>
          <p:cNvPr id="11" name="MIO_VALID_LAYOUT"/>
          <p:cNvSpPr/>
          <p:nvPr userDrawn="1"/>
        </p:nvSpPr>
        <p:spPr bwMode="gray">
          <a:xfrm>
            <a:off x="11855053" y="6586853"/>
            <a:ext cx="335360" cy="260829"/>
          </a:xfrm>
          <a:prstGeom prst="rect">
            <a:avLst/>
          </a:prstGeom>
          <a:noFill/>
          <a:ln w="9525" cap="flat" cmpd="sng" algn="ctr">
            <a:noFill/>
            <a:prstDash val="solid"/>
          </a:ln>
          <a:effectLst/>
        </p:spPr>
        <p:txBody>
          <a:bodyPr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300"/>
              </a:spcBef>
              <a:spcAft>
                <a:spcPts val="300"/>
              </a:spcAft>
              <a:buClr>
                <a:schemeClr val="bg1"/>
              </a:buClr>
              <a:buSzPct val="100000"/>
              <a:buFont typeface="Arial" panose="020B0604020202020204" pitchFamily="34" charset="0"/>
              <a:buNone/>
            </a:pPr>
            <a:endParaRPr lang="en-US" sz="1600" kern="0">
              <a:solidFill>
                <a:srgbClr val="FFFFFF"/>
              </a:solidFill>
              <a:latin typeface="Verdana"/>
            </a:endParaRPr>
          </a:p>
        </p:txBody>
      </p:sp>
      <p:sp>
        <p:nvSpPr>
          <p:cNvPr id="2" name="Titel 1">
            <a:extLst>
              <a:ext uri="{FF2B5EF4-FFF2-40B4-BE49-F238E27FC236}">
                <a16:creationId xmlns:a16="http://schemas.microsoft.com/office/drawing/2014/main" id="{B3DE07DF-95FA-46E4-9FE3-2B5277D24CF0}"/>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870309101"/>
      </p:ext>
    </p:extLst>
  </p:cSld>
  <p:clrMapOvr>
    <a:masterClrMapping/>
  </p:clrMapOvr>
  <p:extLst>
    <p:ext uri="{DCECCB84-F9BA-43D5-87BE-67443E8EF086}">
      <p15:sldGuideLst xmlns:p15="http://schemas.microsoft.com/office/powerpoint/2012/main">
        <p15:guide id="1" pos="2705" userDrawn="1">
          <p15:clr>
            <a:srgbClr val="FBAE40"/>
          </p15:clr>
        </p15:guide>
        <p15:guide id="2" pos="256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ve picture">
    <p:spTree>
      <p:nvGrpSpPr>
        <p:cNvPr id="1" name=""/>
        <p:cNvGrpSpPr/>
        <p:nvPr/>
      </p:nvGrpSpPr>
      <p:grpSpPr>
        <a:xfrm>
          <a:off x="0" y="0"/>
          <a:ext cx="0" cy="0"/>
          <a:chOff x="0" y="0"/>
          <a:chExt cx="0" cy="0"/>
        </a:xfrm>
      </p:grpSpPr>
      <p:sp>
        <p:nvSpPr>
          <p:cNvPr id="3" name="Datumsplatzhalter 2"/>
          <p:cNvSpPr>
            <a:spLocks noGrp="1"/>
          </p:cNvSpPr>
          <p:nvPr>
            <p:ph type="dt" sz="half" idx="10"/>
          </p:nvPr>
        </p:nvSpPr>
        <p:spPr bwMode="gray"/>
        <p:txBody>
          <a:bodyPr/>
          <a:lstStyle/>
          <a:p>
            <a:fld id="{40FED08F-A3E4-4AD2-B3F2-59413A8E5402}" type="datetime1">
              <a:rPr lang="en-IN" smtClean="0"/>
              <a:t>08-12-2022</a:t>
            </a:fld>
            <a:endParaRPr lang="en-US"/>
          </a:p>
        </p:txBody>
      </p:sp>
      <p:sp>
        <p:nvSpPr>
          <p:cNvPr id="4" name="Fußzeilenplatzhalter 3"/>
          <p:cNvSpPr>
            <a:spLocks noGrp="1"/>
          </p:cNvSpPr>
          <p:nvPr>
            <p:ph type="ftr" sz="quarter" idx="11"/>
          </p:nvPr>
        </p:nvSpPr>
        <p:spPr bwMode="gray"/>
        <p:txBody>
          <a:bodyPr/>
          <a:lstStyle/>
          <a:p>
            <a:r>
              <a:rPr lang="en-US"/>
              <a:t>Sustainability in Textiles : Expectations &amp; Trends</a:t>
            </a:r>
          </a:p>
        </p:txBody>
      </p:sp>
      <p:sp>
        <p:nvSpPr>
          <p:cNvPr id="5" name="Foliennummernplatzhalter 4"/>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14" name="Bildplatzhalter 13">
            <a:extLst>
              <a:ext uri="{FF2B5EF4-FFF2-40B4-BE49-F238E27FC236}">
                <a16:creationId xmlns:a16="http://schemas.microsoft.com/office/drawing/2014/main" id="{B9CF6654-9B7B-4740-84E6-4C47A44920BE}"/>
              </a:ext>
            </a:extLst>
          </p:cNvPr>
          <p:cNvSpPr>
            <a:spLocks noGrp="1"/>
          </p:cNvSpPr>
          <p:nvPr>
            <p:ph type="pic" sz="quarter" idx="13"/>
          </p:nvPr>
        </p:nvSpPr>
        <p:spPr bwMode="gray">
          <a:xfrm>
            <a:off x="0" y="1"/>
            <a:ext cx="12190413" cy="3400197"/>
          </a:xfrm>
          <a:custGeom>
            <a:avLst/>
            <a:gdLst>
              <a:gd name="connsiteX0" fmla="*/ 0 w 12163425"/>
              <a:gd name="connsiteY0" fmla="*/ 0 h 3400197"/>
              <a:gd name="connsiteX1" fmla="*/ 12163425 w 12163425"/>
              <a:gd name="connsiteY1" fmla="*/ 0 h 3400197"/>
              <a:gd name="connsiteX2" fmla="*/ 12163425 w 12163425"/>
              <a:gd name="connsiteY2" fmla="*/ 3104771 h 3400197"/>
              <a:gd name="connsiteX3" fmla="*/ 11944739 w 12163425"/>
              <a:gd name="connsiteY3" fmla="*/ 3050530 h 3400197"/>
              <a:gd name="connsiteX4" fmla="*/ 11461636 w 12163425"/>
              <a:gd name="connsiteY4" fmla="*/ 2960582 h 3400197"/>
              <a:gd name="connsiteX5" fmla="*/ 11148514 w 12163425"/>
              <a:gd name="connsiteY5" fmla="*/ 2915310 h 3400197"/>
              <a:gd name="connsiteX6" fmla="*/ 11099011 w 12163425"/>
              <a:gd name="connsiteY6" fmla="*/ 2908757 h 3400197"/>
              <a:gd name="connsiteX7" fmla="*/ 10772767 w 12163425"/>
              <a:gd name="connsiteY7" fmla="*/ 2872420 h 3400197"/>
              <a:gd name="connsiteX8" fmla="*/ 6344919 w 12163425"/>
              <a:gd name="connsiteY8" fmla="*/ 3055891 h 3400197"/>
              <a:gd name="connsiteX9" fmla="*/ 6315099 w 12163425"/>
              <a:gd name="connsiteY9" fmla="*/ 3060657 h 3400197"/>
              <a:gd name="connsiteX10" fmla="*/ 6160624 w 12163425"/>
              <a:gd name="connsiteY10" fmla="*/ 3093419 h 3400197"/>
              <a:gd name="connsiteX11" fmla="*/ 5814102 w 12163425"/>
              <a:gd name="connsiteY11" fmla="*/ 3151201 h 3400197"/>
              <a:gd name="connsiteX12" fmla="*/ 5740147 w 12163425"/>
              <a:gd name="connsiteY12" fmla="*/ 3165497 h 3400197"/>
              <a:gd name="connsiteX13" fmla="*/ 5655455 w 12163425"/>
              <a:gd name="connsiteY13" fmla="*/ 3178006 h 3400197"/>
              <a:gd name="connsiteX14" fmla="*/ 5481896 w 12163425"/>
              <a:gd name="connsiteY14" fmla="*/ 3207195 h 3400197"/>
              <a:gd name="connsiteX15" fmla="*/ 5347104 w 12163425"/>
              <a:gd name="connsiteY15" fmla="*/ 3224470 h 3400197"/>
              <a:gd name="connsiteX16" fmla="*/ 5180702 w 12163425"/>
              <a:gd name="connsiteY16" fmla="*/ 3251276 h 3400197"/>
              <a:gd name="connsiteX17" fmla="*/ 4989846 w 12163425"/>
              <a:gd name="connsiteY17" fmla="*/ 3275699 h 3400197"/>
              <a:gd name="connsiteX18" fmla="*/ 4802569 w 12163425"/>
              <a:gd name="connsiteY18" fmla="*/ 3298335 h 3400197"/>
              <a:gd name="connsiteX19" fmla="*/ 4611714 w 12163425"/>
              <a:gd name="connsiteY19" fmla="*/ 3320971 h 3400197"/>
              <a:gd name="connsiteX20" fmla="*/ 4419069 w 12163425"/>
              <a:gd name="connsiteY20" fmla="*/ 3340033 h 3400197"/>
              <a:gd name="connsiteX21" fmla="*/ 4225231 w 12163425"/>
              <a:gd name="connsiteY21" fmla="*/ 3355520 h 3400197"/>
              <a:gd name="connsiteX22" fmla="*/ 4034376 w 12163425"/>
              <a:gd name="connsiteY22" fmla="*/ 3368030 h 3400197"/>
              <a:gd name="connsiteX23" fmla="*/ 3839942 w 12163425"/>
              <a:gd name="connsiteY23" fmla="*/ 3379943 h 3400197"/>
              <a:gd name="connsiteX24" fmla="*/ 3644315 w 12163425"/>
              <a:gd name="connsiteY24" fmla="*/ 3390666 h 3400197"/>
              <a:gd name="connsiteX25" fmla="*/ 3449881 w 12163425"/>
              <a:gd name="connsiteY25" fmla="*/ 3396027 h 3400197"/>
              <a:gd name="connsiteX26" fmla="*/ 3252465 w 12163425"/>
              <a:gd name="connsiteY26" fmla="*/ 3399601 h 3400197"/>
              <a:gd name="connsiteX27" fmla="*/ 3054453 w 12163425"/>
              <a:gd name="connsiteY27" fmla="*/ 3399601 h 3400197"/>
              <a:gd name="connsiteX28" fmla="*/ 2858826 w 12163425"/>
              <a:gd name="connsiteY28" fmla="*/ 3399601 h 3400197"/>
              <a:gd name="connsiteX29" fmla="*/ 2831987 w 12163425"/>
              <a:gd name="connsiteY29" fmla="*/ 3399005 h 3400197"/>
              <a:gd name="connsiteX30" fmla="*/ 2720455 w 12163425"/>
              <a:gd name="connsiteY30" fmla="*/ 3400197 h 3400197"/>
              <a:gd name="connsiteX31" fmla="*/ 337148 w 12163425"/>
              <a:gd name="connsiteY31" fmla="*/ 3167284 h 3400197"/>
              <a:gd name="connsiteX32" fmla="*/ 157624 w 12163425"/>
              <a:gd name="connsiteY32" fmla="*/ 3125586 h 3400197"/>
              <a:gd name="connsiteX33" fmla="*/ 1361 w 12163425"/>
              <a:gd name="connsiteY33" fmla="*/ 3095802 h 3400197"/>
              <a:gd name="connsiteX34" fmla="*/ 1361 w 12163425"/>
              <a:gd name="connsiteY34" fmla="*/ 3089250 h 3400197"/>
              <a:gd name="connsiteX35" fmla="*/ 0 w 12163425"/>
              <a:gd name="connsiteY35" fmla="*/ 3088797 h 34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63425" h="3400197">
                <a:moveTo>
                  <a:pt x="0" y="0"/>
                </a:moveTo>
                <a:lnTo>
                  <a:pt x="12163425" y="0"/>
                </a:lnTo>
                <a:lnTo>
                  <a:pt x="12163425" y="3104771"/>
                </a:lnTo>
                <a:lnTo>
                  <a:pt x="11944739" y="3050530"/>
                </a:lnTo>
                <a:cubicBezTo>
                  <a:pt x="11789073" y="3017172"/>
                  <a:pt x="11627442" y="2986792"/>
                  <a:pt x="11461636" y="2960582"/>
                </a:cubicBezTo>
                <a:lnTo>
                  <a:pt x="11148514" y="2915310"/>
                </a:lnTo>
                <a:lnTo>
                  <a:pt x="11099011" y="2908757"/>
                </a:lnTo>
                <a:lnTo>
                  <a:pt x="10772767" y="2872420"/>
                </a:lnTo>
                <a:cubicBezTo>
                  <a:pt x="9467197" y="2745540"/>
                  <a:pt x="7933792" y="2807491"/>
                  <a:pt x="6344919" y="3055891"/>
                </a:cubicBezTo>
                <a:lnTo>
                  <a:pt x="6315099" y="3060657"/>
                </a:lnTo>
                <a:lnTo>
                  <a:pt x="6160624" y="3093419"/>
                </a:lnTo>
                <a:lnTo>
                  <a:pt x="5814102" y="3151201"/>
                </a:lnTo>
                <a:lnTo>
                  <a:pt x="5740147" y="3165497"/>
                </a:lnTo>
                <a:lnTo>
                  <a:pt x="5655455" y="3178006"/>
                </a:lnTo>
                <a:lnTo>
                  <a:pt x="5481896" y="3207195"/>
                </a:lnTo>
                <a:lnTo>
                  <a:pt x="5347104" y="3224470"/>
                </a:lnTo>
                <a:lnTo>
                  <a:pt x="5180702" y="3251276"/>
                </a:lnTo>
                <a:lnTo>
                  <a:pt x="4989846" y="3275699"/>
                </a:lnTo>
                <a:lnTo>
                  <a:pt x="4802569" y="3298335"/>
                </a:lnTo>
                <a:lnTo>
                  <a:pt x="4611714" y="3320971"/>
                </a:lnTo>
                <a:lnTo>
                  <a:pt x="4419069" y="3340033"/>
                </a:lnTo>
                <a:lnTo>
                  <a:pt x="4225231" y="3355520"/>
                </a:lnTo>
                <a:lnTo>
                  <a:pt x="4034376" y="3368030"/>
                </a:lnTo>
                <a:lnTo>
                  <a:pt x="3839942" y="3379943"/>
                </a:lnTo>
                <a:lnTo>
                  <a:pt x="3644315" y="3390666"/>
                </a:lnTo>
                <a:lnTo>
                  <a:pt x="3449881" y="3396027"/>
                </a:lnTo>
                <a:lnTo>
                  <a:pt x="3252465" y="3399601"/>
                </a:lnTo>
                <a:lnTo>
                  <a:pt x="3054453" y="3399601"/>
                </a:lnTo>
                <a:lnTo>
                  <a:pt x="2858826" y="3399601"/>
                </a:lnTo>
                <a:lnTo>
                  <a:pt x="2831987" y="3399005"/>
                </a:lnTo>
                <a:lnTo>
                  <a:pt x="2720455" y="3400197"/>
                </a:lnTo>
                <a:cubicBezTo>
                  <a:pt x="1847888" y="3390070"/>
                  <a:pt x="1040331" y="3309057"/>
                  <a:pt x="337148" y="3167284"/>
                </a:cubicBezTo>
                <a:lnTo>
                  <a:pt x="157624" y="3125586"/>
                </a:lnTo>
                <a:lnTo>
                  <a:pt x="1361" y="3095802"/>
                </a:lnTo>
                <a:lnTo>
                  <a:pt x="1361" y="3089250"/>
                </a:lnTo>
                <a:lnTo>
                  <a:pt x="0" y="3088797"/>
                </a:lnTo>
                <a:close/>
              </a:path>
            </a:pathLst>
          </a:custGeom>
          <a:pattFill prst="ltUpDiag">
            <a:fgClr>
              <a:schemeClr val="accent1"/>
            </a:fgClr>
            <a:bgClr>
              <a:schemeClr val="bg1"/>
            </a:bgClr>
          </a:pattFill>
        </p:spPr>
        <p:txBody>
          <a:bodyPr wrap="square" bIns="648000" anchor="ctr" anchorCtr="0">
            <a:noAutofit/>
          </a:bodyPr>
          <a:lstStyle>
            <a:lvl1pPr algn="ctr">
              <a:defRPr sz="1200"/>
            </a:lvl1pPr>
          </a:lstStyle>
          <a:p>
            <a:endParaRPr lang="de-DE"/>
          </a:p>
        </p:txBody>
      </p:sp>
    </p:spTree>
    <p:extLst>
      <p:ext uri="{BB962C8B-B14F-4D97-AF65-F5344CB8AC3E}">
        <p14:creationId xmlns:p14="http://schemas.microsoft.com/office/powerpoint/2010/main" val="3436897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centere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B024B37-A2CD-4E9F-B096-511D33649CF6}"/>
              </a:ext>
            </a:extLst>
          </p:cNvPr>
          <p:cNvSpPr>
            <a:spLocks noGrp="1"/>
          </p:cNvSpPr>
          <p:nvPr>
            <p:ph type="pic" sz="quarter" idx="14"/>
          </p:nvPr>
        </p:nvSpPr>
        <p:spPr>
          <a:xfrm>
            <a:off x="4331494" y="1711326"/>
            <a:ext cx="3527425" cy="4249737"/>
          </a:xfrm>
          <a:pattFill prst="ltUpDiag">
            <a:fgClr>
              <a:schemeClr val="accent1"/>
            </a:fgClr>
            <a:bgClr>
              <a:schemeClr val="bg1"/>
            </a:bgClr>
          </a:pattFill>
        </p:spPr>
        <p:txBody>
          <a:bodyPr bIns="648000" anchor="ctr" anchorCtr="0"/>
          <a:lstStyle>
            <a:lvl1pPr algn="ctr">
              <a:defRPr sz="1200" u="none"/>
            </a:lvl1pPr>
          </a:lstStyle>
          <a:p>
            <a:endParaRPr lang="de-DE"/>
          </a:p>
        </p:txBody>
      </p:sp>
      <p:sp>
        <p:nvSpPr>
          <p:cNvPr id="2" name="Titel 1"/>
          <p:cNvSpPr>
            <a:spLocks noGrp="1"/>
          </p:cNvSpPr>
          <p:nvPr>
            <p:ph type="title" hasCustomPrompt="1"/>
          </p:nvPr>
        </p:nvSpPr>
        <p:spPr bwMode="gray"/>
        <p:txBody>
          <a:bodyPr/>
          <a:lstStyle>
            <a:lvl1pPr>
              <a:defRPr>
                <a:solidFill>
                  <a:schemeClr val="accent1"/>
                </a:solidFill>
              </a:defRPr>
            </a:lvl1pPr>
          </a:lstStyle>
          <a:p>
            <a:r>
              <a:rPr lang="en-US"/>
              <a:t>Click to edit Master title style</a:t>
            </a:r>
          </a:p>
        </p:txBody>
      </p:sp>
      <p:sp>
        <p:nvSpPr>
          <p:cNvPr id="3" name="Datumsplatzhalter 2"/>
          <p:cNvSpPr>
            <a:spLocks noGrp="1"/>
          </p:cNvSpPr>
          <p:nvPr>
            <p:ph type="dt" sz="half" idx="10"/>
          </p:nvPr>
        </p:nvSpPr>
        <p:spPr bwMode="gray"/>
        <p:txBody>
          <a:bodyPr/>
          <a:lstStyle/>
          <a:p>
            <a:fld id="{0710091E-9CA3-4E07-8245-E2EA4DFCADD2}" type="datetime1">
              <a:rPr lang="en-IN" smtClean="0"/>
              <a:t>08-12-2022</a:t>
            </a:fld>
            <a:endParaRPr lang="en-US"/>
          </a:p>
        </p:txBody>
      </p:sp>
      <p:sp>
        <p:nvSpPr>
          <p:cNvPr id="4" name="Fußzeilenplatzhalter 3"/>
          <p:cNvSpPr>
            <a:spLocks noGrp="1"/>
          </p:cNvSpPr>
          <p:nvPr>
            <p:ph type="ftr" sz="quarter" idx="11"/>
          </p:nvPr>
        </p:nvSpPr>
        <p:spPr bwMode="gray"/>
        <p:txBody>
          <a:bodyPr/>
          <a:lstStyle/>
          <a:p>
            <a:r>
              <a:rPr lang="en-US"/>
              <a:t>Sustainability in Textiles : Expectations &amp; Trends</a:t>
            </a:r>
          </a:p>
        </p:txBody>
      </p:sp>
      <p:sp>
        <p:nvSpPr>
          <p:cNvPr id="5" name="Foliennummernplatzhalter 4"/>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7"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Tree>
    <p:extLst>
      <p:ext uri="{BB962C8B-B14F-4D97-AF65-F5344CB8AC3E}">
        <p14:creationId xmlns:p14="http://schemas.microsoft.com/office/powerpoint/2010/main" val="424671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Screen">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defRPr>
                <a:solidFill>
                  <a:schemeClr val="accent1"/>
                </a:solidFill>
              </a:defRPr>
            </a:lvl1pPr>
          </a:lstStyle>
          <a:p>
            <a:r>
              <a:rPr lang="en-US"/>
              <a:t>Click to edit Master title style</a:t>
            </a:r>
          </a:p>
        </p:txBody>
      </p:sp>
      <p:sp>
        <p:nvSpPr>
          <p:cNvPr id="3" name="Datumsplatzhalter 2"/>
          <p:cNvSpPr>
            <a:spLocks noGrp="1"/>
          </p:cNvSpPr>
          <p:nvPr>
            <p:ph type="dt" sz="half" idx="10"/>
          </p:nvPr>
        </p:nvSpPr>
        <p:spPr bwMode="gray"/>
        <p:txBody>
          <a:bodyPr/>
          <a:lstStyle/>
          <a:p>
            <a:fld id="{6326BD9C-14EF-4FD6-ACE1-D5E23B980D69}" type="datetime1">
              <a:rPr lang="en-IN" smtClean="0"/>
              <a:t>08-12-2022</a:t>
            </a:fld>
            <a:endParaRPr lang="en-US"/>
          </a:p>
        </p:txBody>
      </p:sp>
      <p:sp>
        <p:nvSpPr>
          <p:cNvPr id="4" name="Fußzeilenplatzhalter 3"/>
          <p:cNvSpPr>
            <a:spLocks noGrp="1"/>
          </p:cNvSpPr>
          <p:nvPr>
            <p:ph type="ftr" sz="quarter" idx="11"/>
          </p:nvPr>
        </p:nvSpPr>
        <p:spPr bwMode="gray"/>
        <p:txBody>
          <a:bodyPr/>
          <a:lstStyle/>
          <a:p>
            <a:r>
              <a:rPr lang="en-US"/>
              <a:t>Sustainability in Textiles : Expectations &amp; Trends</a:t>
            </a:r>
          </a:p>
        </p:txBody>
      </p:sp>
      <p:sp>
        <p:nvSpPr>
          <p:cNvPr id="5" name="Foliennummernplatzhalter 4"/>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7"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pic>
        <p:nvPicPr>
          <p:cNvPr id="10" name="Picture 2" descr="C:\Users\bandelow\Desktop\Zeug\Monitore_Laptop.png">
            <a:extLst>
              <a:ext uri="{FF2B5EF4-FFF2-40B4-BE49-F238E27FC236}">
                <a16:creationId xmlns:a16="http://schemas.microsoft.com/office/drawing/2014/main" id="{6DA23A91-9887-4299-99E7-488EBF108F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5733995" y="1701800"/>
            <a:ext cx="7346181" cy="424815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Gerader Verbinder 12">
            <a:extLst>
              <a:ext uri="{FF2B5EF4-FFF2-40B4-BE49-F238E27FC236}">
                <a16:creationId xmlns:a16="http://schemas.microsoft.com/office/drawing/2014/main" id="{96185E96-7390-4BAC-96EC-A9ED030CB5C4}"/>
              </a:ext>
            </a:extLst>
          </p:cNvPr>
          <p:cNvCxnSpPr/>
          <p:nvPr userDrawn="1">
            <p:custDataLst>
              <p:tags r:id="rId1"/>
            </p:custDataLst>
          </p:nvPr>
        </p:nvCxnSpPr>
        <p:spPr bwMode="gray">
          <a:xfrm>
            <a:off x="550436" y="2349644"/>
            <a:ext cx="504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Inhaltsplatzhalter 2">
            <a:extLst>
              <a:ext uri="{FF2B5EF4-FFF2-40B4-BE49-F238E27FC236}">
                <a16:creationId xmlns:a16="http://schemas.microsoft.com/office/drawing/2014/main" id="{C299B181-0583-45C6-8C69-E480A8522313}"/>
              </a:ext>
            </a:extLst>
          </p:cNvPr>
          <p:cNvSpPr>
            <a:spLocks noGrp="1"/>
          </p:cNvSpPr>
          <p:nvPr userDrawn="1">
            <p:ph sz="quarter" idx="15" hasCustomPrompt="1"/>
          </p:nvPr>
        </p:nvSpPr>
        <p:spPr bwMode="gray">
          <a:xfrm>
            <a:off x="550436" y="2493554"/>
            <a:ext cx="3456426" cy="345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8" name="Textplatzhalter 16">
            <a:extLst>
              <a:ext uri="{FF2B5EF4-FFF2-40B4-BE49-F238E27FC236}">
                <a16:creationId xmlns:a16="http://schemas.microsoft.com/office/drawing/2014/main" id="{43183503-C157-42F0-9D7C-89D2D1327DC3}"/>
              </a:ext>
            </a:extLst>
          </p:cNvPr>
          <p:cNvSpPr>
            <a:spLocks noGrp="1"/>
          </p:cNvSpPr>
          <p:nvPr userDrawn="1">
            <p:ph type="body" sz="quarter" idx="16"/>
          </p:nvPr>
        </p:nvSpPr>
        <p:spPr>
          <a:xfrm>
            <a:off x="550010" y="1701555"/>
            <a:ext cx="3456000" cy="647900"/>
          </a:xfrm>
        </p:spPr>
        <p:txBody>
          <a:bodyPr bIns="144000" anchor="b" anchorCtr="0"/>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de-DE"/>
              <a:t>Mastertextformat bearbeiten</a:t>
            </a:r>
          </a:p>
        </p:txBody>
      </p:sp>
      <p:sp>
        <p:nvSpPr>
          <p:cNvPr id="21" name="Bildplatzhalter 19">
            <a:extLst>
              <a:ext uri="{FF2B5EF4-FFF2-40B4-BE49-F238E27FC236}">
                <a16:creationId xmlns:a16="http://schemas.microsoft.com/office/drawing/2014/main" id="{3666E3C9-C675-4954-B39B-81B2C0C28F9D}"/>
              </a:ext>
            </a:extLst>
          </p:cNvPr>
          <p:cNvSpPr>
            <a:spLocks noGrp="1"/>
          </p:cNvSpPr>
          <p:nvPr>
            <p:ph type="pic" sz="quarter" idx="17"/>
          </p:nvPr>
        </p:nvSpPr>
        <p:spPr>
          <a:xfrm>
            <a:off x="6635366" y="1958383"/>
            <a:ext cx="5534025" cy="3540125"/>
          </a:xfrm>
          <a:pattFill prst="ltUpDiag">
            <a:fgClr>
              <a:schemeClr val="accent1"/>
            </a:fgClr>
            <a:bgClr>
              <a:schemeClr val="bg1"/>
            </a:bgClr>
          </a:pattFill>
        </p:spPr>
        <p:txBody>
          <a:bodyPr bIns="648000" anchor="ctr" anchorCtr="0"/>
          <a:lstStyle>
            <a:lvl1pPr algn="ctr">
              <a:defRPr sz="1200"/>
            </a:lvl1pPr>
          </a:lstStyle>
          <a:p>
            <a:endParaRPr lang="de-DE"/>
          </a:p>
        </p:txBody>
      </p:sp>
    </p:spTree>
    <p:extLst>
      <p:ext uri="{BB962C8B-B14F-4D97-AF65-F5344CB8AC3E}">
        <p14:creationId xmlns:p14="http://schemas.microsoft.com/office/powerpoint/2010/main" val="409526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nitor Screen">
    <p:spTree>
      <p:nvGrpSpPr>
        <p:cNvPr id="1" name=""/>
        <p:cNvGrpSpPr/>
        <p:nvPr/>
      </p:nvGrpSpPr>
      <p:grpSpPr>
        <a:xfrm>
          <a:off x="0" y="0"/>
          <a:ext cx="0" cy="0"/>
          <a:chOff x="0" y="0"/>
          <a:chExt cx="0" cy="0"/>
        </a:xfrm>
      </p:grpSpPr>
      <p:pic>
        <p:nvPicPr>
          <p:cNvPr id="15" name="Picture 2" descr="C:\Users\bandelow\Desktop\Monitore_Computer.png">
            <a:extLst>
              <a:ext uri="{FF2B5EF4-FFF2-40B4-BE49-F238E27FC236}">
                <a16:creationId xmlns:a16="http://schemas.microsoft.com/office/drawing/2014/main" id="{5D6CBE8D-9D8E-454A-9EC4-5433EBCBFD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653093" y="1701801"/>
            <a:ext cx="5306233" cy="4248150"/>
          </a:xfrm>
          <a:prstGeom prst="rect">
            <a:avLst/>
          </a:prstGeom>
          <a:noFill/>
          <a:extLst>
            <a:ext uri="{909E8E84-426E-40DD-AFC4-6F175D3DCCD1}">
              <a14:hiddenFill xmlns:a14="http://schemas.microsoft.com/office/drawing/2010/main">
                <a:solidFill>
                  <a:srgbClr val="FFFFFF"/>
                </a:solidFill>
              </a14:hiddenFill>
            </a:ext>
          </a:extLst>
        </p:spPr>
      </p:pic>
      <p:sp>
        <p:nvSpPr>
          <p:cNvPr id="25" name="Bildplatzhalter 8">
            <a:extLst>
              <a:ext uri="{FF2B5EF4-FFF2-40B4-BE49-F238E27FC236}">
                <a16:creationId xmlns:a16="http://schemas.microsoft.com/office/drawing/2014/main" id="{CE87011E-1361-45FA-B8FA-E08B105B26A5}"/>
              </a:ext>
            </a:extLst>
          </p:cNvPr>
          <p:cNvSpPr>
            <a:spLocks noGrp="1"/>
          </p:cNvSpPr>
          <p:nvPr>
            <p:ph type="pic" sz="quarter" idx="17"/>
          </p:nvPr>
        </p:nvSpPr>
        <p:spPr>
          <a:xfrm>
            <a:off x="1860009" y="1916470"/>
            <a:ext cx="4892400" cy="2750400"/>
          </a:xfrm>
          <a:pattFill prst="ltUpDiag">
            <a:fgClr>
              <a:schemeClr val="accent1"/>
            </a:fgClr>
            <a:bgClr>
              <a:schemeClr val="bg1"/>
            </a:bgClr>
          </a:pattFill>
        </p:spPr>
        <p:txBody>
          <a:bodyPr bIns="648000" anchor="ctr" anchorCtr="0"/>
          <a:lstStyle>
            <a:lvl1pPr algn="ctr">
              <a:defRPr sz="1200"/>
            </a:lvl1pPr>
          </a:lstStyle>
          <a:p>
            <a:endParaRPr lang="de-DE"/>
          </a:p>
        </p:txBody>
      </p:sp>
      <p:sp>
        <p:nvSpPr>
          <p:cNvPr id="2" name="Titel 1"/>
          <p:cNvSpPr>
            <a:spLocks noGrp="1"/>
          </p:cNvSpPr>
          <p:nvPr>
            <p:ph type="title" hasCustomPrompt="1"/>
          </p:nvPr>
        </p:nvSpPr>
        <p:spPr bwMode="gray"/>
        <p:txBody>
          <a:bodyPr/>
          <a:lstStyle>
            <a:lvl1pPr>
              <a:defRPr>
                <a:solidFill>
                  <a:schemeClr val="accent1"/>
                </a:solidFill>
              </a:defRPr>
            </a:lvl1pPr>
          </a:lstStyle>
          <a:p>
            <a:r>
              <a:rPr lang="en-US"/>
              <a:t>Click to edit Master title style</a:t>
            </a:r>
          </a:p>
        </p:txBody>
      </p:sp>
      <p:sp>
        <p:nvSpPr>
          <p:cNvPr id="3" name="Datumsplatzhalter 2"/>
          <p:cNvSpPr>
            <a:spLocks noGrp="1"/>
          </p:cNvSpPr>
          <p:nvPr>
            <p:ph type="dt" sz="half" idx="10"/>
          </p:nvPr>
        </p:nvSpPr>
        <p:spPr bwMode="gray"/>
        <p:txBody>
          <a:bodyPr/>
          <a:lstStyle/>
          <a:p>
            <a:fld id="{BBAEEF00-8D2C-444B-AEB1-14603895D589}" type="datetime1">
              <a:rPr lang="en-IN" smtClean="0"/>
              <a:t>08-12-2022</a:t>
            </a:fld>
            <a:endParaRPr lang="en-US"/>
          </a:p>
        </p:txBody>
      </p:sp>
      <p:sp>
        <p:nvSpPr>
          <p:cNvPr id="4" name="Fußzeilenplatzhalter 3"/>
          <p:cNvSpPr>
            <a:spLocks noGrp="1"/>
          </p:cNvSpPr>
          <p:nvPr>
            <p:ph type="ftr" sz="quarter" idx="11"/>
          </p:nvPr>
        </p:nvSpPr>
        <p:spPr bwMode="gray"/>
        <p:txBody>
          <a:bodyPr/>
          <a:lstStyle/>
          <a:p>
            <a:r>
              <a:rPr lang="en-US"/>
              <a:t>Sustainability in Textiles : Expectations &amp; Trends</a:t>
            </a:r>
          </a:p>
        </p:txBody>
      </p:sp>
      <p:sp>
        <p:nvSpPr>
          <p:cNvPr id="5" name="Foliennummernplatzhalter 4"/>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7"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cxnSp>
        <p:nvCxnSpPr>
          <p:cNvPr id="13" name="Gerader Verbinder 12">
            <a:extLst>
              <a:ext uri="{FF2B5EF4-FFF2-40B4-BE49-F238E27FC236}">
                <a16:creationId xmlns:a16="http://schemas.microsoft.com/office/drawing/2014/main" id="{96185E96-7390-4BAC-96EC-A9ED030CB5C4}"/>
              </a:ext>
            </a:extLst>
          </p:cNvPr>
          <p:cNvCxnSpPr/>
          <p:nvPr userDrawn="1">
            <p:custDataLst>
              <p:tags r:id="rId1"/>
            </p:custDataLst>
          </p:nvPr>
        </p:nvCxnSpPr>
        <p:spPr bwMode="gray">
          <a:xfrm>
            <a:off x="8183550" y="2349644"/>
            <a:ext cx="504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Inhaltsplatzhalter 2">
            <a:extLst>
              <a:ext uri="{FF2B5EF4-FFF2-40B4-BE49-F238E27FC236}">
                <a16:creationId xmlns:a16="http://schemas.microsoft.com/office/drawing/2014/main" id="{C299B181-0583-45C6-8C69-E480A8522313}"/>
              </a:ext>
            </a:extLst>
          </p:cNvPr>
          <p:cNvSpPr>
            <a:spLocks noGrp="1"/>
          </p:cNvSpPr>
          <p:nvPr userDrawn="1">
            <p:ph sz="quarter" idx="15" hasCustomPrompt="1"/>
          </p:nvPr>
        </p:nvSpPr>
        <p:spPr bwMode="gray">
          <a:xfrm>
            <a:off x="8183550" y="2493554"/>
            <a:ext cx="3456426" cy="345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8" name="Textplatzhalter 16">
            <a:extLst>
              <a:ext uri="{FF2B5EF4-FFF2-40B4-BE49-F238E27FC236}">
                <a16:creationId xmlns:a16="http://schemas.microsoft.com/office/drawing/2014/main" id="{43183503-C157-42F0-9D7C-89D2D1327DC3}"/>
              </a:ext>
            </a:extLst>
          </p:cNvPr>
          <p:cNvSpPr>
            <a:spLocks noGrp="1"/>
          </p:cNvSpPr>
          <p:nvPr userDrawn="1">
            <p:ph type="body" sz="quarter" idx="16"/>
          </p:nvPr>
        </p:nvSpPr>
        <p:spPr>
          <a:xfrm>
            <a:off x="8183124" y="1701555"/>
            <a:ext cx="3456000" cy="647900"/>
          </a:xfrm>
        </p:spPr>
        <p:txBody>
          <a:bodyPr bIns="144000" anchor="b" anchorCtr="0"/>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de-DE"/>
              <a:t>Mastertextformat bearbeiten</a:t>
            </a:r>
          </a:p>
        </p:txBody>
      </p:sp>
    </p:spTree>
    <p:extLst>
      <p:ext uri="{BB962C8B-B14F-4D97-AF65-F5344CB8AC3E}">
        <p14:creationId xmlns:p14="http://schemas.microsoft.com/office/powerpoint/2010/main" val="2491603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t Screen">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6D9B4122-7B77-453C-9B40-C0C844011EFD}"/>
              </a:ext>
            </a:extLst>
          </p:cNvPr>
          <p:cNvSpPr/>
          <p:nvPr userDrawn="1"/>
        </p:nvSpPr>
        <p:spPr bwMode="gray">
          <a:xfrm>
            <a:off x="6095207" y="1241"/>
            <a:ext cx="6095206" cy="6857107"/>
          </a:xfrm>
          <a:prstGeom prst="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de-DE" sz="1600" err="1">
              <a:solidFill>
                <a:schemeClr val="tx1"/>
              </a:solidFill>
            </a:endParaRPr>
          </a:p>
        </p:txBody>
      </p:sp>
      <p:pic>
        <p:nvPicPr>
          <p:cNvPr id="19" name="Picture 428" descr="C:\Users\bandelow\Desktop\Zeug\Monitore_Tablet.png">
            <a:extLst>
              <a:ext uri="{FF2B5EF4-FFF2-40B4-BE49-F238E27FC236}">
                <a16:creationId xmlns:a16="http://schemas.microsoft.com/office/drawing/2014/main" id="{E0A3F7ED-3C47-4504-BECC-9363345C65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1794072" y="1700213"/>
            <a:ext cx="5669146" cy="428524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Gerader Verbinder 21">
            <a:extLst>
              <a:ext uri="{FF2B5EF4-FFF2-40B4-BE49-F238E27FC236}">
                <a16:creationId xmlns:a16="http://schemas.microsoft.com/office/drawing/2014/main" id="{5008A449-952D-46F0-98CE-DED020AFD12D}"/>
              </a:ext>
            </a:extLst>
          </p:cNvPr>
          <p:cNvCxnSpPr/>
          <p:nvPr userDrawn="1">
            <p:custDataLst>
              <p:tags r:id="rId1"/>
            </p:custDataLst>
          </p:nvPr>
        </p:nvCxnSpPr>
        <p:spPr bwMode="gray">
          <a:xfrm>
            <a:off x="8182887" y="2349644"/>
            <a:ext cx="50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userDrawn="1">
            <p:ph type="title" hasCustomPrompt="1"/>
          </p:nvPr>
        </p:nvSpPr>
        <p:spPr bwMode="gray"/>
        <p:txBody>
          <a:bodyPr/>
          <a:lstStyle>
            <a:lvl1pPr>
              <a:defRPr>
                <a:solidFill>
                  <a:schemeClr val="accent1"/>
                </a:solidFill>
              </a:defRPr>
            </a:lvl1pPr>
          </a:lstStyle>
          <a:p>
            <a:r>
              <a:rPr lang="en-US"/>
              <a:t>Click to edit Master title style</a:t>
            </a:r>
          </a:p>
        </p:txBody>
      </p:sp>
      <p:sp>
        <p:nvSpPr>
          <p:cNvPr id="3" name="Datumsplatzhalter 2"/>
          <p:cNvSpPr>
            <a:spLocks noGrp="1"/>
          </p:cNvSpPr>
          <p:nvPr userDrawn="1">
            <p:ph type="dt" sz="half" idx="10"/>
          </p:nvPr>
        </p:nvSpPr>
        <p:spPr bwMode="gray"/>
        <p:txBody>
          <a:bodyPr/>
          <a:lstStyle/>
          <a:p>
            <a:fld id="{1AF2C6CA-724C-4AE5-960E-B6343A0EA2D5}" type="datetime1">
              <a:rPr lang="en-IN" smtClean="0"/>
              <a:t>08-12-2022</a:t>
            </a:fld>
            <a:endParaRPr lang="en-US"/>
          </a:p>
        </p:txBody>
      </p:sp>
      <p:sp>
        <p:nvSpPr>
          <p:cNvPr id="4" name="Fußzeilenplatzhalter 3"/>
          <p:cNvSpPr>
            <a:spLocks noGrp="1"/>
          </p:cNvSpPr>
          <p:nvPr userDrawn="1">
            <p:ph type="ftr" sz="quarter" idx="11"/>
          </p:nvPr>
        </p:nvSpPr>
        <p:spPr bwMode="gray"/>
        <p:txBody>
          <a:bodyPr/>
          <a:lstStyle/>
          <a:p>
            <a:r>
              <a:rPr lang="en-US"/>
              <a:t>Sustainability in Textiles : Expectations &amp; Trends</a:t>
            </a:r>
          </a:p>
        </p:txBody>
      </p:sp>
      <p:sp>
        <p:nvSpPr>
          <p:cNvPr id="5" name="Foliennummernplatzhalter 4"/>
          <p:cNvSpPr>
            <a:spLocks noGrp="1"/>
          </p:cNvSpPr>
          <p:nvPr userDrawn="1">
            <p:ph type="sldNum" sz="quarter" idx="12"/>
          </p:nvPr>
        </p:nvSpPr>
        <p:spPr bwMode="gray"/>
        <p:txBody>
          <a:bodyPr/>
          <a:lstStyle/>
          <a:p>
            <a:fld id="{4915BD61-E5D5-4E4F-ADA0-6F3448AB9FA6}" type="slidenum">
              <a:rPr lang="en-US" smtClean="0"/>
              <a:pPr/>
              <a:t>‹Nr.›</a:t>
            </a:fld>
            <a:endParaRPr lang="en-US"/>
          </a:p>
        </p:txBody>
      </p:sp>
      <p:sp>
        <p:nvSpPr>
          <p:cNvPr id="7" name="Textplatzhalter 6"/>
          <p:cNvSpPr>
            <a:spLocks noGrp="1"/>
          </p:cNvSpPr>
          <p:nvPr userDrawn="1">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cxnSp>
        <p:nvCxnSpPr>
          <p:cNvPr id="13" name="Gerader Verbinder 12">
            <a:extLst>
              <a:ext uri="{FF2B5EF4-FFF2-40B4-BE49-F238E27FC236}">
                <a16:creationId xmlns:a16="http://schemas.microsoft.com/office/drawing/2014/main" id="{96185E96-7390-4BAC-96EC-A9ED030CB5C4}"/>
              </a:ext>
            </a:extLst>
          </p:cNvPr>
          <p:cNvCxnSpPr/>
          <p:nvPr userDrawn="1">
            <p:custDataLst>
              <p:tags r:id="rId2"/>
            </p:custDataLst>
          </p:nvPr>
        </p:nvCxnSpPr>
        <p:spPr bwMode="gray">
          <a:xfrm>
            <a:off x="8183550" y="2349644"/>
            <a:ext cx="50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Inhaltsplatzhalter 2">
            <a:extLst>
              <a:ext uri="{FF2B5EF4-FFF2-40B4-BE49-F238E27FC236}">
                <a16:creationId xmlns:a16="http://schemas.microsoft.com/office/drawing/2014/main" id="{408A4CA4-4EF2-4DD0-B04B-56BEE49D6702}"/>
              </a:ext>
            </a:extLst>
          </p:cNvPr>
          <p:cNvSpPr>
            <a:spLocks noGrp="1"/>
          </p:cNvSpPr>
          <p:nvPr userDrawn="1">
            <p:ph sz="quarter" idx="15" hasCustomPrompt="1"/>
          </p:nvPr>
        </p:nvSpPr>
        <p:spPr bwMode="gray">
          <a:xfrm>
            <a:off x="8183550" y="2493554"/>
            <a:ext cx="3456426" cy="3456000"/>
          </a:xfrm>
        </p:spPr>
        <p:txBody>
          <a:bodyPr/>
          <a:lstStyle>
            <a:lvl1pP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defRPr sz="1800">
                <a:solidFill>
                  <a:schemeClr val="bg1"/>
                </a:solidFill>
              </a:defRPr>
            </a:lvl4pPr>
            <a:lvl5pPr>
              <a:defRPr sz="1800">
                <a:solidFill>
                  <a:schemeClr val="bg1"/>
                </a:solidFill>
              </a:defRPr>
            </a:lvl5pPr>
            <a:lvl6pPr>
              <a:defRPr sz="1800">
                <a:solidFill>
                  <a:schemeClr val="bg1"/>
                </a:solidFill>
              </a:defRPr>
            </a:lvl6pPr>
            <a:lvl7pPr>
              <a:defRPr sz="1800">
                <a:solidFill>
                  <a:schemeClr val="bg1"/>
                </a:solidFill>
              </a:defRPr>
            </a:lvl7pPr>
            <a:lvl8pPr>
              <a:defRPr sz="1800">
                <a:solidFill>
                  <a:schemeClr val="bg1"/>
                </a:solidFill>
              </a:defRPr>
            </a:lvl8pPr>
            <a:lvl9pPr>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platzhalter 16">
            <a:extLst>
              <a:ext uri="{FF2B5EF4-FFF2-40B4-BE49-F238E27FC236}">
                <a16:creationId xmlns:a16="http://schemas.microsoft.com/office/drawing/2014/main" id="{BF543DF8-8001-47DD-968F-BCF210EEFC1C}"/>
              </a:ext>
            </a:extLst>
          </p:cNvPr>
          <p:cNvSpPr>
            <a:spLocks noGrp="1"/>
          </p:cNvSpPr>
          <p:nvPr userDrawn="1">
            <p:ph type="body" sz="quarter" idx="16"/>
          </p:nvPr>
        </p:nvSpPr>
        <p:spPr>
          <a:xfrm>
            <a:off x="8183124" y="1701555"/>
            <a:ext cx="3456000" cy="647900"/>
          </a:xfrm>
        </p:spPr>
        <p:txBody>
          <a:bodyPr bIns="144000" anchor="b" anchorCtr="0"/>
          <a:lstStyle>
            <a:lvl1pPr>
              <a:defRPr sz="1800" b="1">
                <a:solidFill>
                  <a:schemeClr val="bg1"/>
                </a:solidFill>
              </a:defRPr>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de-DE"/>
              <a:t>Mastertextformat bearbeiten</a:t>
            </a:r>
          </a:p>
        </p:txBody>
      </p:sp>
      <p:sp>
        <p:nvSpPr>
          <p:cNvPr id="27" name="Bildplatzhalter 8">
            <a:extLst>
              <a:ext uri="{FF2B5EF4-FFF2-40B4-BE49-F238E27FC236}">
                <a16:creationId xmlns:a16="http://schemas.microsoft.com/office/drawing/2014/main" id="{C7AE3E79-1748-461B-B237-66D207B1C495}"/>
              </a:ext>
            </a:extLst>
          </p:cNvPr>
          <p:cNvSpPr>
            <a:spLocks noGrp="1"/>
          </p:cNvSpPr>
          <p:nvPr>
            <p:ph type="pic" sz="quarter" idx="17"/>
          </p:nvPr>
        </p:nvSpPr>
        <p:spPr>
          <a:xfrm>
            <a:off x="2198942" y="2104973"/>
            <a:ext cx="4859337" cy="3477600"/>
          </a:xfrm>
          <a:pattFill prst="ltUpDiag">
            <a:fgClr>
              <a:schemeClr val="accent1"/>
            </a:fgClr>
            <a:bgClr>
              <a:schemeClr val="bg1"/>
            </a:bgClr>
          </a:pattFill>
        </p:spPr>
        <p:txBody>
          <a:bodyPr bIns="648000" anchor="ctr" anchorCtr="0"/>
          <a:lstStyle>
            <a:lvl1pPr algn="ctr">
              <a:defRPr sz="1200"/>
            </a:lvl1pPr>
          </a:lstStyle>
          <a:p>
            <a:endParaRPr lang="de-DE"/>
          </a:p>
        </p:txBody>
      </p:sp>
      <p:pic>
        <p:nvPicPr>
          <p:cNvPr id="15" name="Grafik 8">
            <a:extLst>
              <a:ext uri="{FF2B5EF4-FFF2-40B4-BE49-F238E27FC236}">
                <a16:creationId xmlns:a16="http://schemas.microsoft.com/office/drawing/2014/main" id="{D1B5E144-178B-4121-AD14-4BE461F14A83}"/>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839137" y="6179469"/>
            <a:ext cx="1799999" cy="449455"/>
          </a:xfrm>
          <a:prstGeom prst="rect">
            <a:avLst/>
          </a:prstGeom>
        </p:spPr>
      </p:pic>
    </p:spTree>
    <p:extLst>
      <p:ext uri="{BB962C8B-B14F-4D97-AF65-F5344CB8AC3E}">
        <p14:creationId xmlns:p14="http://schemas.microsoft.com/office/powerpoint/2010/main" val="1573706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rtphone Screen">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6D9B4122-7B77-453C-9B40-C0C844011EFD}"/>
              </a:ext>
            </a:extLst>
          </p:cNvPr>
          <p:cNvSpPr/>
          <p:nvPr userDrawn="1"/>
        </p:nvSpPr>
        <p:spPr bwMode="gray">
          <a:xfrm>
            <a:off x="6095207" y="1241"/>
            <a:ext cx="6095206" cy="6857107"/>
          </a:xfrm>
          <a:prstGeom prst="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de-DE" sz="1600" err="1">
              <a:solidFill>
                <a:schemeClr val="tx1"/>
              </a:solidFill>
            </a:endParaRPr>
          </a:p>
        </p:txBody>
      </p:sp>
      <p:cxnSp>
        <p:nvCxnSpPr>
          <p:cNvPr id="22" name="Gerader Verbinder 21">
            <a:extLst>
              <a:ext uri="{FF2B5EF4-FFF2-40B4-BE49-F238E27FC236}">
                <a16:creationId xmlns:a16="http://schemas.microsoft.com/office/drawing/2014/main" id="{5008A449-952D-46F0-98CE-DED020AFD12D}"/>
              </a:ext>
            </a:extLst>
          </p:cNvPr>
          <p:cNvCxnSpPr/>
          <p:nvPr userDrawn="1">
            <p:custDataLst>
              <p:tags r:id="rId1"/>
            </p:custDataLst>
          </p:nvPr>
        </p:nvCxnSpPr>
        <p:spPr bwMode="gray">
          <a:xfrm>
            <a:off x="8182887" y="2349644"/>
            <a:ext cx="50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userDrawn="1">
            <p:ph type="title" hasCustomPrompt="1"/>
          </p:nvPr>
        </p:nvSpPr>
        <p:spPr bwMode="gray"/>
        <p:txBody>
          <a:bodyPr/>
          <a:lstStyle>
            <a:lvl1pPr>
              <a:defRPr>
                <a:solidFill>
                  <a:schemeClr val="accent1"/>
                </a:solidFill>
              </a:defRPr>
            </a:lvl1pPr>
          </a:lstStyle>
          <a:p>
            <a:r>
              <a:rPr lang="en-US"/>
              <a:t>Click to edit Master title style</a:t>
            </a:r>
          </a:p>
        </p:txBody>
      </p:sp>
      <p:sp>
        <p:nvSpPr>
          <p:cNvPr id="3" name="Datumsplatzhalter 2"/>
          <p:cNvSpPr>
            <a:spLocks noGrp="1"/>
          </p:cNvSpPr>
          <p:nvPr userDrawn="1">
            <p:ph type="dt" sz="half" idx="10"/>
          </p:nvPr>
        </p:nvSpPr>
        <p:spPr bwMode="gray"/>
        <p:txBody>
          <a:bodyPr/>
          <a:lstStyle/>
          <a:p>
            <a:fld id="{D4D5166F-7511-4639-9DCE-7386B737054E}" type="datetime1">
              <a:rPr lang="en-IN" smtClean="0"/>
              <a:t>08-12-2022</a:t>
            </a:fld>
            <a:endParaRPr lang="en-US"/>
          </a:p>
        </p:txBody>
      </p:sp>
      <p:sp>
        <p:nvSpPr>
          <p:cNvPr id="4" name="Fußzeilenplatzhalter 3"/>
          <p:cNvSpPr>
            <a:spLocks noGrp="1"/>
          </p:cNvSpPr>
          <p:nvPr userDrawn="1">
            <p:ph type="ftr" sz="quarter" idx="11"/>
          </p:nvPr>
        </p:nvSpPr>
        <p:spPr bwMode="gray"/>
        <p:txBody>
          <a:bodyPr/>
          <a:lstStyle/>
          <a:p>
            <a:r>
              <a:rPr lang="en-US"/>
              <a:t>Sustainability in Textiles : Expectations &amp; Trends</a:t>
            </a:r>
          </a:p>
        </p:txBody>
      </p:sp>
      <p:sp>
        <p:nvSpPr>
          <p:cNvPr id="5" name="Foliennummernplatzhalter 4"/>
          <p:cNvSpPr>
            <a:spLocks noGrp="1"/>
          </p:cNvSpPr>
          <p:nvPr userDrawn="1">
            <p:ph type="sldNum" sz="quarter" idx="12"/>
          </p:nvPr>
        </p:nvSpPr>
        <p:spPr bwMode="gray"/>
        <p:txBody>
          <a:bodyPr/>
          <a:lstStyle/>
          <a:p>
            <a:fld id="{4915BD61-E5D5-4E4F-ADA0-6F3448AB9FA6}" type="slidenum">
              <a:rPr lang="en-US" smtClean="0"/>
              <a:pPr/>
              <a:t>‹Nr.›</a:t>
            </a:fld>
            <a:endParaRPr lang="en-US"/>
          </a:p>
        </p:txBody>
      </p:sp>
      <p:sp>
        <p:nvSpPr>
          <p:cNvPr id="7" name="Textplatzhalter 6"/>
          <p:cNvSpPr>
            <a:spLocks noGrp="1"/>
          </p:cNvSpPr>
          <p:nvPr userDrawn="1">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cxnSp>
        <p:nvCxnSpPr>
          <p:cNvPr id="13" name="Gerader Verbinder 12">
            <a:extLst>
              <a:ext uri="{FF2B5EF4-FFF2-40B4-BE49-F238E27FC236}">
                <a16:creationId xmlns:a16="http://schemas.microsoft.com/office/drawing/2014/main" id="{96185E96-7390-4BAC-96EC-A9ED030CB5C4}"/>
              </a:ext>
            </a:extLst>
          </p:cNvPr>
          <p:cNvCxnSpPr/>
          <p:nvPr userDrawn="1">
            <p:custDataLst>
              <p:tags r:id="rId2"/>
            </p:custDataLst>
          </p:nvPr>
        </p:nvCxnSpPr>
        <p:spPr bwMode="gray">
          <a:xfrm>
            <a:off x="8183550" y="2349644"/>
            <a:ext cx="50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Inhaltsplatzhalter 2">
            <a:extLst>
              <a:ext uri="{FF2B5EF4-FFF2-40B4-BE49-F238E27FC236}">
                <a16:creationId xmlns:a16="http://schemas.microsoft.com/office/drawing/2014/main" id="{408A4CA4-4EF2-4DD0-B04B-56BEE49D6702}"/>
              </a:ext>
            </a:extLst>
          </p:cNvPr>
          <p:cNvSpPr>
            <a:spLocks noGrp="1"/>
          </p:cNvSpPr>
          <p:nvPr userDrawn="1">
            <p:ph sz="quarter" idx="15" hasCustomPrompt="1"/>
          </p:nvPr>
        </p:nvSpPr>
        <p:spPr bwMode="gray">
          <a:xfrm>
            <a:off x="8183550" y="2493554"/>
            <a:ext cx="3456426" cy="3456000"/>
          </a:xfrm>
        </p:spPr>
        <p:txBody>
          <a:bodyPr/>
          <a:lstStyle>
            <a:lvl1pP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defRPr sz="1800">
                <a:solidFill>
                  <a:schemeClr val="bg1"/>
                </a:solidFill>
              </a:defRPr>
            </a:lvl4pPr>
            <a:lvl5pPr>
              <a:defRPr sz="1800">
                <a:solidFill>
                  <a:schemeClr val="bg1"/>
                </a:solidFill>
              </a:defRPr>
            </a:lvl5pPr>
            <a:lvl6pPr>
              <a:defRPr sz="1800">
                <a:solidFill>
                  <a:schemeClr val="bg1"/>
                </a:solidFill>
              </a:defRPr>
            </a:lvl6pPr>
            <a:lvl7pPr>
              <a:defRPr sz="1800">
                <a:solidFill>
                  <a:schemeClr val="bg1"/>
                </a:solidFill>
              </a:defRPr>
            </a:lvl7pPr>
            <a:lvl8pPr>
              <a:defRPr sz="1800">
                <a:solidFill>
                  <a:schemeClr val="bg1"/>
                </a:solidFill>
              </a:defRPr>
            </a:lvl8pPr>
            <a:lvl9pPr>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platzhalter 16">
            <a:extLst>
              <a:ext uri="{FF2B5EF4-FFF2-40B4-BE49-F238E27FC236}">
                <a16:creationId xmlns:a16="http://schemas.microsoft.com/office/drawing/2014/main" id="{BF543DF8-8001-47DD-968F-BCF210EEFC1C}"/>
              </a:ext>
            </a:extLst>
          </p:cNvPr>
          <p:cNvSpPr>
            <a:spLocks noGrp="1"/>
          </p:cNvSpPr>
          <p:nvPr userDrawn="1">
            <p:ph type="body" sz="quarter" idx="16"/>
          </p:nvPr>
        </p:nvSpPr>
        <p:spPr>
          <a:xfrm>
            <a:off x="8183124" y="1701555"/>
            <a:ext cx="3456000" cy="647900"/>
          </a:xfrm>
        </p:spPr>
        <p:txBody>
          <a:bodyPr bIns="144000" anchor="b" anchorCtr="0"/>
          <a:lstStyle>
            <a:lvl1pPr>
              <a:defRPr sz="1800" b="1">
                <a:solidFill>
                  <a:schemeClr val="bg1"/>
                </a:solidFill>
              </a:defRPr>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de-DE"/>
              <a:t>Mastertextformat bearbeiten</a:t>
            </a:r>
          </a:p>
        </p:txBody>
      </p:sp>
      <p:pic>
        <p:nvPicPr>
          <p:cNvPr id="16" name="Picture 2" descr="I:\Teams\Vorlagen\Globale Bibliothek\Sonstiges\Inhalte\Monitore\Monitore_Samsung_Smartphone.png">
            <a:extLst>
              <a:ext uri="{FF2B5EF4-FFF2-40B4-BE49-F238E27FC236}">
                <a16:creationId xmlns:a16="http://schemas.microsoft.com/office/drawing/2014/main" id="{CA52DC82-7799-471B-9682-9AC5303834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4973423" y="1701800"/>
            <a:ext cx="2243567" cy="4248150"/>
          </a:xfrm>
          <a:prstGeom prst="rect">
            <a:avLst/>
          </a:prstGeom>
          <a:noFill/>
          <a:extLst>
            <a:ext uri="{909E8E84-426E-40DD-AFC4-6F175D3DCCD1}">
              <a14:hiddenFill xmlns:a14="http://schemas.microsoft.com/office/drawing/2010/main">
                <a:solidFill>
                  <a:srgbClr val="FFFFFF"/>
                </a:solidFill>
              </a14:hiddenFill>
            </a:ext>
          </a:extLst>
        </p:spPr>
      </p:pic>
      <p:sp>
        <p:nvSpPr>
          <p:cNvPr id="20" name="Bildplatzhalter 8">
            <a:extLst>
              <a:ext uri="{FF2B5EF4-FFF2-40B4-BE49-F238E27FC236}">
                <a16:creationId xmlns:a16="http://schemas.microsoft.com/office/drawing/2014/main" id="{E110C881-68EA-4863-88D6-1A3991532E3C}"/>
              </a:ext>
            </a:extLst>
          </p:cNvPr>
          <p:cNvSpPr>
            <a:spLocks noGrp="1"/>
          </p:cNvSpPr>
          <p:nvPr>
            <p:ph type="pic" sz="quarter" idx="17"/>
          </p:nvPr>
        </p:nvSpPr>
        <p:spPr>
          <a:xfrm>
            <a:off x="5090184" y="2039548"/>
            <a:ext cx="2027238" cy="3589200"/>
          </a:xfrm>
          <a:pattFill prst="ltUpDiag">
            <a:fgClr>
              <a:schemeClr val="accent1"/>
            </a:fgClr>
            <a:bgClr>
              <a:schemeClr val="bg1"/>
            </a:bgClr>
          </a:pattFill>
        </p:spPr>
        <p:txBody>
          <a:bodyPr bIns="648000" anchor="ctr" anchorCtr="0"/>
          <a:lstStyle>
            <a:lvl1pPr algn="ctr">
              <a:defRPr sz="1200"/>
            </a:lvl1pPr>
          </a:lstStyle>
          <a:p>
            <a:endParaRPr lang="de-DE"/>
          </a:p>
        </p:txBody>
      </p:sp>
      <p:pic>
        <p:nvPicPr>
          <p:cNvPr id="15" name="Grafik 8">
            <a:extLst>
              <a:ext uri="{FF2B5EF4-FFF2-40B4-BE49-F238E27FC236}">
                <a16:creationId xmlns:a16="http://schemas.microsoft.com/office/drawing/2014/main" id="{D1B5E144-178B-4121-AD14-4BE461F14A83}"/>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839137" y="6179469"/>
            <a:ext cx="1799999" cy="449455"/>
          </a:xfrm>
          <a:prstGeom prst="rect">
            <a:avLst/>
          </a:prstGeom>
        </p:spPr>
      </p:pic>
    </p:spTree>
    <p:extLst>
      <p:ext uri="{BB962C8B-B14F-4D97-AF65-F5344CB8AC3E}">
        <p14:creationId xmlns:p14="http://schemas.microsoft.com/office/powerpoint/2010/main" val="43275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out picture">
    <p:spTree>
      <p:nvGrpSpPr>
        <p:cNvPr id="1" name=""/>
        <p:cNvGrpSpPr/>
        <p:nvPr/>
      </p:nvGrpSpPr>
      <p:grpSpPr>
        <a:xfrm>
          <a:off x="0" y="0"/>
          <a:ext cx="0" cy="0"/>
          <a:chOff x="0" y="0"/>
          <a:chExt cx="0" cy="0"/>
        </a:xfrm>
      </p:grpSpPr>
      <p:sp>
        <p:nvSpPr>
          <p:cNvPr id="10" name="Freihandform: Form 9">
            <a:extLst>
              <a:ext uri="{FF2B5EF4-FFF2-40B4-BE49-F238E27FC236}">
                <a16:creationId xmlns:a16="http://schemas.microsoft.com/office/drawing/2014/main" id="{EFA2FEA4-0A89-4AB0-9AD2-66DDA27F402E}"/>
              </a:ext>
            </a:extLst>
          </p:cNvPr>
          <p:cNvSpPr/>
          <p:nvPr userDrawn="1"/>
        </p:nvSpPr>
        <p:spPr>
          <a:xfrm>
            <a:off x="0" y="0"/>
            <a:ext cx="12190413" cy="5662104"/>
          </a:xfrm>
          <a:custGeom>
            <a:avLst/>
            <a:gdLst>
              <a:gd name="connsiteX0" fmla="*/ 0 w 12190413"/>
              <a:gd name="connsiteY0" fmla="*/ 0 h 5662104"/>
              <a:gd name="connsiteX1" fmla="*/ 12190413 w 12190413"/>
              <a:gd name="connsiteY1" fmla="*/ 0 h 5662104"/>
              <a:gd name="connsiteX2" fmla="*/ 12190413 w 12190413"/>
              <a:gd name="connsiteY2" fmla="*/ 2255518 h 5662104"/>
              <a:gd name="connsiteX3" fmla="*/ 12190413 w 12190413"/>
              <a:gd name="connsiteY3" fmla="*/ 3501804 h 5662104"/>
              <a:gd name="connsiteX4" fmla="*/ 12190413 w 12190413"/>
              <a:gd name="connsiteY4" fmla="*/ 3818748 h 5662104"/>
              <a:gd name="connsiteX5" fmla="*/ 12190412 w 12190413"/>
              <a:gd name="connsiteY5" fmla="*/ 5381978 h 5662104"/>
              <a:gd name="connsiteX6" fmla="*/ 12188206 w 12190413"/>
              <a:gd name="connsiteY6" fmla="*/ 5381464 h 5662104"/>
              <a:gd name="connsiteX7" fmla="*/ 12188206 w 12190413"/>
              <a:gd name="connsiteY7" fmla="*/ 5374839 h 5662104"/>
              <a:gd name="connsiteX8" fmla="*/ 12032390 w 12190413"/>
              <a:gd name="connsiteY8" fmla="*/ 5345161 h 5662104"/>
              <a:gd name="connsiteX9" fmla="*/ 11853287 w 12190413"/>
              <a:gd name="connsiteY9" fmla="*/ 5303433 h 5662104"/>
              <a:gd name="connsiteX10" fmla="*/ 9474399 w 12190413"/>
              <a:gd name="connsiteY10" fmla="*/ 5070435 h 5662104"/>
              <a:gd name="connsiteX11" fmla="*/ 9363219 w 12190413"/>
              <a:gd name="connsiteY11" fmla="*/ 5071476 h 5662104"/>
              <a:gd name="connsiteX12" fmla="*/ 9336724 w 12190413"/>
              <a:gd name="connsiteY12" fmla="*/ 5071008 h 5662104"/>
              <a:gd name="connsiteX13" fmla="*/ 9141154 w 12190413"/>
              <a:gd name="connsiteY13" fmla="*/ 5071008 h 5662104"/>
              <a:gd name="connsiteX14" fmla="*/ 8943837 w 12190413"/>
              <a:gd name="connsiteY14" fmla="*/ 5071007 h 5662104"/>
              <a:gd name="connsiteX15" fmla="*/ 8746521 w 12190413"/>
              <a:gd name="connsiteY15" fmla="*/ 5074500 h 5662104"/>
              <a:gd name="connsiteX16" fmla="*/ 8552697 w 12190413"/>
              <a:gd name="connsiteY16" fmla="*/ 5079739 h 5662104"/>
              <a:gd name="connsiteX17" fmla="*/ 8357128 w 12190413"/>
              <a:gd name="connsiteY17" fmla="*/ 5090215 h 5662104"/>
              <a:gd name="connsiteX18" fmla="*/ 8163303 w 12190413"/>
              <a:gd name="connsiteY18" fmla="*/ 5102438 h 5662104"/>
              <a:gd name="connsiteX19" fmla="*/ 7972972 w 12190413"/>
              <a:gd name="connsiteY19" fmla="*/ 5114662 h 5662104"/>
              <a:gd name="connsiteX20" fmla="*/ 7779149 w 12190413"/>
              <a:gd name="connsiteY20" fmla="*/ 5130376 h 5662104"/>
              <a:gd name="connsiteX21" fmla="*/ 7587072 w 12190413"/>
              <a:gd name="connsiteY21" fmla="*/ 5149584 h 5662104"/>
              <a:gd name="connsiteX22" fmla="*/ 7396738 w 12190413"/>
              <a:gd name="connsiteY22" fmla="*/ 5172284 h 5662104"/>
              <a:gd name="connsiteX23" fmla="*/ 7209903 w 12190413"/>
              <a:gd name="connsiteY23" fmla="*/ 5194984 h 5662104"/>
              <a:gd name="connsiteX24" fmla="*/ 7019571 w 12190413"/>
              <a:gd name="connsiteY24" fmla="*/ 5219431 h 5662104"/>
              <a:gd name="connsiteX25" fmla="*/ 6853019 w 12190413"/>
              <a:gd name="connsiteY25" fmla="*/ 5245892 h 5662104"/>
              <a:gd name="connsiteX26" fmla="*/ 6718666 w 12190413"/>
              <a:gd name="connsiteY26" fmla="*/ 5263138 h 5662104"/>
              <a:gd name="connsiteX27" fmla="*/ 6545441 w 12190413"/>
              <a:gd name="connsiteY27" fmla="*/ 5292335 h 5662104"/>
              <a:gd name="connsiteX28" fmla="*/ 6460798 w 12190413"/>
              <a:gd name="connsiteY28" fmla="*/ 5304993 h 5662104"/>
              <a:gd name="connsiteX29" fmla="*/ 6387367 w 12190413"/>
              <a:gd name="connsiteY29" fmla="*/ 5318980 h 5662104"/>
              <a:gd name="connsiteX30" fmla="*/ 6041160 w 12190413"/>
              <a:gd name="connsiteY30" fmla="*/ 5377334 h 5662104"/>
              <a:gd name="connsiteX31" fmla="*/ 5887321 w 12190413"/>
              <a:gd name="connsiteY31" fmla="*/ 5409645 h 5662104"/>
              <a:gd name="connsiteX32" fmla="*/ 5857713 w 12190413"/>
              <a:gd name="connsiteY32" fmla="*/ 5414631 h 5662104"/>
              <a:gd name="connsiteX33" fmla="*/ 1438219 w 12190413"/>
              <a:gd name="connsiteY33" fmla="*/ 5598060 h 5662104"/>
              <a:gd name="connsiteX34" fmla="*/ 1112913 w 12190413"/>
              <a:gd name="connsiteY34" fmla="*/ 5561533 h 5662104"/>
              <a:gd name="connsiteX35" fmla="*/ 1063194 w 12190413"/>
              <a:gd name="connsiteY35" fmla="*/ 5555146 h 5662104"/>
              <a:gd name="connsiteX36" fmla="*/ 750855 w 12190413"/>
              <a:gd name="connsiteY36" fmla="*/ 5510173 h 5662104"/>
              <a:gd name="connsiteX37" fmla="*/ 268553 w 12190413"/>
              <a:gd name="connsiteY37" fmla="*/ 5419676 h 5662104"/>
              <a:gd name="connsiteX38" fmla="*/ 1 w 12190413"/>
              <a:gd name="connsiteY38" fmla="*/ 5353216 h 5662104"/>
              <a:gd name="connsiteX39" fmla="*/ 0 w 12190413"/>
              <a:gd name="connsiteY39" fmla="*/ 5353194 h 5662104"/>
              <a:gd name="connsiteX40" fmla="*/ 0 w 12190413"/>
              <a:gd name="connsiteY40" fmla="*/ 3501804 h 5662104"/>
              <a:gd name="connsiteX41" fmla="*/ 0 w 12190413"/>
              <a:gd name="connsiteY41" fmla="*/ 2255518 h 566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0413" h="5662104">
                <a:moveTo>
                  <a:pt x="0" y="0"/>
                </a:moveTo>
                <a:lnTo>
                  <a:pt x="12190413" y="0"/>
                </a:lnTo>
                <a:lnTo>
                  <a:pt x="12190413" y="2255518"/>
                </a:lnTo>
                <a:lnTo>
                  <a:pt x="12190413" y="3501804"/>
                </a:lnTo>
                <a:lnTo>
                  <a:pt x="12190413" y="3818748"/>
                </a:lnTo>
                <a:lnTo>
                  <a:pt x="12190412" y="5381978"/>
                </a:lnTo>
                <a:lnTo>
                  <a:pt x="12188206" y="5381464"/>
                </a:lnTo>
                <a:lnTo>
                  <a:pt x="12188206" y="5374839"/>
                </a:lnTo>
                <a:lnTo>
                  <a:pt x="12032390" y="5345161"/>
                </a:lnTo>
                <a:lnTo>
                  <a:pt x="11853287" y="5303433"/>
                </a:lnTo>
                <a:cubicBezTo>
                  <a:pt x="11151505" y="5161237"/>
                  <a:pt x="10345755" y="5080171"/>
                  <a:pt x="9474399" y="5070435"/>
                </a:cubicBezTo>
                <a:lnTo>
                  <a:pt x="9363219" y="5071476"/>
                </a:lnTo>
                <a:lnTo>
                  <a:pt x="9336724" y="5071008"/>
                </a:lnTo>
                <a:lnTo>
                  <a:pt x="9141154" y="5071008"/>
                </a:lnTo>
                <a:lnTo>
                  <a:pt x="8943837" y="5071007"/>
                </a:lnTo>
                <a:lnTo>
                  <a:pt x="8746521" y="5074500"/>
                </a:lnTo>
                <a:lnTo>
                  <a:pt x="8552697" y="5079739"/>
                </a:lnTo>
                <a:lnTo>
                  <a:pt x="8357128" y="5090215"/>
                </a:lnTo>
                <a:lnTo>
                  <a:pt x="8163303" y="5102438"/>
                </a:lnTo>
                <a:lnTo>
                  <a:pt x="7972972" y="5114662"/>
                </a:lnTo>
                <a:lnTo>
                  <a:pt x="7779149" y="5130376"/>
                </a:lnTo>
                <a:lnTo>
                  <a:pt x="7587072" y="5149584"/>
                </a:lnTo>
                <a:lnTo>
                  <a:pt x="7396738" y="5172284"/>
                </a:lnTo>
                <a:lnTo>
                  <a:pt x="7209903" y="5194984"/>
                </a:lnTo>
                <a:lnTo>
                  <a:pt x="7019571" y="5219431"/>
                </a:lnTo>
                <a:lnTo>
                  <a:pt x="6853019" y="5245892"/>
                </a:lnTo>
                <a:lnTo>
                  <a:pt x="6718666" y="5263138"/>
                </a:lnTo>
                <a:lnTo>
                  <a:pt x="6545441" y="5292335"/>
                </a:lnTo>
                <a:lnTo>
                  <a:pt x="6460798" y="5304993"/>
                </a:lnTo>
                <a:lnTo>
                  <a:pt x="6387367" y="5318980"/>
                </a:lnTo>
                <a:lnTo>
                  <a:pt x="6041160" y="5377334"/>
                </a:lnTo>
                <a:lnTo>
                  <a:pt x="5887321" y="5409645"/>
                </a:lnTo>
                <a:lnTo>
                  <a:pt x="5857713" y="5414631"/>
                </a:lnTo>
                <a:cubicBezTo>
                  <a:pt x="4271557" y="5663154"/>
                  <a:pt x="2741498" y="5724884"/>
                  <a:pt x="1438219" y="5598060"/>
                </a:cubicBezTo>
                <a:lnTo>
                  <a:pt x="1112913" y="5561533"/>
                </a:lnTo>
                <a:lnTo>
                  <a:pt x="1063194" y="5555146"/>
                </a:lnTo>
                <a:lnTo>
                  <a:pt x="750855" y="5510173"/>
                </a:lnTo>
                <a:cubicBezTo>
                  <a:pt x="585150" y="5483521"/>
                  <a:pt x="424237" y="5453357"/>
                  <a:pt x="268553" y="5419676"/>
                </a:cubicBezTo>
                <a:lnTo>
                  <a:pt x="1" y="5353216"/>
                </a:lnTo>
                <a:lnTo>
                  <a:pt x="0" y="5353194"/>
                </a:lnTo>
                <a:lnTo>
                  <a:pt x="0" y="3501804"/>
                </a:lnTo>
                <a:lnTo>
                  <a:pt x="0" y="22555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tertitel 2"/>
          <p:cNvSpPr>
            <a:spLocks noGrp="1"/>
          </p:cNvSpPr>
          <p:nvPr>
            <p:ph type="subTitle" idx="1" hasCustomPrompt="1"/>
          </p:nvPr>
        </p:nvSpPr>
        <p:spPr bwMode="gray">
          <a:xfrm>
            <a:off x="550436" y="1701554"/>
            <a:ext cx="6624000" cy="1080000"/>
          </a:xfrm>
        </p:spPr>
        <p:txBody>
          <a:bodyPr/>
          <a:lstStyle>
            <a:lvl1pPr marL="0" indent="0" algn="l">
              <a:spcAft>
                <a:spcPts val="0"/>
              </a:spcAft>
              <a:buNone/>
              <a:defRPr sz="2000" cap="none" baseline="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pPr lvl="0"/>
            <a:r>
              <a:rPr lang="en-US"/>
              <a:t>Here is a </a:t>
            </a:r>
            <a:r>
              <a:rPr lang="en-US" err="1"/>
              <a:t>Subheadline</a:t>
            </a:r>
            <a:r>
              <a:rPr lang="en-US"/>
              <a:t> 20pt</a:t>
            </a:r>
          </a:p>
        </p:txBody>
      </p:sp>
      <p:sp>
        <p:nvSpPr>
          <p:cNvPr id="14" name="Textplatzhalter 13"/>
          <p:cNvSpPr>
            <a:spLocks noGrp="1"/>
          </p:cNvSpPr>
          <p:nvPr>
            <p:ph type="body" sz="quarter" idx="10" hasCustomPrompt="1"/>
          </p:nvPr>
        </p:nvSpPr>
        <p:spPr bwMode="gray">
          <a:xfrm>
            <a:off x="550436" y="3141894"/>
            <a:ext cx="6624000" cy="1008000"/>
          </a:xfrm>
        </p:spPr>
        <p:txBody>
          <a:bodyPr/>
          <a:lstStyle>
            <a:lvl1pPr marL="0" indent="0">
              <a:buFont typeface="Arial" panose="020B0604020202020204" pitchFamily="34" charset="0"/>
              <a:buNone/>
              <a:defRPr sz="1400" b="1" cap="none" baseline="0">
                <a:solidFill>
                  <a:schemeClr val="bg1"/>
                </a:solidFill>
              </a:defRPr>
            </a:lvl1pPr>
            <a:lvl2pPr marL="0" indent="0">
              <a:buFont typeface="Arial" panose="020B0604020202020204" pitchFamily="34" charset="0"/>
              <a:buNone/>
              <a:defRPr sz="1400" b="1">
                <a:solidFill>
                  <a:schemeClr val="bg1"/>
                </a:solidFill>
              </a:defRPr>
            </a:lvl2pPr>
            <a:lvl3pPr marL="0" indent="0">
              <a:buFont typeface="Arial" panose="020B0604020202020204" pitchFamily="34" charset="0"/>
              <a:buNone/>
              <a:defRPr sz="1400" b="1">
                <a:solidFill>
                  <a:schemeClr val="bg1"/>
                </a:solidFill>
              </a:defRPr>
            </a:lvl3pPr>
            <a:lvl4pPr marL="0" indent="0">
              <a:buFont typeface="Arial" panose="020B0604020202020204" pitchFamily="34" charset="0"/>
              <a:buNone/>
              <a:defRPr sz="1400" b="1">
                <a:solidFill>
                  <a:schemeClr val="bg1"/>
                </a:solidFill>
              </a:defRPr>
            </a:lvl4pPr>
            <a:lvl5pPr marL="0" indent="0">
              <a:buFont typeface="Arial" panose="020B0604020202020204" pitchFamily="34" charset="0"/>
              <a:buNone/>
              <a:defRPr sz="1400" b="1">
                <a:solidFill>
                  <a:schemeClr val="bg1"/>
                </a:solidFill>
              </a:defRPr>
            </a:lvl5pPr>
            <a:lvl6pPr marL="0" indent="0">
              <a:buNone/>
              <a:defRPr sz="1400" b="1">
                <a:solidFill>
                  <a:schemeClr val="bg1"/>
                </a:solidFill>
              </a:defRPr>
            </a:lvl6pPr>
            <a:lvl7pPr marL="0" indent="0">
              <a:buNone/>
              <a:defRPr sz="1400" b="1">
                <a:solidFill>
                  <a:schemeClr val="bg1"/>
                </a:solidFill>
              </a:defRPr>
            </a:lvl7pPr>
            <a:lvl8pPr marL="0" indent="0">
              <a:buNone/>
              <a:defRPr sz="1400" b="1">
                <a:solidFill>
                  <a:schemeClr val="bg1"/>
                </a:solidFill>
              </a:defRPr>
            </a:lvl8pPr>
            <a:lvl9pPr marL="0" indent="0">
              <a:buNone/>
              <a:defRPr sz="1400" b="1">
                <a:solidFill>
                  <a:schemeClr val="bg1"/>
                </a:solidFill>
              </a:defRPr>
            </a:lvl9pPr>
          </a:lstStyle>
          <a:p>
            <a:pPr lvl="0"/>
            <a:r>
              <a:rPr lang="en-US"/>
              <a:t>Max </a:t>
            </a:r>
            <a:r>
              <a:rPr lang="en-US" err="1"/>
              <a:t>Mustermann</a:t>
            </a:r>
            <a:r>
              <a:rPr lang="en-US"/>
              <a:t> – Head of Corporate</a:t>
            </a:r>
            <a:br>
              <a:rPr lang="en-US"/>
            </a:br>
            <a:r>
              <a:rPr lang="en-US"/>
              <a:t>Place, Date</a:t>
            </a:r>
          </a:p>
        </p:txBody>
      </p:sp>
      <p:sp>
        <p:nvSpPr>
          <p:cNvPr id="2" name="Titel 1"/>
          <p:cNvSpPr>
            <a:spLocks noGrp="1"/>
          </p:cNvSpPr>
          <p:nvPr>
            <p:ph type="ctrTitle" hasCustomPrompt="1"/>
          </p:nvPr>
        </p:nvSpPr>
        <p:spPr bwMode="gray">
          <a:xfrm>
            <a:off x="550436" y="477384"/>
            <a:ext cx="6624493" cy="1222829"/>
          </a:xfrm>
        </p:spPr>
        <p:txBody>
          <a:bodyPr/>
          <a:lstStyle>
            <a:lvl1pPr>
              <a:defRPr sz="3200">
                <a:solidFill>
                  <a:schemeClr val="bg1"/>
                </a:solidFill>
              </a:defRPr>
            </a:lvl1pPr>
          </a:lstStyle>
          <a:p>
            <a:r>
              <a:rPr lang="en-US"/>
              <a:t>Here is a very long Headline 32pt</a:t>
            </a:r>
          </a:p>
        </p:txBody>
      </p:sp>
    </p:spTree>
    <p:extLst>
      <p:ext uri="{BB962C8B-B14F-4D97-AF65-F5344CB8AC3E}">
        <p14:creationId xmlns:p14="http://schemas.microsoft.com/office/powerpoint/2010/main" val="18196175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blue">
    <p:bg>
      <p:bgPr>
        <a:solidFill>
          <a:srgbClr val="0071B9"/>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gray">
          <a:xfrm>
            <a:off x="550435" y="477384"/>
            <a:ext cx="6624000" cy="1440000"/>
          </a:xfrm>
        </p:spPr>
        <p:txBody>
          <a:bodyPr/>
          <a:lstStyle>
            <a:lvl1pPr>
              <a:defRPr sz="3200" baseline="0">
                <a:solidFill>
                  <a:schemeClr val="bg1"/>
                </a:solidFill>
              </a:defRPr>
            </a:lvl1pPr>
          </a:lstStyle>
          <a:p>
            <a:r>
              <a:rPr lang="en-US"/>
              <a:t>Thank you for</a:t>
            </a:r>
            <a:br>
              <a:rPr lang="en-US"/>
            </a:br>
            <a:r>
              <a:rPr lang="en-US"/>
              <a:t>your attention 32pt</a:t>
            </a:r>
          </a:p>
        </p:txBody>
      </p:sp>
      <p:sp>
        <p:nvSpPr>
          <p:cNvPr id="3" name="Untertitel 2"/>
          <p:cNvSpPr>
            <a:spLocks noGrp="1"/>
          </p:cNvSpPr>
          <p:nvPr>
            <p:ph type="subTitle" idx="1" hasCustomPrompt="1"/>
          </p:nvPr>
        </p:nvSpPr>
        <p:spPr bwMode="gray">
          <a:xfrm>
            <a:off x="550435" y="1989744"/>
            <a:ext cx="6624000" cy="1080000"/>
          </a:xfrm>
        </p:spPr>
        <p:txBody>
          <a:bodyPr/>
          <a:lstStyle>
            <a:lvl1pPr marL="0" indent="0" algn="l">
              <a:spcAft>
                <a:spcPts val="0"/>
              </a:spcAft>
              <a:buFont typeface="Arial" panose="020B0604020202020204" pitchFamily="34" charset="0"/>
              <a:buNone/>
              <a:defRPr sz="2000" cap="none" baseline="0">
                <a:solidFill>
                  <a:schemeClr val="bg1"/>
                </a:solidFill>
              </a:defRPr>
            </a:lvl1pPr>
            <a:lvl2pPr marL="0" indent="0" algn="l">
              <a:spcAft>
                <a:spcPts val="0"/>
              </a:spcAft>
              <a:buFont typeface="Arial" panose="020B0604020202020204" pitchFamily="34" charset="0"/>
              <a:buNone/>
              <a:defRPr sz="2000">
                <a:solidFill>
                  <a:schemeClr val="bg1"/>
                </a:solidFill>
              </a:defRPr>
            </a:lvl2pPr>
            <a:lvl3pPr marL="0" indent="0" algn="l">
              <a:spcAft>
                <a:spcPts val="0"/>
              </a:spcAft>
              <a:buFont typeface="Arial" panose="020B0604020202020204" pitchFamily="34" charset="0"/>
              <a:buNone/>
              <a:defRPr sz="2000">
                <a:solidFill>
                  <a:schemeClr val="bg1"/>
                </a:solidFill>
              </a:defRPr>
            </a:lvl3pPr>
            <a:lvl4pPr marL="0" indent="0" algn="l">
              <a:spcAft>
                <a:spcPts val="0"/>
              </a:spcAft>
              <a:buFont typeface="Arial" panose="020B0604020202020204" pitchFamily="34" charset="0"/>
              <a:buNone/>
              <a:defRPr sz="2000">
                <a:solidFill>
                  <a:schemeClr val="bg1"/>
                </a:solidFill>
              </a:defRPr>
            </a:lvl4pPr>
            <a:lvl5pPr marL="0" indent="0" algn="l">
              <a:spcAft>
                <a:spcPts val="0"/>
              </a:spcAft>
              <a:buFont typeface="Arial" panose="020B0604020202020204" pitchFamily="34" charset="0"/>
              <a:buNone/>
              <a:defRPr sz="2000">
                <a:solidFill>
                  <a:schemeClr val="bg1"/>
                </a:solidFill>
              </a:defRPr>
            </a:lvl5pPr>
            <a:lvl6pPr marL="0" indent="0" algn="l">
              <a:spcAft>
                <a:spcPts val="0"/>
              </a:spcAft>
              <a:buFont typeface="Arial" panose="020B0604020202020204" pitchFamily="34" charset="0"/>
              <a:buNone/>
              <a:defRPr sz="2000">
                <a:solidFill>
                  <a:schemeClr val="bg1"/>
                </a:solidFill>
              </a:defRPr>
            </a:lvl6pPr>
            <a:lvl7pPr marL="0" indent="0" algn="l">
              <a:spcAft>
                <a:spcPts val="0"/>
              </a:spcAft>
              <a:buFont typeface="Arial" panose="020B0604020202020204" pitchFamily="34" charset="0"/>
              <a:buNone/>
              <a:defRPr sz="2000">
                <a:solidFill>
                  <a:schemeClr val="bg1"/>
                </a:solidFill>
              </a:defRPr>
            </a:lvl7pPr>
            <a:lvl8pPr marL="0" indent="0" algn="l">
              <a:spcAft>
                <a:spcPts val="0"/>
              </a:spcAft>
              <a:buFont typeface="Arial" panose="020B0604020202020204" pitchFamily="34" charset="0"/>
              <a:buNone/>
              <a:defRPr sz="2000">
                <a:solidFill>
                  <a:schemeClr val="bg1"/>
                </a:solidFill>
              </a:defRPr>
            </a:lvl8pPr>
            <a:lvl9pPr marL="0" indent="0" algn="l">
              <a:spcAft>
                <a:spcPts val="0"/>
              </a:spcAft>
              <a:buFont typeface="Arial" panose="020B0604020202020204" pitchFamily="34" charset="0"/>
              <a:buNone/>
              <a:defRPr sz="2000">
                <a:solidFill>
                  <a:schemeClr val="bg1"/>
                </a:solidFill>
              </a:defRPr>
            </a:lvl9pPr>
          </a:lstStyle>
          <a:p>
            <a:pPr lvl="0"/>
            <a:r>
              <a:rPr lang="en-US"/>
              <a:t>Here is a </a:t>
            </a:r>
            <a:r>
              <a:rPr lang="en-US" err="1"/>
              <a:t>Subheadline</a:t>
            </a:r>
            <a:r>
              <a:rPr lang="en-US"/>
              <a:t> 20pt</a:t>
            </a:r>
          </a:p>
        </p:txBody>
      </p:sp>
      <p:sp>
        <p:nvSpPr>
          <p:cNvPr id="14" name="Textplatzhalter 13"/>
          <p:cNvSpPr>
            <a:spLocks noGrp="1"/>
          </p:cNvSpPr>
          <p:nvPr>
            <p:ph type="body" sz="quarter" idx="10" hasCustomPrompt="1"/>
          </p:nvPr>
        </p:nvSpPr>
        <p:spPr bwMode="gray">
          <a:xfrm>
            <a:off x="550435" y="3141894"/>
            <a:ext cx="6624000" cy="1008000"/>
          </a:xfrm>
        </p:spPr>
        <p:txBody>
          <a:bodyPr/>
          <a:lstStyle>
            <a:lvl1pPr marL="0" indent="0">
              <a:buNone/>
              <a:defRPr sz="1400" b="1" cap="none" baseline="0">
                <a:solidFill>
                  <a:schemeClr val="bg1"/>
                </a:solidFill>
              </a:defRPr>
            </a:lvl1pPr>
            <a:lvl2pPr marL="0" indent="0">
              <a:buFont typeface="Arial" panose="020B0604020202020204" pitchFamily="34" charset="0"/>
              <a:buNone/>
              <a:defRPr sz="1400" b="1">
                <a:solidFill>
                  <a:schemeClr val="bg1"/>
                </a:solidFill>
              </a:defRPr>
            </a:lvl2pPr>
            <a:lvl3pPr marL="0" indent="0">
              <a:buFont typeface="Arial" panose="020B0604020202020204" pitchFamily="34" charset="0"/>
              <a:buNone/>
              <a:defRPr sz="1400" b="1">
                <a:solidFill>
                  <a:schemeClr val="bg1"/>
                </a:solidFill>
              </a:defRPr>
            </a:lvl3pPr>
            <a:lvl4pPr marL="0" indent="0">
              <a:buFont typeface="Arial" panose="020B0604020202020204" pitchFamily="34" charset="0"/>
              <a:buNone/>
              <a:defRPr sz="1400" b="1">
                <a:solidFill>
                  <a:schemeClr val="bg1"/>
                </a:solidFill>
              </a:defRPr>
            </a:lvl4pPr>
            <a:lvl5pPr marL="0" indent="0">
              <a:buFont typeface="Arial" panose="020B0604020202020204" pitchFamily="34" charset="0"/>
              <a:buNone/>
              <a:defRPr sz="1400" b="1">
                <a:solidFill>
                  <a:schemeClr val="bg1"/>
                </a:solidFill>
              </a:defRPr>
            </a:lvl5pPr>
            <a:lvl6pPr marL="0" indent="0">
              <a:buNone/>
              <a:defRPr sz="1400" b="1">
                <a:solidFill>
                  <a:schemeClr val="bg1"/>
                </a:solidFill>
              </a:defRPr>
            </a:lvl6pPr>
            <a:lvl7pPr marL="0" indent="0">
              <a:buNone/>
              <a:defRPr sz="1400" b="1">
                <a:solidFill>
                  <a:schemeClr val="bg1"/>
                </a:solidFill>
              </a:defRPr>
            </a:lvl7pPr>
            <a:lvl8pPr marL="0" indent="0">
              <a:buNone/>
              <a:defRPr sz="1400" b="1">
                <a:solidFill>
                  <a:schemeClr val="bg1"/>
                </a:solidFill>
              </a:defRPr>
            </a:lvl8pPr>
            <a:lvl9pPr marL="0" indent="0">
              <a:buNone/>
              <a:defRPr sz="1400" b="1">
                <a:solidFill>
                  <a:schemeClr val="bg1"/>
                </a:solidFill>
              </a:defRPr>
            </a:lvl9pPr>
          </a:lstStyle>
          <a:p>
            <a:pPr lvl="0"/>
            <a:r>
              <a:rPr lang="en-US"/>
              <a:t>Max </a:t>
            </a:r>
            <a:r>
              <a:rPr lang="en-US" err="1"/>
              <a:t>Mustermann</a:t>
            </a:r>
            <a:r>
              <a:rPr lang="en-US"/>
              <a:t> – Head of Corporate</a:t>
            </a:r>
            <a:br>
              <a:rPr lang="en-US"/>
            </a:br>
            <a:r>
              <a:rPr lang="en-US"/>
              <a:t>Place, Date</a:t>
            </a:r>
          </a:p>
        </p:txBody>
      </p:sp>
      <p:sp>
        <p:nvSpPr>
          <p:cNvPr id="10" name="Textplatzhalter 13"/>
          <p:cNvSpPr>
            <a:spLocks noGrp="1"/>
          </p:cNvSpPr>
          <p:nvPr>
            <p:ph type="body" sz="quarter" idx="14" hasCustomPrompt="1"/>
          </p:nvPr>
        </p:nvSpPr>
        <p:spPr bwMode="gray">
          <a:xfrm>
            <a:off x="550436" y="4725938"/>
            <a:ext cx="6624000" cy="1008000"/>
          </a:xfrm>
        </p:spPr>
        <p:txBody>
          <a:bodyPr/>
          <a:lstStyle>
            <a:lvl1pPr marL="0" indent="0" algn="l">
              <a:spcAft>
                <a:spcPts val="0"/>
              </a:spcAft>
              <a:buFont typeface="Arial" panose="020B0604020202020204" pitchFamily="34" charset="0"/>
              <a:buNone/>
              <a:defRPr sz="1400" cap="none" baseline="0">
                <a:solidFill>
                  <a:schemeClr val="bg1"/>
                </a:solidFill>
              </a:defRPr>
            </a:lvl1pPr>
            <a:lvl2pPr marL="0" indent="0" algn="l">
              <a:spcAft>
                <a:spcPts val="0"/>
              </a:spcAft>
              <a:buFont typeface="Arial" panose="020B0604020202020204" pitchFamily="34" charset="0"/>
              <a:buNone/>
              <a:defRPr sz="1400">
                <a:solidFill>
                  <a:schemeClr val="bg1"/>
                </a:solidFill>
              </a:defRPr>
            </a:lvl2pPr>
            <a:lvl3pPr marL="0" indent="0" algn="l">
              <a:spcAft>
                <a:spcPts val="0"/>
              </a:spcAft>
              <a:buFont typeface="Arial" panose="020B0604020202020204" pitchFamily="34" charset="0"/>
              <a:buNone/>
              <a:defRPr sz="1400">
                <a:solidFill>
                  <a:schemeClr val="bg1"/>
                </a:solidFill>
              </a:defRPr>
            </a:lvl3pPr>
            <a:lvl4pPr marL="0" indent="0" algn="l">
              <a:spcAft>
                <a:spcPts val="0"/>
              </a:spcAft>
              <a:buFont typeface="Arial" panose="020B0604020202020204" pitchFamily="34" charset="0"/>
              <a:buNone/>
              <a:defRPr sz="1400">
                <a:solidFill>
                  <a:schemeClr val="bg1"/>
                </a:solidFill>
              </a:defRPr>
            </a:lvl4pPr>
            <a:lvl5pPr marL="0" indent="0" algn="l">
              <a:spcAft>
                <a:spcPts val="0"/>
              </a:spcAft>
              <a:buFont typeface="Arial" panose="020B0604020202020204" pitchFamily="34" charset="0"/>
              <a:buNone/>
              <a:defRPr sz="1400">
                <a:solidFill>
                  <a:schemeClr val="bg1"/>
                </a:solidFill>
              </a:defRPr>
            </a:lvl5pPr>
            <a:lvl6pPr marL="0" indent="0" algn="l">
              <a:spcAft>
                <a:spcPts val="0"/>
              </a:spcAft>
              <a:buNone/>
              <a:defRPr sz="1400">
                <a:solidFill>
                  <a:schemeClr val="bg1"/>
                </a:solidFill>
              </a:defRPr>
            </a:lvl6pPr>
            <a:lvl7pPr marL="0" indent="0" algn="l">
              <a:spcAft>
                <a:spcPts val="0"/>
              </a:spcAft>
              <a:buNone/>
              <a:defRPr sz="1400">
                <a:solidFill>
                  <a:schemeClr val="bg1"/>
                </a:solidFill>
              </a:defRPr>
            </a:lvl7pPr>
            <a:lvl8pPr marL="0" indent="0" algn="l">
              <a:spcAft>
                <a:spcPts val="0"/>
              </a:spcAft>
              <a:buNone/>
              <a:defRPr sz="1400">
                <a:solidFill>
                  <a:schemeClr val="bg1"/>
                </a:solidFill>
              </a:defRPr>
            </a:lvl8pPr>
            <a:lvl9pPr marL="0" indent="0" algn="l">
              <a:spcAft>
                <a:spcPts val="0"/>
              </a:spcAft>
              <a:buNone/>
              <a:defRPr sz="1400">
                <a:solidFill>
                  <a:schemeClr val="bg1"/>
                </a:solidFill>
              </a:defRPr>
            </a:lvl9pPr>
          </a:lstStyle>
          <a:p>
            <a:pPr lvl="0"/>
            <a:r>
              <a:rPr lang="en-US"/>
              <a:t>www.tuv.com</a:t>
            </a:r>
          </a:p>
        </p:txBody>
      </p:sp>
      <p:sp>
        <p:nvSpPr>
          <p:cNvPr id="12" name="Rectangle 5">
            <a:extLst>
              <a:ext uri="{FF2B5EF4-FFF2-40B4-BE49-F238E27FC236}">
                <a16:creationId xmlns:a16="http://schemas.microsoft.com/office/drawing/2014/main" id="{2B460911-9C75-49AA-ABC9-2D92B48329FD}"/>
              </a:ext>
            </a:extLst>
          </p:cNvPr>
          <p:cNvSpPr>
            <a:spLocks noChangeArrowheads="1"/>
          </p:cNvSpPr>
          <p:nvPr userDrawn="1"/>
        </p:nvSpPr>
        <p:spPr bwMode="auto">
          <a:xfrm>
            <a:off x="550863" y="5840628"/>
            <a:ext cx="6624493" cy="789871"/>
          </a:xfrm>
          <a:prstGeom prst="rect">
            <a:avLst/>
          </a:prstGeom>
          <a:noFill/>
          <a:ln w="3175" algn="ctr">
            <a:noFill/>
            <a:miter lim="800000"/>
            <a:headEnd/>
            <a:tailEnd/>
          </a:ln>
        </p:spPr>
        <p:txBody>
          <a:bodyPr lIns="0" tIns="0" rIns="0" bIns="0" anchor="b" anchorCtr="0"/>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800">
                <a:solidFill>
                  <a:schemeClr val="lt1"/>
                </a:solidFill>
              </a:rPr>
              <a:t>LEGAL DISCLAIMER</a:t>
            </a:r>
          </a:p>
          <a:p>
            <a:pPr marL="0" indent="0">
              <a:buNone/>
            </a:pPr>
            <a:r>
              <a:rPr lang="en-US" sz="800">
                <a:solidFill>
                  <a:schemeClr val="lt1"/>
                </a:solidFill>
              </a:rPr>
              <a:t>This document remains the property of TÜV Rheinland. It is supplied in confidence solely for information purposes for the recipient. Neither this </a:t>
            </a:r>
            <a:br>
              <a:rPr lang="en-US" sz="800">
                <a:solidFill>
                  <a:schemeClr val="lt1"/>
                </a:solidFill>
              </a:rPr>
            </a:br>
            <a:r>
              <a:rPr lang="en-US" sz="800">
                <a:solidFill>
                  <a:schemeClr val="lt1"/>
                </a:solidFill>
              </a:rPr>
              <a:t>document nor any information or data contained therein may be used for any other purposes, or duplicated or disclosed in whole or in part, to any </a:t>
            </a:r>
            <a:br>
              <a:rPr lang="en-US" sz="800">
                <a:solidFill>
                  <a:schemeClr val="lt1"/>
                </a:solidFill>
              </a:rPr>
            </a:br>
            <a:r>
              <a:rPr lang="en-US" sz="800">
                <a:solidFill>
                  <a:schemeClr val="lt1"/>
                </a:solidFill>
              </a:rPr>
              <a:t>third party, without the prior written authorization by TÜV Rheinland. This document is not complete without a verbal explanation (presentation) </a:t>
            </a:r>
            <a:br>
              <a:rPr lang="en-US" sz="800">
                <a:solidFill>
                  <a:schemeClr val="lt1"/>
                </a:solidFill>
              </a:rPr>
            </a:br>
            <a:r>
              <a:rPr lang="en-US" sz="800">
                <a:solidFill>
                  <a:schemeClr val="lt1"/>
                </a:solidFill>
              </a:rPr>
              <a:t>of the content. </a:t>
            </a:r>
          </a:p>
          <a:p>
            <a:r>
              <a:rPr lang="en-US" sz="800">
                <a:solidFill>
                  <a:schemeClr val="lt1"/>
                </a:solidFill>
              </a:rPr>
              <a:t>TÜV Rheinland AG</a:t>
            </a:r>
          </a:p>
        </p:txBody>
      </p:sp>
      <p:pic>
        <p:nvPicPr>
          <p:cNvPr id="9" name="Grafik 8">
            <a:extLst>
              <a:ext uri="{FF2B5EF4-FFF2-40B4-BE49-F238E27FC236}">
                <a16:creationId xmlns:a16="http://schemas.microsoft.com/office/drawing/2014/main" id="{D1B5E144-178B-4121-AD14-4BE461F14A8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839137" y="6179469"/>
            <a:ext cx="1799999" cy="449455"/>
          </a:xfrm>
          <a:prstGeom prst="rect">
            <a:avLst/>
          </a:prstGeom>
        </p:spPr>
      </p:pic>
    </p:spTree>
    <p:extLst>
      <p:ext uri="{BB962C8B-B14F-4D97-AF65-F5344CB8AC3E}">
        <p14:creationId xmlns:p14="http://schemas.microsoft.com/office/powerpoint/2010/main" val="186393610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white">
    <p:bg>
      <p:bgPr>
        <a:solidFill>
          <a:schemeClr val="bg1"/>
        </a:solidFill>
        <a:effectLst/>
      </p:bgPr>
    </p:bg>
    <p:spTree>
      <p:nvGrpSpPr>
        <p:cNvPr id="1" name=""/>
        <p:cNvGrpSpPr/>
        <p:nvPr/>
      </p:nvGrpSpPr>
      <p:grpSpPr>
        <a:xfrm>
          <a:off x="0" y="0"/>
          <a:ext cx="0" cy="0"/>
          <a:chOff x="0" y="0"/>
          <a:chExt cx="0" cy="0"/>
        </a:xfrm>
      </p:grpSpPr>
      <p:sp>
        <p:nvSpPr>
          <p:cNvPr id="7" name="Freihandform 15">
            <a:extLst>
              <a:ext uri="{FF2B5EF4-FFF2-40B4-BE49-F238E27FC236}">
                <a16:creationId xmlns:a16="http://schemas.microsoft.com/office/drawing/2014/main" id="{6CF90710-5F00-4402-AB92-162AB58A4A50}"/>
              </a:ext>
            </a:extLst>
          </p:cNvPr>
          <p:cNvSpPr/>
          <p:nvPr userDrawn="1"/>
        </p:nvSpPr>
        <p:spPr bwMode="gray">
          <a:xfrm>
            <a:off x="0" y="5102691"/>
            <a:ext cx="12190412" cy="591669"/>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91440 w 12190413"/>
              <a:gd name="connsiteY38" fmla="*/ 9144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0" fmla="*/ 12190413 w 12190413"/>
              <a:gd name="connsiteY0" fmla="*/ 0 h 3406586"/>
              <a:gd name="connsiteX1" fmla="*/ 12190413 w 12190413"/>
              <a:gd name="connsiteY1" fmla="*/ 1563230 h 3406586"/>
              <a:gd name="connsiteX2" fmla="*/ 12190412 w 12190413"/>
              <a:gd name="connsiteY2" fmla="*/ 3126460 h 3406586"/>
              <a:gd name="connsiteX3" fmla="*/ 12188206 w 12190413"/>
              <a:gd name="connsiteY3" fmla="*/ 3125946 h 3406586"/>
              <a:gd name="connsiteX4" fmla="*/ 12188206 w 12190413"/>
              <a:gd name="connsiteY4" fmla="*/ 3119321 h 3406586"/>
              <a:gd name="connsiteX5" fmla="*/ 12032390 w 12190413"/>
              <a:gd name="connsiteY5" fmla="*/ 3089643 h 3406586"/>
              <a:gd name="connsiteX6" fmla="*/ 11853287 w 12190413"/>
              <a:gd name="connsiteY6" fmla="*/ 3047915 h 3406586"/>
              <a:gd name="connsiteX7" fmla="*/ 9474399 w 12190413"/>
              <a:gd name="connsiteY7" fmla="*/ 2814917 h 3406586"/>
              <a:gd name="connsiteX8" fmla="*/ 9363219 w 12190413"/>
              <a:gd name="connsiteY8" fmla="*/ 2815958 h 3406586"/>
              <a:gd name="connsiteX9" fmla="*/ 9336724 w 12190413"/>
              <a:gd name="connsiteY9" fmla="*/ 2815490 h 3406586"/>
              <a:gd name="connsiteX10" fmla="*/ 9141154 w 12190413"/>
              <a:gd name="connsiteY10" fmla="*/ 2815490 h 3406586"/>
              <a:gd name="connsiteX11" fmla="*/ 8943837 w 12190413"/>
              <a:gd name="connsiteY11" fmla="*/ 2815489 h 3406586"/>
              <a:gd name="connsiteX12" fmla="*/ 8746521 w 12190413"/>
              <a:gd name="connsiteY12" fmla="*/ 2818982 h 3406586"/>
              <a:gd name="connsiteX13" fmla="*/ 8552697 w 12190413"/>
              <a:gd name="connsiteY13" fmla="*/ 2824221 h 3406586"/>
              <a:gd name="connsiteX14" fmla="*/ 8357128 w 12190413"/>
              <a:gd name="connsiteY14" fmla="*/ 2834697 h 3406586"/>
              <a:gd name="connsiteX15" fmla="*/ 8163303 w 12190413"/>
              <a:gd name="connsiteY15" fmla="*/ 2846920 h 3406586"/>
              <a:gd name="connsiteX16" fmla="*/ 7972972 w 12190413"/>
              <a:gd name="connsiteY16" fmla="*/ 2859144 h 3406586"/>
              <a:gd name="connsiteX17" fmla="*/ 7779149 w 12190413"/>
              <a:gd name="connsiteY17" fmla="*/ 2874858 h 3406586"/>
              <a:gd name="connsiteX18" fmla="*/ 7587072 w 12190413"/>
              <a:gd name="connsiteY18" fmla="*/ 2894066 h 3406586"/>
              <a:gd name="connsiteX19" fmla="*/ 7396738 w 12190413"/>
              <a:gd name="connsiteY19" fmla="*/ 2916766 h 3406586"/>
              <a:gd name="connsiteX20" fmla="*/ 7209903 w 12190413"/>
              <a:gd name="connsiteY20" fmla="*/ 2939466 h 3406586"/>
              <a:gd name="connsiteX21" fmla="*/ 7019571 w 12190413"/>
              <a:gd name="connsiteY21" fmla="*/ 2963913 h 3406586"/>
              <a:gd name="connsiteX22" fmla="*/ 6853019 w 12190413"/>
              <a:gd name="connsiteY22" fmla="*/ 2990374 h 3406586"/>
              <a:gd name="connsiteX23" fmla="*/ 6718666 w 12190413"/>
              <a:gd name="connsiteY23" fmla="*/ 3007620 h 3406586"/>
              <a:gd name="connsiteX24" fmla="*/ 6545441 w 12190413"/>
              <a:gd name="connsiteY24" fmla="*/ 3036817 h 3406586"/>
              <a:gd name="connsiteX25" fmla="*/ 6460798 w 12190413"/>
              <a:gd name="connsiteY25" fmla="*/ 3049475 h 3406586"/>
              <a:gd name="connsiteX26" fmla="*/ 6387367 w 12190413"/>
              <a:gd name="connsiteY26" fmla="*/ 3063462 h 3406586"/>
              <a:gd name="connsiteX27" fmla="*/ 6041160 w 12190413"/>
              <a:gd name="connsiteY27" fmla="*/ 3121816 h 3406586"/>
              <a:gd name="connsiteX28" fmla="*/ 5887321 w 12190413"/>
              <a:gd name="connsiteY28" fmla="*/ 3154127 h 3406586"/>
              <a:gd name="connsiteX29" fmla="*/ 5857713 w 12190413"/>
              <a:gd name="connsiteY29" fmla="*/ 3159113 h 3406586"/>
              <a:gd name="connsiteX30" fmla="*/ 1438219 w 12190413"/>
              <a:gd name="connsiteY30" fmla="*/ 3342542 h 3406586"/>
              <a:gd name="connsiteX31" fmla="*/ 1112913 w 12190413"/>
              <a:gd name="connsiteY31" fmla="*/ 3306015 h 3406586"/>
              <a:gd name="connsiteX32" fmla="*/ 1063194 w 12190413"/>
              <a:gd name="connsiteY32" fmla="*/ 3299628 h 3406586"/>
              <a:gd name="connsiteX33" fmla="*/ 750855 w 12190413"/>
              <a:gd name="connsiteY33" fmla="*/ 3254655 h 3406586"/>
              <a:gd name="connsiteX34" fmla="*/ 268553 w 12190413"/>
              <a:gd name="connsiteY34" fmla="*/ 3164158 h 3406586"/>
              <a:gd name="connsiteX35" fmla="*/ 1 w 12190413"/>
              <a:gd name="connsiteY35" fmla="*/ 3097698 h 3406586"/>
              <a:gd name="connsiteX36" fmla="*/ 0 w 12190413"/>
              <a:gd name="connsiteY36" fmla="*/ 3097676 h 3406586"/>
              <a:gd name="connsiteX0" fmla="*/ 12190413 w 12190413"/>
              <a:gd name="connsiteY0" fmla="*/ 0 h 1843356"/>
              <a:gd name="connsiteX1" fmla="*/ 12190412 w 12190413"/>
              <a:gd name="connsiteY1" fmla="*/ 1563230 h 1843356"/>
              <a:gd name="connsiteX2" fmla="*/ 12188206 w 12190413"/>
              <a:gd name="connsiteY2" fmla="*/ 1562716 h 1843356"/>
              <a:gd name="connsiteX3" fmla="*/ 12188206 w 12190413"/>
              <a:gd name="connsiteY3" fmla="*/ 1556091 h 1843356"/>
              <a:gd name="connsiteX4" fmla="*/ 12032390 w 12190413"/>
              <a:gd name="connsiteY4" fmla="*/ 1526413 h 1843356"/>
              <a:gd name="connsiteX5" fmla="*/ 11853287 w 12190413"/>
              <a:gd name="connsiteY5" fmla="*/ 1484685 h 1843356"/>
              <a:gd name="connsiteX6" fmla="*/ 9474399 w 12190413"/>
              <a:gd name="connsiteY6" fmla="*/ 1251687 h 1843356"/>
              <a:gd name="connsiteX7" fmla="*/ 9363219 w 12190413"/>
              <a:gd name="connsiteY7" fmla="*/ 1252728 h 1843356"/>
              <a:gd name="connsiteX8" fmla="*/ 9336724 w 12190413"/>
              <a:gd name="connsiteY8" fmla="*/ 1252260 h 1843356"/>
              <a:gd name="connsiteX9" fmla="*/ 9141154 w 12190413"/>
              <a:gd name="connsiteY9" fmla="*/ 1252260 h 1843356"/>
              <a:gd name="connsiteX10" fmla="*/ 8943837 w 12190413"/>
              <a:gd name="connsiteY10" fmla="*/ 1252259 h 1843356"/>
              <a:gd name="connsiteX11" fmla="*/ 8746521 w 12190413"/>
              <a:gd name="connsiteY11" fmla="*/ 1255752 h 1843356"/>
              <a:gd name="connsiteX12" fmla="*/ 8552697 w 12190413"/>
              <a:gd name="connsiteY12" fmla="*/ 1260991 h 1843356"/>
              <a:gd name="connsiteX13" fmla="*/ 8357128 w 12190413"/>
              <a:gd name="connsiteY13" fmla="*/ 1271467 h 1843356"/>
              <a:gd name="connsiteX14" fmla="*/ 8163303 w 12190413"/>
              <a:gd name="connsiteY14" fmla="*/ 1283690 h 1843356"/>
              <a:gd name="connsiteX15" fmla="*/ 7972972 w 12190413"/>
              <a:gd name="connsiteY15" fmla="*/ 1295914 h 1843356"/>
              <a:gd name="connsiteX16" fmla="*/ 7779149 w 12190413"/>
              <a:gd name="connsiteY16" fmla="*/ 1311628 h 1843356"/>
              <a:gd name="connsiteX17" fmla="*/ 7587072 w 12190413"/>
              <a:gd name="connsiteY17" fmla="*/ 1330836 h 1843356"/>
              <a:gd name="connsiteX18" fmla="*/ 7396738 w 12190413"/>
              <a:gd name="connsiteY18" fmla="*/ 1353536 h 1843356"/>
              <a:gd name="connsiteX19" fmla="*/ 7209903 w 12190413"/>
              <a:gd name="connsiteY19" fmla="*/ 1376236 h 1843356"/>
              <a:gd name="connsiteX20" fmla="*/ 7019571 w 12190413"/>
              <a:gd name="connsiteY20" fmla="*/ 1400683 h 1843356"/>
              <a:gd name="connsiteX21" fmla="*/ 6853019 w 12190413"/>
              <a:gd name="connsiteY21" fmla="*/ 1427144 h 1843356"/>
              <a:gd name="connsiteX22" fmla="*/ 6718666 w 12190413"/>
              <a:gd name="connsiteY22" fmla="*/ 1444390 h 1843356"/>
              <a:gd name="connsiteX23" fmla="*/ 6545441 w 12190413"/>
              <a:gd name="connsiteY23" fmla="*/ 1473587 h 1843356"/>
              <a:gd name="connsiteX24" fmla="*/ 6460798 w 12190413"/>
              <a:gd name="connsiteY24" fmla="*/ 1486245 h 1843356"/>
              <a:gd name="connsiteX25" fmla="*/ 6387367 w 12190413"/>
              <a:gd name="connsiteY25" fmla="*/ 1500232 h 1843356"/>
              <a:gd name="connsiteX26" fmla="*/ 6041160 w 12190413"/>
              <a:gd name="connsiteY26" fmla="*/ 1558586 h 1843356"/>
              <a:gd name="connsiteX27" fmla="*/ 5887321 w 12190413"/>
              <a:gd name="connsiteY27" fmla="*/ 1590897 h 1843356"/>
              <a:gd name="connsiteX28" fmla="*/ 5857713 w 12190413"/>
              <a:gd name="connsiteY28" fmla="*/ 1595883 h 1843356"/>
              <a:gd name="connsiteX29" fmla="*/ 1438219 w 12190413"/>
              <a:gd name="connsiteY29" fmla="*/ 1779312 h 1843356"/>
              <a:gd name="connsiteX30" fmla="*/ 1112913 w 12190413"/>
              <a:gd name="connsiteY30" fmla="*/ 1742785 h 1843356"/>
              <a:gd name="connsiteX31" fmla="*/ 1063194 w 12190413"/>
              <a:gd name="connsiteY31" fmla="*/ 1736398 h 1843356"/>
              <a:gd name="connsiteX32" fmla="*/ 750855 w 12190413"/>
              <a:gd name="connsiteY32" fmla="*/ 1691425 h 1843356"/>
              <a:gd name="connsiteX33" fmla="*/ 268553 w 12190413"/>
              <a:gd name="connsiteY33" fmla="*/ 1600928 h 1843356"/>
              <a:gd name="connsiteX34" fmla="*/ 1 w 12190413"/>
              <a:gd name="connsiteY34" fmla="*/ 1534468 h 1843356"/>
              <a:gd name="connsiteX35" fmla="*/ 0 w 12190413"/>
              <a:gd name="connsiteY35" fmla="*/ 1534446 h 1843356"/>
              <a:gd name="connsiteX0" fmla="*/ 12190412 w 12190412"/>
              <a:gd name="connsiteY0" fmla="*/ 311543 h 591669"/>
              <a:gd name="connsiteX1" fmla="*/ 12188206 w 12190412"/>
              <a:gd name="connsiteY1" fmla="*/ 311029 h 591669"/>
              <a:gd name="connsiteX2" fmla="*/ 12188206 w 12190412"/>
              <a:gd name="connsiteY2" fmla="*/ 304404 h 591669"/>
              <a:gd name="connsiteX3" fmla="*/ 12032390 w 12190412"/>
              <a:gd name="connsiteY3" fmla="*/ 274726 h 591669"/>
              <a:gd name="connsiteX4" fmla="*/ 11853287 w 12190412"/>
              <a:gd name="connsiteY4" fmla="*/ 232998 h 591669"/>
              <a:gd name="connsiteX5" fmla="*/ 9474399 w 12190412"/>
              <a:gd name="connsiteY5" fmla="*/ 0 h 591669"/>
              <a:gd name="connsiteX6" fmla="*/ 9363219 w 12190412"/>
              <a:gd name="connsiteY6" fmla="*/ 1041 h 591669"/>
              <a:gd name="connsiteX7" fmla="*/ 9336724 w 12190412"/>
              <a:gd name="connsiteY7" fmla="*/ 573 h 591669"/>
              <a:gd name="connsiteX8" fmla="*/ 9141154 w 12190412"/>
              <a:gd name="connsiteY8" fmla="*/ 573 h 591669"/>
              <a:gd name="connsiteX9" fmla="*/ 8943837 w 12190412"/>
              <a:gd name="connsiteY9" fmla="*/ 572 h 591669"/>
              <a:gd name="connsiteX10" fmla="*/ 8746521 w 12190412"/>
              <a:gd name="connsiteY10" fmla="*/ 4065 h 591669"/>
              <a:gd name="connsiteX11" fmla="*/ 8552697 w 12190412"/>
              <a:gd name="connsiteY11" fmla="*/ 9304 h 591669"/>
              <a:gd name="connsiteX12" fmla="*/ 8357128 w 12190412"/>
              <a:gd name="connsiteY12" fmla="*/ 19780 h 591669"/>
              <a:gd name="connsiteX13" fmla="*/ 8163303 w 12190412"/>
              <a:gd name="connsiteY13" fmla="*/ 32003 h 591669"/>
              <a:gd name="connsiteX14" fmla="*/ 7972972 w 12190412"/>
              <a:gd name="connsiteY14" fmla="*/ 44227 h 591669"/>
              <a:gd name="connsiteX15" fmla="*/ 7779149 w 12190412"/>
              <a:gd name="connsiteY15" fmla="*/ 59941 h 591669"/>
              <a:gd name="connsiteX16" fmla="*/ 7587072 w 12190412"/>
              <a:gd name="connsiteY16" fmla="*/ 79149 h 591669"/>
              <a:gd name="connsiteX17" fmla="*/ 7396738 w 12190412"/>
              <a:gd name="connsiteY17" fmla="*/ 101849 h 591669"/>
              <a:gd name="connsiteX18" fmla="*/ 7209903 w 12190412"/>
              <a:gd name="connsiteY18" fmla="*/ 124549 h 591669"/>
              <a:gd name="connsiteX19" fmla="*/ 7019571 w 12190412"/>
              <a:gd name="connsiteY19" fmla="*/ 148996 h 591669"/>
              <a:gd name="connsiteX20" fmla="*/ 6853019 w 12190412"/>
              <a:gd name="connsiteY20" fmla="*/ 175457 h 591669"/>
              <a:gd name="connsiteX21" fmla="*/ 6718666 w 12190412"/>
              <a:gd name="connsiteY21" fmla="*/ 192703 h 591669"/>
              <a:gd name="connsiteX22" fmla="*/ 6545441 w 12190412"/>
              <a:gd name="connsiteY22" fmla="*/ 221900 h 591669"/>
              <a:gd name="connsiteX23" fmla="*/ 6460798 w 12190412"/>
              <a:gd name="connsiteY23" fmla="*/ 234558 h 591669"/>
              <a:gd name="connsiteX24" fmla="*/ 6387367 w 12190412"/>
              <a:gd name="connsiteY24" fmla="*/ 248545 h 591669"/>
              <a:gd name="connsiteX25" fmla="*/ 6041160 w 12190412"/>
              <a:gd name="connsiteY25" fmla="*/ 306899 h 591669"/>
              <a:gd name="connsiteX26" fmla="*/ 5887321 w 12190412"/>
              <a:gd name="connsiteY26" fmla="*/ 339210 h 591669"/>
              <a:gd name="connsiteX27" fmla="*/ 5857713 w 12190412"/>
              <a:gd name="connsiteY27" fmla="*/ 344196 h 591669"/>
              <a:gd name="connsiteX28" fmla="*/ 1438219 w 12190412"/>
              <a:gd name="connsiteY28" fmla="*/ 527625 h 591669"/>
              <a:gd name="connsiteX29" fmla="*/ 1112913 w 12190412"/>
              <a:gd name="connsiteY29" fmla="*/ 491098 h 591669"/>
              <a:gd name="connsiteX30" fmla="*/ 1063194 w 12190412"/>
              <a:gd name="connsiteY30" fmla="*/ 484711 h 591669"/>
              <a:gd name="connsiteX31" fmla="*/ 750855 w 12190412"/>
              <a:gd name="connsiteY31" fmla="*/ 439738 h 591669"/>
              <a:gd name="connsiteX32" fmla="*/ 268553 w 12190412"/>
              <a:gd name="connsiteY32" fmla="*/ 349241 h 591669"/>
              <a:gd name="connsiteX33" fmla="*/ 1 w 12190412"/>
              <a:gd name="connsiteY33" fmla="*/ 282781 h 591669"/>
              <a:gd name="connsiteX34" fmla="*/ 0 w 12190412"/>
              <a:gd name="connsiteY34" fmla="*/ 282759 h 59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412" h="591669">
                <a:moveTo>
                  <a:pt x="12190412" y="311543"/>
                </a:moveTo>
                <a:lnTo>
                  <a:pt x="12188206" y="311029"/>
                </a:lnTo>
                <a:lnTo>
                  <a:pt x="12188206" y="304404"/>
                </a:lnTo>
                <a:lnTo>
                  <a:pt x="12032390" y="274726"/>
                </a:lnTo>
                <a:lnTo>
                  <a:pt x="11853287" y="232998"/>
                </a:lnTo>
                <a:cubicBezTo>
                  <a:pt x="11151505" y="90802"/>
                  <a:pt x="10345755" y="9736"/>
                  <a:pt x="9474399" y="0"/>
                </a:cubicBezTo>
                <a:lnTo>
                  <a:pt x="9363219" y="1041"/>
                </a:lnTo>
                <a:lnTo>
                  <a:pt x="9336724" y="573"/>
                </a:lnTo>
                <a:lnTo>
                  <a:pt x="9141154" y="573"/>
                </a:lnTo>
                <a:lnTo>
                  <a:pt x="8943837" y="572"/>
                </a:lnTo>
                <a:lnTo>
                  <a:pt x="8746521" y="4065"/>
                </a:lnTo>
                <a:lnTo>
                  <a:pt x="8552697" y="9304"/>
                </a:lnTo>
                <a:lnTo>
                  <a:pt x="8357128" y="19780"/>
                </a:lnTo>
                <a:lnTo>
                  <a:pt x="8163303" y="32003"/>
                </a:lnTo>
                <a:lnTo>
                  <a:pt x="7972972" y="44227"/>
                </a:lnTo>
                <a:lnTo>
                  <a:pt x="7779149" y="59941"/>
                </a:lnTo>
                <a:lnTo>
                  <a:pt x="7587072" y="79149"/>
                </a:lnTo>
                <a:lnTo>
                  <a:pt x="7396738" y="101849"/>
                </a:lnTo>
                <a:lnTo>
                  <a:pt x="7209903" y="124549"/>
                </a:lnTo>
                <a:lnTo>
                  <a:pt x="7019571" y="148996"/>
                </a:lnTo>
                <a:lnTo>
                  <a:pt x="6853019" y="175457"/>
                </a:lnTo>
                <a:lnTo>
                  <a:pt x="6718666" y="192703"/>
                </a:lnTo>
                <a:lnTo>
                  <a:pt x="6545441" y="221900"/>
                </a:lnTo>
                <a:lnTo>
                  <a:pt x="6460798" y="234558"/>
                </a:lnTo>
                <a:lnTo>
                  <a:pt x="6387367" y="248545"/>
                </a:lnTo>
                <a:lnTo>
                  <a:pt x="6041160" y="306899"/>
                </a:lnTo>
                <a:lnTo>
                  <a:pt x="5887321" y="339210"/>
                </a:lnTo>
                <a:lnTo>
                  <a:pt x="5857713" y="344196"/>
                </a:lnTo>
                <a:cubicBezTo>
                  <a:pt x="4271557" y="592719"/>
                  <a:pt x="2741498" y="654449"/>
                  <a:pt x="1438219" y="527625"/>
                </a:cubicBezTo>
                <a:lnTo>
                  <a:pt x="1112913" y="491098"/>
                </a:lnTo>
                <a:lnTo>
                  <a:pt x="1063194" y="484711"/>
                </a:lnTo>
                <a:lnTo>
                  <a:pt x="750855" y="439738"/>
                </a:lnTo>
                <a:cubicBezTo>
                  <a:pt x="585150" y="413086"/>
                  <a:pt x="424237" y="382922"/>
                  <a:pt x="268553" y="349241"/>
                </a:cubicBezTo>
                <a:lnTo>
                  <a:pt x="1" y="282781"/>
                </a:lnTo>
                <a:cubicBezTo>
                  <a:pt x="1" y="282774"/>
                  <a:pt x="0" y="282766"/>
                  <a:pt x="0" y="282759"/>
                </a:cubicBez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bwMode="gray">
          <a:xfrm>
            <a:off x="550436" y="477384"/>
            <a:ext cx="6624000" cy="1440000"/>
          </a:xfrm>
        </p:spPr>
        <p:txBody>
          <a:bodyPr/>
          <a:lstStyle>
            <a:lvl1pPr>
              <a:defRPr sz="3200" baseline="0">
                <a:solidFill>
                  <a:schemeClr val="accent1"/>
                </a:solidFill>
              </a:defRPr>
            </a:lvl1pPr>
          </a:lstStyle>
          <a:p>
            <a:r>
              <a:rPr lang="en-US"/>
              <a:t>Thank you for</a:t>
            </a:r>
            <a:br>
              <a:rPr lang="en-US"/>
            </a:br>
            <a:r>
              <a:rPr lang="en-US"/>
              <a:t>your attention 32pt</a:t>
            </a:r>
          </a:p>
        </p:txBody>
      </p:sp>
      <p:sp>
        <p:nvSpPr>
          <p:cNvPr id="3" name="Untertitel 2"/>
          <p:cNvSpPr>
            <a:spLocks noGrp="1"/>
          </p:cNvSpPr>
          <p:nvPr>
            <p:ph type="subTitle" idx="1" hasCustomPrompt="1"/>
          </p:nvPr>
        </p:nvSpPr>
        <p:spPr bwMode="gray">
          <a:xfrm>
            <a:off x="550436" y="1989744"/>
            <a:ext cx="6624000" cy="1080000"/>
          </a:xfrm>
        </p:spPr>
        <p:txBody>
          <a:bodyPr/>
          <a:lstStyle>
            <a:lvl1pPr marL="0" indent="0" algn="l">
              <a:spcAft>
                <a:spcPts val="0"/>
              </a:spcAft>
              <a:buFont typeface="Arial" panose="020B0604020202020204" pitchFamily="34" charset="0"/>
              <a:buNone/>
              <a:defRPr sz="2000" cap="none" baseline="0">
                <a:solidFill>
                  <a:schemeClr val="accent1"/>
                </a:solidFill>
              </a:defRPr>
            </a:lvl1pPr>
            <a:lvl2pPr marL="0" indent="0" algn="l">
              <a:spcAft>
                <a:spcPts val="0"/>
              </a:spcAft>
              <a:buFont typeface="Arial" panose="020B0604020202020204" pitchFamily="34" charset="0"/>
              <a:buNone/>
              <a:defRPr sz="2000">
                <a:solidFill>
                  <a:schemeClr val="accent1"/>
                </a:solidFill>
              </a:defRPr>
            </a:lvl2pPr>
            <a:lvl3pPr marL="0" indent="0" algn="l">
              <a:spcAft>
                <a:spcPts val="0"/>
              </a:spcAft>
              <a:buFont typeface="Arial" panose="020B0604020202020204" pitchFamily="34" charset="0"/>
              <a:buNone/>
              <a:defRPr sz="2000">
                <a:solidFill>
                  <a:schemeClr val="accent1"/>
                </a:solidFill>
              </a:defRPr>
            </a:lvl3pPr>
            <a:lvl4pPr marL="0" indent="0" algn="l">
              <a:spcAft>
                <a:spcPts val="0"/>
              </a:spcAft>
              <a:buFont typeface="Arial" panose="020B0604020202020204" pitchFamily="34" charset="0"/>
              <a:buNone/>
              <a:defRPr sz="2000">
                <a:solidFill>
                  <a:schemeClr val="accent1"/>
                </a:solidFill>
              </a:defRPr>
            </a:lvl4pPr>
            <a:lvl5pPr marL="0" indent="0" algn="l">
              <a:spcAft>
                <a:spcPts val="0"/>
              </a:spcAft>
              <a:buFont typeface="Arial" panose="020B0604020202020204" pitchFamily="34" charset="0"/>
              <a:buNone/>
              <a:defRPr sz="2000">
                <a:solidFill>
                  <a:schemeClr val="accent1"/>
                </a:solidFill>
              </a:defRPr>
            </a:lvl5pPr>
            <a:lvl6pPr marL="0" indent="0" algn="l">
              <a:spcAft>
                <a:spcPts val="0"/>
              </a:spcAft>
              <a:buFont typeface="Arial" panose="020B0604020202020204" pitchFamily="34" charset="0"/>
              <a:buNone/>
              <a:defRPr sz="2000">
                <a:solidFill>
                  <a:schemeClr val="accent1"/>
                </a:solidFill>
              </a:defRPr>
            </a:lvl6pPr>
            <a:lvl7pPr marL="0" indent="0" algn="l">
              <a:spcAft>
                <a:spcPts val="0"/>
              </a:spcAft>
              <a:buFont typeface="Arial" panose="020B0604020202020204" pitchFamily="34" charset="0"/>
              <a:buNone/>
              <a:defRPr sz="2000">
                <a:solidFill>
                  <a:schemeClr val="tx2"/>
                </a:solidFill>
              </a:defRPr>
            </a:lvl7pPr>
            <a:lvl8pPr marL="0" indent="0" algn="l">
              <a:spcAft>
                <a:spcPts val="0"/>
              </a:spcAft>
              <a:buFont typeface="Arial" panose="020B0604020202020204" pitchFamily="34" charset="0"/>
              <a:buNone/>
              <a:defRPr sz="2000">
                <a:solidFill>
                  <a:schemeClr val="tx2"/>
                </a:solidFill>
              </a:defRPr>
            </a:lvl8pPr>
            <a:lvl9pPr marL="0" indent="0" algn="l">
              <a:spcAft>
                <a:spcPts val="0"/>
              </a:spcAft>
              <a:buFont typeface="Arial" panose="020B0604020202020204" pitchFamily="34" charset="0"/>
              <a:buNone/>
              <a:defRPr sz="2000">
                <a:solidFill>
                  <a:schemeClr val="tx2"/>
                </a:solidFill>
              </a:defRPr>
            </a:lvl9pPr>
          </a:lstStyle>
          <a:p>
            <a:pPr lvl="0"/>
            <a:r>
              <a:rPr lang="en-US"/>
              <a:t>Here is a </a:t>
            </a:r>
            <a:r>
              <a:rPr lang="en-US" err="1"/>
              <a:t>Subheadline</a:t>
            </a:r>
            <a:r>
              <a:rPr lang="en-US"/>
              <a:t> 20pt</a:t>
            </a:r>
          </a:p>
        </p:txBody>
      </p:sp>
      <p:sp>
        <p:nvSpPr>
          <p:cNvPr id="14" name="Textplatzhalter 13"/>
          <p:cNvSpPr>
            <a:spLocks noGrp="1"/>
          </p:cNvSpPr>
          <p:nvPr>
            <p:ph type="body" sz="quarter" idx="10" hasCustomPrompt="1"/>
          </p:nvPr>
        </p:nvSpPr>
        <p:spPr bwMode="gray">
          <a:xfrm>
            <a:off x="550436" y="3141894"/>
            <a:ext cx="6624000" cy="1008000"/>
          </a:xfrm>
        </p:spPr>
        <p:txBody>
          <a:bodyPr/>
          <a:lstStyle>
            <a:lvl1pPr marL="0" indent="0">
              <a:spcAft>
                <a:spcPts val="600"/>
              </a:spcAft>
              <a:buFont typeface="Arial" panose="020B0604020202020204" pitchFamily="34" charset="0"/>
              <a:buNone/>
              <a:defRPr sz="1400" b="1" cap="none" baseline="0">
                <a:solidFill>
                  <a:schemeClr val="tx1"/>
                </a:solidFill>
              </a:defRPr>
            </a:lvl1pPr>
            <a:lvl2pPr marL="0" indent="0">
              <a:spcAft>
                <a:spcPts val="600"/>
              </a:spcAft>
              <a:buFont typeface="Arial" panose="020B0604020202020204" pitchFamily="34" charset="0"/>
              <a:buNone/>
              <a:defRPr sz="1400" b="1">
                <a:solidFill>
                  <a:schemeClr val="tx1"/>
                </a:solidFill>
              </a:defRPr>
            </a:lvl2pPr>
            <a:lvl3pPr marL="0" indent="0">
              <a:spcAft>
                <a:spcPts val="600"/>
              </a:spcAft>
              <a:buFont typeface="Arial" panose="020B0604020202020204" pitchFamily="34" charset="0"/>
              <a:buNone/>
              <a:defRPr sz="1400" b="1">
                <a:solidFill>
                  <a:schemeClr val="tx1"/>
                </a:solidFill>
              </a:defRPr>
            </a:lvl3pPr>
            <a:lvl4pPr marL="0" indent="0">
              <a:spcAft>
                <a:spcPts val="600"/>
              </a:spcAft>
              <a:buFont typeface="Arial" panose="020B0604020202020204" pitchFamily="34" charset="0"/>
              <a:buNone/>
              <a:defRPr sz="1400" b="1">
                <a:solidFill>
                  <a:schemeClr val="tx1"/>
                </a:solidFill>
              </a:defRPr>
            </a:lvl4pPr>
            <a:lvl5pPr marL="0" indent="0">
              <a:spcAft>
                <a:spcPts val="600"/>
              </a:spcAft>
              <a:buFont typeface="Arial" panose="020B0604020202020204" pitchFamily="34" charset="0"/>
              <a:buNone/>
              <a:defRPr sz="1400" b="1">
                <a:solidFill>
                  <a:schemeClr val="tx1"/>
                </a:solidFill>
              </a:defRPr>
            </a:lvl5pPr>
            <a:lvl6pPr marL="0" indent="0">
              <a:spcAft>
                <a:spcPts val="600"/>
              </a:spcAft>
              <a:buNone/>
              <a:defRPr sz="1400" b="1">
                <a:solidFill>
                  <a:schemeClr val="tx1"/>
                </a:solidFill>
              </a:defRPr>
            </a:lvl6pPr>
            <a:lvl7pPr marL="0" indent="0">
              <a:spcAft>
                <a:spcPts val="600"/>
              </a:spcAft>
              <a:buNone/>
              <a:defRPr sz="1400" b="1">
                <a:solidFill>
                  <a:schemeClr val="tx1"/>
                </a:solidFill>
              </a:defRPr>
            </a:lvl7pPr>
            <a:lvl8pPr marL="0" indent="0">
              <a:spcAft>
                <a:spcPts val="600"/>
              </a:spcAft>
              <a:buNone/>
              <a:defRPr sz="1400" b="1">
                <a:solidFill>
                  <a:schemeClr val="tx1"/>
                </a:solidFill>
              </a:defRPr>
            </a:lvl8pPr>
            <a:lvl9pPr marL="0" indent="0">
              <a:spcAft>
                <a:spcPts val="600"/>
              </a:spcAft>
              <a:buNone/>
              <a:defRPr sz="1400" b="1">
                <a:solidFill>
                  <a:schemeClr val="tx1"/>
                </a:solidFill>
              </a:defRPr>
            </a:lvl9pPr>
          </a:lstStyle>
          <a:p>
            <a:pPr lvl="0"/>
            <a:r>
              <a:rPr lang="en-US"/>
              <a:t>Max </a:t>
            </a:r>
            <a:r>
              <a:rPr lang="en-US" err="1"/>
              <a:t>Mustermann</a:t>
            </a:r>
            <a:r>
              <a:rPr lang="en-US"/>
              <a:t> – Head of Corporate</a:t>
            </a:r>
            <a:br>
              <a:rPr lang="en-US"/>
            </a:br>
            <a:r>
              <a:rPr lang="en-US"/>
              <a:t>Place, Date</a:t>
            </a:r>
          </a:p>
        </p:txBody>
      </p:sp>
      <p:sp>
        <p:nvSpPr>
          <p:cNvPr id="10" name="Textplatzhalter 13"/>
          <p:cNvSpPr>
            <a:spLocks noGrp="1"/>
          </p:cNvSpPr>
          <p:nvPr>
            <p:ph type="body" sz="quarter" idx="14" hasCustomPrompt="1"/>
          </p:nvPr>
        </p:nvSpPr>
        <p:spPr bwMode="gray">
          <a:xfrm>
            <a:off x="550436" y="4725938"/>
            <a:ext cx="6624000" cy="1056462"/>
          </a:xfrm>
        </p:spPr>
        <p:txBody>
          <a:bodyPr/>
          <a:lstStyle>
            <a:lvl1pPr marL="0" indent="0">
              <a:buFont typeface="Arial" panose="020B0604020202020204" pitchFamily="34" charset="0"/>
              <a:buNone/>
              <a:defRPr sz="1400" cap="none" baseline="0">
                <a:solidFill>
                  <a:schemeClr val="tx1"/>
                </a:solidFill>
              </a:defRPr>
            </a:lvl1pPr>
            <a:lvl2pPr marL="0" indent="0">
              <a:buFont typeface="Arial" panose="020B0604020202020204" pitchFamily="34" charset="0"/>
              <a:buNone/>
              <a:defRPr sz="1400"/>
            </a:lvl2pPr>
            <a:lvl3pPr marL="0" indent="0">
              <a:buFont typeface="Arial" panose="020B0604020202020204" pitchFamily="34" charset="0"/>
              <a:buNone/>
              <a:defRPr sz="1400"/>
            </a:lvl3pPr>
            <a:lvl4pPr marL="0" indent="0">
              <a:buFont typeface="Arial" panose="020B0604020202020204" pitchFamily="34" charset="0"/>
              <a:buNone/>
              <a:defRPr sz="1400"/>
            </a:lvl4pPr>
            <a:lvl5pPr marL="0" indent="0">
              <a:buFont typeface="Arial" panose="020B0604020202020204" pitchFamily="34" charse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www.tuv.com</a:t>
            </a:r>
          </a:p>
        </p:txBody>
      </p:sp>
      <p:sp>
        <p:nvSpPr>
          <p:cNvPr id="9" name="Rectangle 5">
            <a:extLst>
              <a:ext uri="{FF2B5EF4-FFF2-40B4-BE49-F238E27FC236}">
                <a16:creationId xmlns:a16="http://schemas.microsoft.com/office/drawing/2014/main" id="{BA199C2E-BE57-4B83-9238-7C4B35C40E75}"/>
              </a:ext>
            </a:extLst>
          </p:cNvPr>
          <p:cNvSpPr>
            <a:spLocks noChangeArrowheads="1"/>
          </p:cNvSpPr>
          <p:nvPr userDrawn="1"/>
        </p:nvSpPr>
        <p:spPr bwMode="auto">
          <a:xfrm>
            <a:off x="550863" y="5840628"/>
            <a:ext cx="6624493" cy="789871"/>
          </a:xfrm>
          <a:prstGeom prst="rect">
            <a:avLst/>
          </a:prstGeom>
          <a:noFill/>
          <a:ln w="3175" algn="ctr">
            <a:noFill/>
            <a:miter lim="800000"/>
            <a:headEnd/>
            <a:tailEnd/>
          </a:ln>
        </p:spPr>
        <p:txBody>
          <a:bodyPr lIns="0" tIns="0" rIns="0" bIns="0" anchor="b" anchorCtr="0"/>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800">
                <a:solidFill>
                  <a:schemeClr val="tx1"/>
                </a:solidFill>
              </a:rPr>
              <a:t>LEGAL DISCLAIMER</a:t>
            </a:r>
          </a:p>
          <a:p>
            <a:pPr marL="0" indent="0">
              <a:buNone/>
            </a:pPr>
            <a:r>
              <a:rPr lang="en-US" sz="800">
                <a:solidFill>
                  <a:schemeClr val="tx1"/>
                </a:solidFill>
              </a:rPr>
              <a:t>This document remains the property of TÜV Rheinland. It is supplied in confidence solely for information purposes for the recipient. Neither this document nor any information or data contained therein may be used for any other purposes, or duplicated or disclosed in whole or in part, to any third party, without the prior written authorization by TÜV Rheinland. This document is not complete without a verbal explanation (presentation) </a:t>
            </a:r>
            <a:br>
              <a:rPr lang="en-US" sz="800">
                <a:solidFill>
                  <a:schemeClr val="tx1"/>
                </a:solidFill>
              </a:rPr>
            </a:br>
            <a:r>
              <a:rPr lang="en-US" sz="800">
                <a:solidFill>
                  <a:schemeClr val="tx1"/>
                </a:solidFill>
              </a:rPr>
              <a:t>of the content. </a:t>
            </a:r>
          </a:p>
          <a:p>
            <a:r>
              <a:rPr lang="en-US" sz="800">
                <a:solidFill>
                  <a:schemeClr val="tx1"/>
                </a:solidFill>
              </a:rPr>
              <a:t>TÜV Rheinland AG</a:t>
            </a:r>
          </a:p>
        </p:txBody>
      </p:sp>
    </p:spTree>
    <p:extLst>
      <p:ext uri="{BB962C8B-B14F-4D97-AF65-F5344CB8AC3E}">
        <p14:creationId xmlns:p14="http://schemas.microsoft.com/office/powerpoint/2010/main" val="1658199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el 5"/>
          <p:cNvSpPr>
            <a:spLocks noGrp="1"/>
          </p:cNvSpPr>
          <p:nvPr>
            <p:ph type="title" hasCustomPrompt="1"/>
          </p:nvPr>
        </p:nvSpPr>
        <p:spPr>
          <a:xfrm>
            <a:off x="542926" y="447675"/>
            <a:ext cx="11087100" cy="504000"/>
          </a:xfrm>
        </p:spPr>
        <p:txBody>
          <a:bodyPr/>
          <a:lstStyle>
            <a:lvl1pPr>
              <a:defRPr/>
            </a:lvl1pPr>
          </a:lstStyle>
          <a:p>
            <a:r>
              <a:rPr lang="en-GB"/>
              <a:t>Content</a:t>
            </a:r>
          </a:p>
        </p:txBody>
      </p:sp>
      <p:sp>
        <p:nvSpPr>
          <p:cNvPr id="8" name="Fußzeilenplatzhalter 7"/>
          <p:cNvSpPr>
            <a:spLocks noGrp="1"/>
          </p:cNvSpPr>
          <p:nvPr>
            <p:ph type="ftr" sz="quarter" idx="11"/>
          </p:nvPr>
        </p:nvSpPr>
        <p:spPr/>
        <p:txBody>
          <a:bodyPr/>
          <a:lstStyle/>
          <a:p>
            <a:r>
              <a:rPr lang="en-US"/>
              <a:t>Sustainability in Textiles : Expectations &amp; Trends</a:t>
            </a:r>
            <a:endParaRPr lang="en-GB"/>
          </a:p>
        </p:txBody>
      </p:sp>
      <p:sp>
        <p:nvSpPr>
          <p:cNvPr id="9" name="Foliennummernplatzhalter 8"/>
          <p:cNvSpPr>
            <a:spLocks noGrp="1"/>
          </p:cNvSpPr>
          <p:nvPr>
            <p:ph type="sldNum" sz="quarter" idx="12"/>
          </p:nvPr>
        </p:nvSpPr>
        <p:spPr/>
        <p:txBody>
          <a:bodyPr/>
          <a:lstStyle/>
          <a:p>
            <a:fld id="{4915BD61-E5D5-4E4F-ADA0-6F3448AB9FA6}" type="slidenum">
              <a:rPr lang="en-GB" smtClean="0"/>
              <a:pPr/>
              <a:t>‹Nr.›</a:t>
            </a:fld>
            <a:endParaRPr lang="en-GB"/>
          </a:p>
        </p:txBody>
      </p:sp>
      <p:sp>
        <p:nvSpPr>
          <p:cNvPr id="3" name="Inhaltsplatzhalter 2"/>
          <p:cNvSpPr>
            <a:spLocks noGrp="1"/>
          </p:cNvSpPr>
          <p:nvPr>
            <p:ph sz="quarter" idx="13" hasCustomPrompt="1"/>
          </p:nvPr>
        </p:nvSpPr>
        <p:spPr>
          <a:xfrm>
            <a:off x="542926" y="1221602"/>
            <a:ext cx="11087098" cy="4721999"/>
          </a:xfrm>
        </p:spPr>
        <p:txBody>
          <a:bodyPr/>
          <a:lstStyle/>
          <a:p>
            <a:pPr lvl="0"/>
            <a:r>
              <a:rPr lang="en-GB"/>
              <a:t>Change </a:t>
            </a:r>
            <a:r>
              <a:rPr lang="en-GB" err="1"/>
              <a:t>textformat</a:t>
            </a:r>
            <a:endParaRPr lang="en-GB"/>
          </a:p>
          <a:p>
            <a:pPr lvl="1"/>
            <a:r>
              <a:rPr lang="en-GB"/>
              <a:t>Second level</a:t>
            </a:r>
          </a:p>
          <a:p>
            <a:pPr lvl="2"/>
            <a:r>
              <a:rPr lang="en-GB"/>
              <a:t>Third level</a:t>
            </a:r>
          </a:p>
          <a:p>
            <a:pPr lvl="3"/>
            <a:r>
              <a:rPr lang="en-GB"/>
              <a:t>Fourth level</a:t>
            </a:r>
          </a:p>
          <a:p>
            <a:pPr lvl="4"/>
            <a:r>
              <a:rPr lang="en-GB"/>
              <a:t>Fifth level</a:t>
            </a:r>
          </a:p>
        </p:txBody>
      </p:sp>
      <p:sp>
        <p:nvSpPr>
          <p:cNvPr id="10" name="Datumsplatzhalter 3"/>
          <p:cNvSpPr>
            <a:spLocks noGrp="1"/>
          </p:cNvSpPr>
          <p:nvPr>
            <p:ph type="dt" sz="half" idx="2"/>
          </p:nvPr>
        </p:nvSpPr>
        <p:spPr>
          <a:xfrm>
            <a:off x="928643" y="6416055"/>
            <a:ext cx="839430" cy="288099"/>
          </a:xfrm>
          <a:prstGeom prst="rect">
            <a:avLst/>
          </a:prstGeom>
        </p:spPr>
        <p:txBody>
          <a:bodyPr vert="horz" lIns="0" tIns="60958" rIns="121917" bIns="60958" rtlCol="0" anchor="ctr"/>
          <a:lstStyle>
            <a:lvl1pPr algn="l">
              <a:defRPr sz="800">
                <a:solidFill>
                  <a:schemeClr val="tx1"/>
                </a:solidFill>
              </a:defRPr>
            </a:lvl1pPr>
          </a:lstStyle>
          <a:p>
            <a:fld id="{3E5EF3D8-321F-4272-B6ED-F00C2E52A45E}" type="datetime1">
              <a:rPr lang="en-IN" smtClean="0"/>
              <a:t>08-12-2022</a:t>
            </a:fld>
            <a:endParaRPr lang="en-US"/>
          </a:p>
        </p:txBody>
      </p:sp>
    </p:spTree>
    <p:extLst>
      <p:ext uri="{BB962C8B-B14F-4D97-AF65-F5344CB8AC3E}">
        <p14:creationId xmlns:p14="http://schemas.microsoft.com/office/powerpoint/2010/main" val="2438651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
        <p:nvSpPr>
          <p:cNvPr id="3" name="Datumsplatzhalter 2"/>
          <p:cNvSpPr>
            <a:spLocks noGrp="1"/>
          </p:cNvSpPr>
          <p:nvPr>
            <p:ph type="dt" sz="half" idx="10"/>
          </p:nvPr>
        </p:nvSpPr>
        <p:spPr bwMode="gray"/>
        <p:txBody>
          <a:bodyPr/>
          <a:lstStyle/>
          <a:p>
            <a:fld id="{4533BBD0-0F27-4915-AFC2-1289835E1939}" type="datetime1">
              <a:rPr lang="en-IN" smtClean="0"/>
              <a:t>08-12-2022</a:t>
            </a:fld>
            <a:endParaRPr lang="de-DE"/>
          </a:p>
        </p:txBody>
      </p:sp>
      <p:sp>
        <p:nvSpPr>
          <p:cNvPr id="4" name="Fußzeilenplatzhalter 3"/>
          <p:cNvSpPr>
            <a:spLocks noGrp="1"/>
          </p:cNvSpPr>
          <p:nvPr>
            <p:ph type="ftr" sz="quarter" idx="11"/>
          </p:nvPr>
        </p:nvSpPr>
        <p:spPr bwMode="gray"/>
        <p:txBody>
          <a:bodyPr/>
          <a:lstStyle/>
          <a:p>
            <a:r>
              <a:rPr lang="en-US"/>
              <a:t>Sustainability in Textiles : Expectations &amp; Trends</a:t>
            </a:r>
            <a:endParaRPr lang="de-DE"/>
          </a:p>
        </p:txBody>
      </p:sp>
      <p:sp>
        <p:nvSpPr>
          <p:cNvPr id="5" name="Foliennummernplatzhalter 4"/>
          <p:cNvSpPr>
            <a:spLocks noGrp="1"/>
          </p:cNvSpPr>
          <p:nvPr>
            <p:ph type="sldNum" sz="quarter" idx="12"/>
          </p:nvPr>
        </p:nvSpPr>
        <p:spPr bwMode="gray"/>
        <p:txBody>
          <a:bodyPr/>
          <a:lstStyle/>
          <a:p>
            <a:fld id="{4915BD61-E5D5-4E4F-ADA0-6F3448AB9FA6}" type="slidenum">
              <a:rPr lang="de-DE" smtClean="0"/>
              <a:pPr/>
              <a:t>‹Nr.›</a:t>
            </a:fld>
            <a:endParaRPr lang="de-DE"/>
          </a:p>
        </p:txBody>
      </p:sp>
      <p:sp>
        <p:nvSpPr>
          <p:cNvPr id="7"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p>
        </p:txBody>
      </p:sp>
    </p:spTree>
    <p:extLst>
      <p:ext uri="{BB962C8B-B14F-4D97-AF65-F5344CB8AC3E}">
        <p14:creationId xmlns:p14="http://schemas.microsoft.com/office/powerpoint/2010/main" val="2924793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D72E-1DD4-4D2B-BD09-F494C1708D77}"/>
              </a:ext>
            </a:extLst>
          </p:cNvPr>
          <p:cNvSpPr>
            <a:spLocks noGrp="1"/>
          </p:cNvSpPr>
          <p:nvPr>
            <p:ph type="ctrTitle"/>
          </p:nvPr>
        </p:nvSpPr>
        <p:spPr>
          <a:xfrm>
            <a:off x="1523802" y="1122623"/>
            <a:ext cx="9142810" cy="2388153"/>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D2A510EA-EBD6-429B-8CDE-5D2E756167B2}"/>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29C9D9-CF09-40B7-A965-3B8233DFB0A0}"/>
              </a:ext>
            </a:extLst>
          </p:cNvPr>
          <p:cNvSpPr>
            <a:spLocks noGrp="1"/>
          </p:cNvSpPr>
          <p:nvPr>
            <p:ph type="dt" sz="half" idx="10"/>
          </p:nvPr>
        </p:nvSpPr>
        <p:spPr/>
        <p:txBody>
          <a:bodyPr/>
          <a:lstStyle/>
          <a:p>
            <a:fld id="{9C6D2A2E-F771-4659-BA0F-8D5D8E807FCC}" type="datetime1">
              <a:rPr lang="en-IN" smtClean="0"/>
              <a:t>08-12-2022</a:t>
            </a:fld>
            <a:endParaRPr lang="en-US"/>
          </a:p>
        </p:txBody>
      </p:sp>
      <p:sp>
        <p:nvSpPr>
          <p:cNvPr id="5" name="Footer Placeholder 4">
            <a:extLst>
              <a:ext uri="{FF2B5EF4-FFF2-40B4-BE49-F238E27FC236}">
                <a16:creationId xmlns:a16="http://schemas.microsoft.com/office/drawing/2014/main" id="{693E09DA-FDFE-4E97-94DF-A7AEE76841F3}"/>
              </a:ext>
            </a:extLst>
          </p:cNvPr>
          <p:cNvSpPr>
            <a:spLocks noGrp="1"/>
          </p:cNvSpPr>
          <p:nvPr>
            <p:ph type="ftr" sz="quarter" idx="11"/>
          </p:nvPr>
        </p:nvSpPr>
        <p:spPr/>
        <p:txBody>
          <a:bodyPr/>
          <a:lstStyle/>
          <a:p>
            <a:r>
              <a:rPr lang="en-US"/>
              <a:t>Sustainability in Textiles : Expectations &amp; Trends</a:t>
            </a:r>
          </a:p>
        </p:txBody>
      </p:sp>
      <p:sp>
        <p:nvSpPr>
          <p:cNvPr id="6" name="Slide Number Placeholder 5">
            <a:extLst>
              <a:ext uri="{FF2B5EF4-FFF2-40B4-BE49-F238E27FC236}">
                <a16:creationId xmlns:a16="http://schemas.microsoft.com/office/drawing/2014/main" id="{B6AA2FAD-F587-4536-AABD-33BA0FC03A3B}"/>
              </a:ext>
            </a:extLst>
          </p:cNvPr>
          <p:cNvSpPr>
            <a:spLocks noGrp="1"/>
          </p:cNvSpPr>
          <p:nvPr>
            <p:ph type="sldNum" sz="quarter" idx="12"/>
          </p:nvPr>
        </p:nvSpPr>
        <p:spPr/>
        <p:txBody>
          <a:bodyPr/>
          <a:lstStyle/>
          <a:p>
            <a:fld id="{C460A85D-93E6-421A-A986-A116317FA97F}" type="slidenum">
              <a:rPr lang="en-US" smtClean="0"/>
              <a:t>‹Nr.›</a:t>
            </a:fld>
            <a:endParaRPr lang="en-US"/>
          </a:p>
        </p:txBody>
      </p:sp>
    </p:spTree>
    <p:extLst>
      <p:ext uri="{BB962C8B-B14F-4D97-AF65-F5344CB8AC3E}">
        <p14:creationId xmlns:p14="http://schemas.microsoft.com/office/powerpoint/2010/main" val="1235963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60" y="165139"/>
            <a:ext cx="11856943" cy="4722953"/>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59" y="847072"/>
            <a:ext cx="11859256" cy="4041020"/>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010" y="2542787"/>
            <a:ext cx="10627564" cy="960485"/>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colour GIZ key visual</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010" y="3701468"/>
            <a:ext cx="10626400" cy="790143"/>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en-GB"/>
              <a:t>This is the sub-line</a:t>
            </a:r>
          </a:p>
          <a:p>
            <a:pPr lvl="0"/>
            <a:r>
              <a:rPr lang="en-GB"/>
              <a:t>Project name | Date</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080" y="5423500"/>
            <a:ext cx="3081327" cy="850754"/>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7859" y="4888092"/>
            <a:ext cx="4863244" cy="29719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Tree>
    <p:extLst>
      <p:ext uri="{BB962C8B-B14F-4D97-AF65-F5344CB8AC3E}">
        <p14:creationId xmlns:p14="http://schemas.microsoft.com/office/powerpoint/2010/main" val="162898283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60" y="165139"/>
            <a:ext cx="11856943" cy="4722954"/>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59" y="847072"/>
            <a:ext cx="11859256" cy="4041020"/>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080" y="5423500"/>
            <a:ext cx="3081327" cy="850754"/>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7859" y="4888092"/>
            <a:ext cx="4863244" cy="29719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010" y="3701468"/>
            <a:ext cx="10626400" cy="790143"/>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010" y="2542787"/>
            <a:ext cx="10627564" cy="960485"/>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b/w GIZ key visual</a:t>
            </a:r>
          </a:p>
        </p:txBody>
      </p:sp>
    </p:spTree>
    <p:extLst>
      <p:ext uri="{BB962C8B-B14F-4D97-AF65-F5344CB8AC3E}">
        <p14:creationId xmlns:p14="http://schemas.microsoft.com/office/powerpoint/2010/main" val="38219933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a:srcRect l="50418" r="36621"/>
          <a:stretch/>
        </p:blipFill>
        <p:spPr>
          <a:xfrm>
            <a:off x="9995428" y="1029730"/>
            <a:ext cx="517124" cy="788090"/>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5207" y="1244888"/>
            <a:ext cx="0" cy="914612"/>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7471820" y="1034916"/>
            <a:ext cx="2117192" cy="867196"/>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10038742" y="1279975"/>
            <a:ext cx="446235" cy="45095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60" y="165139"/>
            <a:ext cx="11856943" cy="4722953"/>
          </a:xfrm>
          <a:noFill/>
        </p:spPr>
        <p:txBody>
          <a:bodyPr tIns="720000" rIns="0"/>
          <a:lstStyle>
            <a:lvl1pPr marL="0" marR="0" indent="0" algn="ctr" defTabSz="914286"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280" y="170927"/>
            <a:ext cx="1968244" cy="7573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4862" y="170927"/>
            <a:ext cx="1968244" cy="3140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81221" y="170927"/>
            <a:ext cx="2483936" cy="7573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080" y="5423500"/>
            <a:ext cx="3081327" cy="850754"/>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7859" y="4888092"/>
            <a:ext cx="4863244" cy="29719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742583" y="237122"/>
            <a:ext cx="3661102" cy="1200607"/>
          </a:xfrm>
          <a:prstGeom prst="rect">
            <a:avLst/>
          </a:prstGeom>
          <a:noFill/>
        </p:spPr>
        <p:txBody>
          <a:bodyPr wrap="none" rtlCol="0">
            <a:spAutoFit/>
          </a:bodyPr>
          <a:lstStyle/>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84" y="562328"/>
            <a:ext cx="282006" cy="6095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60" y="847072"/>
            <a:ext cx="11856943" cy="4041020"/>
          </a:xfrm>
          <a:prstGeom prst="rect">
            <a:avLst/>
          </a:prstGeom>
          <a:blipFill dpi="0" rotWithShape="1">
            <a:blip r:embed="rId6">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Title slide/headline</a:t>
            </a:r>
            <a:br>
              <a:rPr lang="en-GB"/>
            </a:br>
            <a:r>
              <a:rPr lang="en-GB"/>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010" y="3701468"/>
            <a:ext cx="10626400" cy="790143"/>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4729" y="1967262"/>
            <a:ext cx="1662329" cy="1147422"/>
          </a:xfrm>
          <a:prstGeom prst="rect">
            <a:avLst/>
          </a:prstGeom>
        </p:spPr>
      </p:pic>
    </p:spTree>
    <p:extLst>
      <p:ext uri="{BB962C8B-B14F-4D97-AF65-F5344CB8AC3E}">
        <p14:creationId xmlns:p14="http://schemas.microsoft.com/office/powerpoint/2010/main" val="333199182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080" y="5423500"/>
            <a:ext cx="3081327" cy="850754"/>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7859" y="4888092"/>
            <a:ext cx="4863244" cy="29719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60" y="165139"/>
            <a:ext cx="11856943" cy="4722953"/>
          </a:xfrm>
          <a:noFill/>
        </p:spPr>
        <p:txBody>
          <a:bodyPr tIns="720000" rIns="0"/>
          <a:lstStyle>
            <a:lvl1pPr marL="0" marR="0" indent="0" algn="ctr" defTabSz="914286"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84" y="562328"/>
            <a:ext cx="282006" cy="6095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60" y="847072"/>
            <a:ext cx="11856943" cy="4041020"/>
          </a:xfrm>
          <a:prstGeom prst="rect">
            <a:avLst/>
          </a:prstGeom>
          <a:blipFill dpi="0" rotWithShape="1">
            <a:blip r:embed="rId4"/>
            <a:srcRect/>
            <a:stretch>
              <a:fillRect l="-10" r="-10"/>
            </a:stretch>
          </a:blipFill>
        </p:spPr>
        <p:txBody>
          <a:bodyPr wrap="square" lIns="576000" bIns="1036800" anchor="b">
            <a:noAutofit/>
          </a:bodyPr>
          <a:lstStyle>
            <a:lvl1pPr>
              <a:defRPr sz="3467" b="1">
                <a:solidFill>
                  <a:schemeClr val="tx1"/>
                </a:solidFill>
              </a:defRPr>
            </a:lvl1pPr>
          </a:lstStyle>
          <a:p>
            <a:r>
              <a:rPr lang="en-GB"/>
              <a:t>Title slide for illustration/free-form selection</a:t>
            </a:r>
            <a:br>
              <a:rPr lang="en-GB"/>
            </a:br>
            <a:r>
              <a:rPr lang="en-GB"/>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010" y="3701468"/>
            <a:ext cx="10626400" cy="790143"/>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10395317" y="1967262"/>
            <a:ext cx="1662329" cy="1147422"/>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5456280" y="170927"/>
            <a:ext cx="1968244" cy="7573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7334862" y="170927"/>
            <a:ext cx="1968244" cy="3140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9681221" y="170927"/>
            <a:ext cx="2483936" cy="7573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DD9A8E2A-61F9-4B3C-9A2B-7F7E505F0D6A}"/>
              </a:ext>
            </a:extLst>
          </p:cNvPr>
          <p:cNvSpPr txBox="1"/>
          <p:nvPr userDrawn="1"/>
        </p:nvSpPr>
        <p:spPr bwMode="gray">
          <a:xfrm>
            <a:off x="-3742583" y="237122"/>
            <a:ext cx="3661102" cy="1200607"/>
          </a:xfrm>
          <a:prstGeom prst="rect">
            <a:avLst/>
          </a:prstGeom>
          <a:noFill/>
        </p:spPr>
        <p:txBody>
          <a:bodyPr wrap="none" rtlCol="0">
            <a:spAutoFit/>
          </a:bodyPr>
          <a:lstStyle/>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6"/>
          <a:srcRect l="50418" r="36621"/>
          <a:stretch/>
        </p:blipFill>
        <p:spPr>
          <a:xfrm>
            <a:off x="10395317" y="1029730"/>
            <a:ext cx="517124" cy="788090"/>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7471820" y="1034916"/>
            <a:ext cx="2117192" cy="867196"/>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7"/>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10438632" y="1279975"/>
            <a:ext cx="446235" cy="45095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352583468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080" y="5423500"/>
            <a:ext cx="3081327" cy="850754"/>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7859" y="4888092"/>
            <a:ext cx="4863244" cy="29719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010" y="3701468"/>
            <a:ext cx="10626400" cy="790143"/>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010" y="2542787"/>
            <a:ext cx="10627564" cy="960485"/>
          </a:xfrm>
          <a:prstGeom prst="rect">
            <a:avLst/>
          </a:prstGeom>
        </p:spPr>
        <p:txBody>
          <a:bodyPr wrap="square">
            <a:spAutoFit/>
          </a:bodyPr>
          <a:lstStyle>
            <a:lvl1pPr>
              <a:defRPr sz="3467" b="1">
                <a:solidFill>
                  <a:schemeClr val="tx1"/>
                </a:solidFill>
              </a:defRPr>
            </a:lvl1pPr>
          </a:lstStyle>
          <a:p>
            <a:r>
              <a:rPr lang="en-GB"/>
              <a:t>Alternative title slide</a:t>
            </a:r>
            <a:br>
              <a:rPr lang="en-GB"/>
            </a:br>
            <a:r>
              <a:rPr lang="en-GB"/>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60" y="165139"/>
            <a:ext cx="5043360" cy="134123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Tree>
    <p:extLst>
      <p:ext uri="{BB962C8B-B14F-4D97-AF65-F5344CB8AC3E}">
        <p14:creationId xmlns:p14="http://schemas.microsoft.com/office/powerpoint/2010/main" val="196744253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8" name="Titel 1"/>
          <p:cNvSpPr>
            <a:spLocks noGrp="1"/>
          </p:cNvSpPr>
          <p:nvPr>
            <p:ph type="ctrTitle" hasCustomPrompt="1"/>
          </p:nvPr>
        </p:nvSpPr>
        <p:spPr bwMode="gray">
          <a:xfrm>
            <a:off x="550436" y="477384"/>
            <a:ext cx="6624000" cy="1222829"/>
          </a:xfrm>
        </p:spPr>
        <p:txBody>
          <a:bodyPr/>
          <a:lstStyle>
            <a:lvl1pPr>
              <a:defRPr sz="3200" baseline="0">
                <a:solidFill>
                  <a:schemeClr val="accent1"/>
                </a:solidFill>
              </a:defRPr>
            </a:lvl1pPr>
          </a:lstStyle>
          <a:p>
            <a:r>
              <a:rPr lang="en-US"/>
              <a:t>Title »white« for internal Presentation 32pt</a:t>
            </a:r>
          </a:p>
        </p:txBody>
      </p:sp>
      <p:sp>
        <p:nvSpPr>
          <p:cNvPr id="9" name="Untertitel 2"/>
          <p:cNvSpPr>
            <a:spLocks noGrp="1"/>
          </p:cNvSpPr>
          <p:nvPr>
            <p:ph type="subTitle" idx="1" hasCustomPrompt="1"/>
          </p:nvPr>
        </p:nvSpPr>
        <p:spPr bwMode="gray">
          <a:xfrm>
            <a:off x="550436" y="1701554"/>
            <a:ext cx="6624000" cy="1080000"/>
          </a:xfrm>
        </p:spPr>
        <p:txBody>
          <a:bodyPr/>
          <a:lstStyle>
            <a:lvl1pPr marL="0" indent="0" algn="l">
              <a:buFont typeface="Arial" panose="020B0604020202020204" pitchFamily="34" charset="0"/>
              <a:buNone/>
              <a:defRPr sz="2000" cap="none" baseline="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None/>
              <a:defRPr sz="2000">
                <a:solidFill>
                  <a:schemeClr val="tx1"/>
                </a:solidFill>
              </a:defRPr>
            </a:lvl3pPr>
            <a:lvl4pPr marL="0" indent="0" algn="l">
              <a:buFont typeface="Arial" panose="020B0604020202020204" pitchFamily="34" charset="0"/>
              <a:buNone/>
              <a:defRPr sz="2000">
                <a:solidFill>
                  <a:schemeClr val="tx1"/>
                </a:solidFill>
              </a:defRPr>
            </a:lvl4pPr>
            <a:lvl5pPr marL="0" indent="0" algn="l">
              <a:buFont typeface="Arial" panose="020B0604020202020204" pitchFamily="34" charset="0"/>
              <a:buNone/>
              <a:defRPr sz="2000">
                <a:solidFill>
                  <a:schemeClr val="tx1"/>
                </a:solidFill>
              </a:defRPr>
            </a:lvl5pPr>
            <a:lvl6pPr marL="0" indent="0" algn="l">
              <a:buFont typeface="Arial" panose="020B0604020202020204" pitchFamily="34" charset="0"/>
              <a:buNone/>
              <a:defRPr sz="2000">
                <a:solidFill>
                  <a:schemeClr val="tx1"/>
                </a:solidFill>
              </a:defRPr>
            </a:lvl6pPr>
            <a:lvl7pPr marL="0" indent="0" algn="l">
              <a:buFont typeface="Arial" panose="020B0604020202020204" pitchFamily="34" charset="0"/>
              <a:buNone/>
              <a:defRPr sz="2000">
                <a:solidFill>
                  <a:schemeClr val="tx1"/>
                </a:solidFill>
              </a:defRPr>
            </a:lvl7pPr>
            <a:lvl8pPr marL="0" indent="0" algn="l">
              <a:buFont typeface="Arial" panose="020B0604020202020204" pitchFamily="34" charset="0"/>
              <a:buNone/>
              <a:defRPr sz="2000">
                <a:solidFill>
                  <a:schemeClr val="tx1"/>
                </a:solidFill>
              </a:defRPr>
            </a:lvl8pPr>
            <a:lvl9pPr marL="0" indent="0" algn="l">
              <a:buFont typeface="Arial" panose="020B0604020202020204" pitchFamily="34" charset="0"/>
              <a:buNone/>
              <a:defRPr sz="2000">
                <a:solidFill>
                  <a:schemeClr val="tx1"/>
                </a:solidFill>
              </a:defRPr>
            </a:lvl9pPr>
          </a:lstStyle>
          <a:p>
            <a:pPr lvl="0"/>
            <a:r>
              <a:rPr lang="en-US"/>
              <a:t>Here is a </a:t>
            </a:r>
            <a:r>
              <a:rPr lang="en-US" err="1"/>
              <a:t>Subheadline</a:t>
            </a:r>
            <a:r>
              <a:rPr lang="en-US"/>
              <a:t> 20pt</a:t>
            </a:r>
          </a:p>
        </p:txBody>
      </p:sp>
      <p:sp>
        <p:nvSpPr>
          <p:cNvPr id="10" name="Textplatzhalter 13"/>
          <p:cNvSpPr>
            <a:spLocks noGrp="1"/>
          </p:cNvSpPr>
          <p:nvPr>
            <p:ph type="body" sz="quarter" idx="10" hasCustomPrompt="1"/>
          </p:nvPr>
        </p:nvSpPr>
        <p:spPr bwMode="gray">
          <a:xfrm>
            <a:off x="550436" y="3141894"/>
            <a:ext cx="6624000" cy="1008000"/>
          </a:xfrm>
        </p:spPr>
        <p:txBody>
          <a:bodyPr/>
          <a:lstStyle>
            <a:lvl1pPr marL="0" indent="0">
              <a:buFont typeface="Arial" panose="020B0604020202020204" pitchFamily="34" charset="0"/>
              <a:buNone/>
              <a:defRPr sz="1400" b="1" cap="none" baseline="0">
                <a:solidFill>
                  <a:schemeClr val="tx1"/>
                </a:solidFill>
              </a:defRPr>
            </a:lvl1pPr>
            <a:lvl2pPr marL="0" indent="0">
              <a:buFont typeface="Arial" panose="020B0604020202020204" pitchFamily="34" charset="0"/>
              <a:buNone/>
              <a:defRPr sz="1400" b="1"/>
            </a:lvl2pPr>
            <a:lvl3pPr marL="0" indent="0">
              <a:buFont typeface="Arial" panose="020B0604020202020204" pitchFamily="34" charset="0"/>
              <a:buNone/>
              <a:defRPr sz="1400" b="1"/>
            </a:lvl3pPr>
            <a:lvl4pPr marL="0" indent="0">
              <a:buFont typeface="Arial" panose="020B0604020202020204" pitchFamily="34" charset="0"/>
              <a:buNone/>
              <a:defRPr sz="1400" b="1"/>
            </a:lvl4pPr>
            <a:lvl5pPr marL="0" indent="0">
              <a:buFont typeface="Arial" panose="020B0604020202020204" pitchFamily="34" charset="0"/>
              <a:buNone/>
              <a:defRPr sz="1400" b="1"/>
            </a:lvl5pPr>
            <a:lvl6pPr marL="0" indent="0">
              <a:buNone/>
              <a:defRPr sz="1400" b="1"/>
            </a:lvl6pPr>
            <a:lvl7pPr marL="0" indent="0">
              <a:buNone/>
              <a:defRPr sz="1400" b="1"/>
            </a:lvl7pPr>
            <a:lvl8pPr marL="0" indent="0">
              <a:buNone/>
              <a:defRPr sz="1400" b="1"/>
            </a:lvl8pPr>
            <a:lvl9pPr marL="0" indent="0">
              <a:buNone/>
              <a:defRPr sz="1400" b="1"/>
            </a:lvl9pPr>
          </a:lstStyle>
          <a:p>
            <a:pPr lvl="0"/>
            <a:r>
              <a:rPr lang="en-US"/>
              <a:t>Max </a:t>
            </a:r>
            <a:r>
              <a:rPr lang="en-US" err="1"/>
              <a:t>Mustermann</a:t>
            </a:r>
            <a:r>
              <a:rPr lang="en-US"/>
              <a:t> – Head of Corporate</a:t>
            </a:r>
            <a:br>
              <a:rPr lang="en-US"/>
            </a:br>
            <a:r>
              <a:rPr lang="en-US"/>
              <a:t>Place, Date</a:t>
            </a:r>
          </a:p>
        </p:txBody>
      </p:sp>
      <p:sp>
        <p:nvSpPr>
          <p:cNvPr id="6" name="Freihandform 15">
            <a:extLst>
              <a:ext uri="{FF2B5EF4-FFF2-40B4-BE49-F238E27FC236}">
                <a16:creationId xmlns:a16="http://schemas.microsoft.com/office/drawing/2014/main" id="{5E8DD634-E9D3-48FF-AA22-490C4EE4475E}"/>
              </a:ext>
            </a:extLst>
          </p:cNvPr>
          <p:cNvSpPr/>
          <p:nvPr userDrawn="1"/>
        </p:nvSpPr>
        <p:spPr bwMode="gray">
          <a:xfrm>
            <a:off x="0" y="5102691"/>
            <a:ext cx="12190412" cy="591669"/>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91440 w 12190413"/>
              <a:gd name="connsiteY38" fmla="*/ 9144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0" fmla="*/ 12190413 w 12190413"/>
              <a:gd name="connsiteY0" fmla="*/ 0 h 3406586"/>
              <a:gd name="connsiteX1" fmla="*/ 12190413 w 12190413"/>
              <a:gd name="connsiteY1" fmla="*/ 1563230 h 3406586"/>
              <a:gd name="connsiteX2" fmla="*/ 12190412 w 12190413"/>
              <a:gd name="connsiteY2" fmla="*/ 3126460 h 3406586"/>
              <a:gd name="connsiteX3" fmla="*/ 12188206 w 12190413"/>
              <a:gd name="connsiteY3" fmla="*/ 3125946 h 3406586"/>
              <a:gd name="connsiteX4" fmla="*/ 12188206 w 12190413"/>
              <a:gd name="connsiteY4" fmla="*/ 3119321 h 3406586"/>
              <a:gd name="connsiteX5" fmla="*/ 12032390 w 12190413"/>
              <a:gd name="connsiteY5" fmla="*/ 3089643 h 3406586"/>
              <a:gd name="connsiteX6" fmla="*/ 11853287 w 12190413"/>
              <a:gd name="connsiteY6" fmla="*/ 3047915 h 3406586"/>
              <a:gd name="connsiteX7" fmla="*/ 9474399 w 12190413"/>
              <a:gd name="connsiteY7" fmla="*/ 2814917 h 3406586"/>
              <a:gd name="connsiteX8" fmla="*/ 9363219 w 12190413"/>
              <a:gd name="connsiteY8" fmla="*/ 2815958 h 3406586"/>
              <a:gd name="connsiteX9" fmla="*/ 9336724 w 12190413"/>
              <a:gd name="connsiteY9" fmla="*/ 2815490 h 3406586"/>
              <a:gd name="connsiteX10" fmla="*/ 9141154 w 12190413"/>
              <a:gd name="connsiteY10" fmla="*/ 2815490 h 3406586"/>
              <a:gd name="connsiteX11" fmla="*/ 8943837 w 12190413"/>
              <a:gd name="connsiteY11" fmla="*/ 2815489 h 3406586"/>
              <a:gd name="connsiteX12" fmla="*/ 8746521 w 12190413"/>
              <a:gd name="connsiteY12" fmla="*/ 2818982 h 3406586"/>
              <a:gd name="connsiteX13" fmla="*/ 8552697 w 12190413"/>
              <a:gd name="connsiteY13" fmla="*/ 2824221 h 3406586"/>
              <a:gd name="connsiteX14" fmla="*/ 8357128 w 12190413"/>
              <a:gd name="connsiteY14" fmla="*/ 2834697 h 3406586"/>
              <a:gd name="connsiteX15" fmla="*/ 8163303 w 12190413"/>
              <a:gd name="connsiteY15" fmla="*/ 2846920 h 3406586"/>
              <a:gd name="connsiteX16" fmla="*/ 7972972 w 12190413"/>
              <a:gd name="connsiteY16" fmla="*/ 2859144 h 3406586"/>
              <a:gd name="connsiteX17" fmla="*/ 7779149 w 12190413"/>
              <a:gd name="connsiteY17" fmla="*/ 2874858 h 3406586"/>
              <a:gd name="connsiteX18" fmla="*/ 7587072 w 12190413"/>
              <a:gd name="connsiteY18" fmla="*/ 2894066 h 3406586"/>
              <a:gd name="connsiteX19" fmla="*/ 7396738 w 12190413"/>
              <a:gd name="connsiteY19" fmla="*/ 2916766 h 3406586"/>
              <a:gd name="connsiteX20" fmla="*/ 7209903 w 12190413"/>
              <a:gd name="connsiteY20" fmla="*/ 2939466 h 3406586"/>
              <a:gd name="connsiteX21" fmla="*/ 7019571 w 12190413"/>
              <a:gd name="connsiteY21" fmla="*/ 2963913 h 3406586"/>
              <a:gd name="connsiteX22" fmla="*/ 6853019 w 12190413"/>
              <a:gd name="connsiteY22" fmla="*/ 2990374 h 3406586"/>
              <a:gd name="connsiteX23" fmla="*/ 6718666 w 12190413"/>
              <a:gd name="connsiteY23" fmla="*/ 3007620 h 3406586"/>
              <a:gd name="connsiteX24" fmla="*/ 6545441 w 12190413"/>
              <a:gd name="connsiteY24" fmla="*/ 3036817 h 3406586"/>
              <a:gd name="connsiteX25" fmla="*/ 6460798 w 12190413"/>
              <a:gd name="connsiteY25" fmla="*/ 3049475 h 3406586"/>
              <a:gd name="connsiteX26" fmla="*/ 6387367 w 12190413"/>
              <a:gd name="connsiteY26" fmla="*/ 3063462 h 3406586"/>
              <a:gd name="connsiteX27" fmla="*/ 6041160 w 12190413"/>
              <a:gd name="connsiteY27" fmla="*/ 3121816 h 3406586"/>
              <a:gd name="connsiteX28" fmla="*/ 5887321 w 12190413"/>
              <a:gd name="connsiteY28" fmla="*/ 3154127 h 3406586"/>
              <a:gd name="connsiteX29" fmla="*/ 5857713 w 12190413"/>
              <a:gd name="connsiteY29" fmla="*/ 3159113 h 3406586"/>
              <a:gd name="connsiteX30" fmla="*/ 1438219 w 12190413"/>
              <a:gd name="connsiteY30" fmla="*/ 3342542 h 3406586"/>
              <a:gd name="connsiteX31" fmla="*/ 1112913 w 12190413"/>
              <a:gd name="connsiteY31" fmla="*/ 3306015 h 3406586"/>
              <a:gd name="connsiteX32" fmla="*/ 1063194 w 12190413"/>
              <a:gd name="connsiteY32" fmla="*/ 3299628 h 3406586"/>
              <a:gd name="connsiteX33" fmla="*/ 750855 w 12190413"/>
              <a:gd name="connsiteY33" fmla="*/ 3254655 h 3406586"/>
              <a:gd name="connsiteX34" fmla="*/ 268553 w 12190413"/>
              <a:gd name="connsiteY34" fmla="*/ 3164158 h 3406586"/>
              <a:gd name="connsiteX35" fmla="*/ 1 w 12190413"/>
              <a:gd name="connsiteY35" fmla="*/ 3097698 h 3406586"/>
              <a:gd name="connsiteX36" fmla="*/ 0 w 12190413"/>
              <a:gd name="connsiteY36" fmla="*/ 3097676 h 3406586"/>
              <a:gd name="connsiteX0" fmla="*/ 12190413 w 12190413"/>
              <a:gd name="connsiteY0" fmla="*/ 0 h 1843356"/>
              <a:gd name="connsiteX1" fmla="*/ 12190412 w 12190413"/>
              <a:gd name="connsiteY1" fmla="*/ 1563230 h 1843356"/>
              <a:gd name="connsiteX2" fmla="*/ 12188206 w 12190413"/>
              <a:gd name="connsiteY2" fmla="*/ 1562716 h 1843356"/>
              <a:gd name="connsiteX3" fmla="*/ 12188206 w 12190413"/>
              <a:gd name="connsiteY3" fmla="*/ 1556091 h 1843356"/>
              <a:gd name="connsiteX4" fmla="*/ 12032390 w 12190413"/>
              <a:gd name="connsiteY4" fmla="*/ 1526413 h 1843356"/>
              <a:gd name="connsiteX5" fmla="*/ 11853287 w 12190413"/>
              <a:gd name="connsiteY5" fmla="*/ 1484685 h 1843356"/>
              <a:gd name="connsiteX6" fmla="*/ 9474399 w 12190413"/>
              <a:gd name="connsiteY6" fmla="*/ 1251687 h 1843356"/>
              <a:gd name="connsiteX7" fmla="*/ 9363219 w 12190413"/>
              <a:gd name="connsiteY7" fmla="*/ 1252728 h 1843356"/>
              <a:gd name="connsiteX8" fmla="*/ 9336724 w 12190413"/>
              <a:gd name="connsiteY8" fmla="*/ 1252260 h 1843356"/>
              <a:gd name="connsiteX9" fmla="*/ 9141154 w 12190413"/>
              <a:gd name="connsiteY9" fmla="*/ 1252260 h 1843356"/>
              <a:gd name="connsiteX10" fmla="*/ 8943837 w 12190413"/>
              <a:gd name="connsiteY10" fmla="*/ 1252259 h 1843356"/>
              <a:gd name="connsiteX11" fmla="*/ 8746521 w 12190413"/>
              <a:gd name="connsiteY11" fmla="*/ 1255752 h 1843356"/>
              <a:gd name="connsiteX12" fmla="*/ 8552697 w 12190413"/>
              <a:gd name="connsiteY12" fmla="*/ 1260991 h 1843356"/>
              <a:gd name="connsiteX13" fmla="*/ 8357128 w 12190413"/>
              <a:gd name="connsiteY13" fmla="*/ 1271467 h 1843356"/>
              <a:gd name="connsiteX14" fmla="*/ 8163303 w 12190413"/>
              <a:gd name="connsiteY14" fmla="*/ 1283690 h 1843356"/>
              <a:gd name="connsiteX15" fmla="*/ 7972972 w 12190413"/>
              <a:gd name="connsiteY15" fmla="*/ 1295914 h 1843356"/>
              <a:gd name="connsiteX16" fmla="*/ 7779149 w 12190413"/>
              <a:gd name="connsiteY16" fmla="*/ 1311628 h 1843356"/>
              <a:gd name="connsiteX17" fmla="*/ 7587072 w 12190413"/>
              <a:gd name="connsiteY17" fmla="*/ 1330836 h 1843356"/>
              <a:gd name="connsiteX18" fmla="*/ 7396738 w 12190413"/>
              <a:gd name="connsiteY18" fmla="*/ 1353536 h 1843356"/>
              <a:gd name="connsiteX19" fmla="*/ 7209903 w 12190413"/>
              <a:gd name="connsiteY19" fmla="*/ 1376236 h 1843356"/>
              <a:gd name="connsiteX20" fmla="*/ 7019571 w 12190413"/>
              <a:gd name="connsiteY20" fmla="*/ 1400683 h 1843356"/>
              <a:gd name="connsiteX21" fmla="*/ 6853019 w 12190413"/>
              <a:gd name="connsiteY21" fmla="*/ 1427144 h 1843356"/>
              <a:gd name="connsiteX22" fmla="*/ 6718666 w 12190413"/>
              <a:gd name="connsiteY22" fmla="*/ 1444390 h 1843356"/>
              <a:gd name="connsiteX23" fmla="*/ 6545441 w 12190413"/>
              <a:gd name="connsiteY23" fmla="*/ 1473587 h 1843356"/>
              <a:gd name="connsiteX24" fmla="*/ 6460798 w 12190413"/>
              <a:gd name="connsiteY24" fmla="*/ 1486245 h 1843356"/>
              <a:gd name="connsiteX25" fmla="*/ 6387367 w 12190413"/>
              <a:gd name="connsiteY25" fmla="*/ 1500232 h 1843356"/>
              <a:gd name="connsiteX26" fmla="*/ 6041160 w 12190413"/>
              <a:gd name="connsiteY26" fmla="*/ 1558586 h 1843356"/>
              <a:gd name="connsiteX27" fmla="*/ 5887321 w 12190413"/>
              <a:gd name="connsiteY27" fmla="*/ 1590897 h 1843356"/>
              <a:gd name="connsiteX28" fmla="*/ 5857713 w 12190413"/>
              <a:gd name="connsiteY28" fmla="*/ 1595883 h 1843356"/>
              <a:gd name="connsiteX29" fmla="*/ 1438219 w 12190413"/>
              <a:gd name="connsiteY29" fmla="*/ 1779312 h 1843356"/>
              <a:gd name="connsiteX30" fmla="*/ 1112913 w 12190413"/>
              <a:gd name="connsiteY30" fmla="*/ 1742785 h 1843356"/>
              <a:gd name="connsiteX31" fmla="*/ 1063194 w 12190413"/>
              <a:gd name="connsiteY31" fmla="*/ 1736398 h 1843356"/>
              <a:gd name="connsiteX32" fmla="*/ 750855 w 12190413"/>
              <a:gd name="connsiteY32" fmla="*/ 1691425 h 1843356"/>
              <a:gd name="connsiteX33" fmla="*/ 268553 w 12190413"/>
              <a:gd name="connsiteY33" fmla="*/ 1600928 h 1843356"/>
              <a:gd name="connsiteX34" fmla="*/ 1 w 12190413"/>
              <a:gd name="connsiteY34" fmla="*/ 1534468 h 1843356"/>
              <a:gd name="connsiteX35" fmla="*/ 0 w 12190413"/>
              <a:gd name="connsiteY35" fmla="*/ 1534446 h 1843356"/>
              <a:gd name="connsiteX0" fmla="*/ 12190412 w 12190412"/>
              <a:gd name="connsiteY0" fmla="*/ 311543 h 591669"/>
              <a:gd name="connsiteX1" fmla="*/ 12188206 w 12190412"/>
              <a:gd name="connsiteY1" fmla="*/ 311029 h 591669"/>
              <a:gd name="connsiteX2" fmla="*/ 12188206 w 12190412"/>
              <a:gd name="connsiteY2" fmla="*/ 304404 h 591669"/>
              <a:gd name="connsiteX3" fmla="*/ 12032390 w 12190412"/>
              <a:gd name="connsiteY3" fmla="*/ 274726 h 591669"/>
              <a:gd name="connsiteX4" fmla="*/ 11853287 w 12190412"/>
              <a:gd name="connsiteY4" fmla="*/ 232998 h 591669"/>
              <a:gd name="connsiteX5" fmla="*/ 9474399 w 12190412"/>
              <a:gd name="connsiteY5" fmla="*/ 0 h 591669"/>
              <a:gd name="connsiteX6" fmla="*/ 9363219 w 12190412"/>
              <a:gd name="connsiteY6" fmla="*/ 1041 h 591669"/>
              <a:gd name="connsiteX7" fmla="*/ 9336724 w 12190412"/>
              <a:gd name="connsiteY7" fmla="*/ 573 h 591669"/>
              <a:gd name="connsiteX8" fmla="*/ 9141154 w 12190412"/>
              <a:gd name="connsiteY8" fmla="*/ 573 h 591669"/>
              <a:gd name="connsiteX9" fmla="*/ 8943837 w 12190412"/>
              <a:gd name="connsiteY9" fmla="*/ 572 h 591669"/>
              <a:gd name="connsiteX10" fmla="*/ 8746521 w 12190412"/>
              <a:gd name="connsiteY10" fmla="*/ 4065 h 591669"/>
              <a:gd name="connsiteX11" fmla="*/ 8552697 w 12190412"/>
              <a:gd name="connsiteY11" fmla="*/ 9304 h 591669"/>
              <a:gd name="connsiteX12" fmla="*/ 8357128 w 12190412"/>
              <a:gd name="connsiteY12" fmla="*/ 19780 h 591669"/>
              <a:gd name="connsiteX13" fmla="*/ 8163303 w 12190412"/>
              <a:gd name="connsiteY13" fmla="*/ 32003 h 591669"/>
              <a:gd name="connsiteX14" fmla="*/ 7972972 w 12190412"/>
              <a:gd name="connsiteY14" fmla="*/ 44227 h 591669"/>
              <a:gd name="connsiteX15" fmla="*/ 7779149 w 12190412"/>
              <a:gd name="connsiteY15" fmla="*/ 59941 h 591669"/>
              <a:gd name="connsiteX16" fmla="*/ 7587072 w 12190412"/>
              <a:gd name="connsiteY16" fmla="*/ 79149 h 591669"/>
              <a:gd name="connsiteX17" fmla="*/ 7396738 w 12190412"/>
              <a:gd name="connsiteY17" fmla="*/ 101849 h 591669"/>
              <a:gd name="connsiteX18" fmla="*/ 7209903 w 12190412"/>
              <a:gd name="connsiteY18" fmla="*/ 124549 h 591669"/>
              <a:gd name="connsiteX19" fmla="*/ 7019571 w 12190412"/>
              <a:gd name="connsiteY19" fmla="*/ 148996 h 591669"/>
              <a:gd name="connsiteX20" fmla="*/ 6853019 w 12190412"/>
              <a:gd name="connsiteY20" fmla="*/ 175457 h 591669"/>
              <a:gd name="connsiteX21" fmla="*/ 6718666 w 12190412"/>
              <a:gd name="connsiteY21" fmla="*/ 192703 h 591669"/>
              <a:gd name="connsiteX22" fmla="*/ 6545441 w 12190412"/>
              <a:gd name="connsiteY22" fmla="*/ 221900 h 591669"/>
              <a:gd name="connsiteX23" fmla="*/ 6460798 w 12190412"/>
              <a:gd name="connsiteY23" fmla="*/ 234558 h 591669"/>
              <a:gd name="connsiteX24" fmla="*/ 6387367 w 12190412"/>
              <a:gd name="connsiteY24" fmla="*/ 248545 h 591669"/>
              <a:gd name="connsiteX25" fmla="*/ 6041160 w 12190412"/>
              <a:gd name="connsiteY25" fmla="*/ 306899 h 591669"/>
              <a:gd name="connsiteX26" fmla="*/ 5887321 w 12190412"/>
              <a:gd name="connsiteY26" fmla="*/ 339210 h 591669"/>
              <a:gd name="connsiteX27" fmla="*/ 5857713 w 12190412"/>
              <a:gd name="connsiteY27" fmla="*/ 344196 h 591669"/>
              <a:gd name="connsiteX28" fmla="*/ 1438219 w 12190412"/>
              <a:gd name="connsiteY28" fmla="*/ 527625 h 591669"/>
              <a:gd name="connsiteX29" fmla="*/ 1112913 w 12190412"/>
              <a:gd name="connsiteY29" fmla="*/ 491098 h 591669"/>
              <a:gd name="connsiteX30" fmla="*/ 1063194 w 12190412"/>
              <a:gd name="connsiteY30" fmla="*/ 484711 h 591669"/>
              <a:gd name="connsiteX31" fmla="*/ 750855 w 12190412"/>
              <a:gd name="connsiteY31" fmla="*/ 439738 h 591669"/>
              <a:gd name="connsiteX32" fmla="*/ 268553 w 12190412"/>
              <a:gd name="connsiteY32" fmla="*/ 349241 h 591669"/>
              <a:gd name="connsiteX33" fmla="*/ 1 w 12190412"/>
              <a:gd name="connsiteY33" fmla="*/ 282781 h 591669"/>
              <a:gd name="connsiteX34" fmla="*/ 0 w 12190412"/>
              <a:gd name="connsiteY34" fmla="*/ 282759 h 59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412" h="591669">
                <a:moveTo>
                  <a:pt x="12190412" y="311543"/>
                </a:moveTo>
                <a:lnTo>
                  <a:pt x="12188206" y="311029"/>
                </a:lnTo>
                <a:lnTo>
                  <a:pt x="12188206" y="304404"/>
                </a:lnTo>
                <a:lnTo>
                  <a:pt x="12032390" y="274726"/>
                </a:lnTo>
                <a:lnTo>
                  <a:pt x="11853287" y="232998"/>
                </a:lnTo>
                <a:cubicBezTo>
                  <a:pt x="11151505" y="90802"/>
                  <a:pt x="10345755" y="9736"/>
                  <a:pt x="9474399" y="0"/>
                </a:cubicBezTo>
                <a:lnTo>
                  <a:pt x="9363219" y="1041"/>
                </a:lnTo>
                <a:lnTo>
                  <a:pt x="9336724" y="573"/>
                </a:lnTo>
                <a:lnTo>
                  <a:pt x="9141154" y="573"/>
                </a:lnTo>
                <a:lnTo>
                  <a:pt x="8943837" y="572"/>
                </a:lnTo>
                <a:lnTo>
                  <a:pt x="8746521" y="4065"/>
                </a:lnTo>
                <a:lnTo>
                  <a:pt x="8552697" y="9304"/>
                </a:lnTo>
                <a:lnTo>
                  <a:pt x="8357128" y="19780"/>
                </a:lnTo>
                <a:lnTo>
                  <a:pt x="8163303" y="32003"/>
                </a:lnTo>
                <a:lnTo>
                  <a:pt x="7972972" y="44227"/>
                </a:lnTo>
                <a:lnTo>
                  <a:pt x="7779149" y="59941"/>
                </a:lnTo>
                <a:lnTo>
                  <a:pt x="7587072" y="79149"/>
                </a:lnTo>
                <a:lnTo>
                  <a:pt x="7396738" y="101849"/>
                </a:lnTo>
                <a:lnTo>
                  <a:pt x="7209903" y="124549"/>
                </a:lnTo>
                <a:lnTo>
                  <a:pt x="7019571" y="148996"/>
                </a:lnTo>
                <a:lnTo>
                  <a:pt x="6853019" y="175457"/>
                </a:lnTo>
                <a:lnTo>
                  <a:pt x="6718666" y="192703"/>
                </a:lnTo>
                <a:lnTo>
                  <a:pt x="6545441" y="221900"/>
                </a:lnTo>
                <a:lnTo>
                  <a:pt x="6460798" y="234558"/>
                </a:lnTo>
                <a:lnTo>
                  <a:pt x="6387367" y="248545"/>
                </a:lnTo>
                <a:lnTo>
                  <a:pt x="6041160" y="306899"/>
                </a:lnTo>
                <a:lnTo>
                  <a:pt x="5887321" y="339210"/>
                </a:lnTo>
                <a:lnTo>
                  <a:pt x="5857713" y="344196"/>
                </a:lnTo>
                <a:cubicBezTo>
                  <a:pt x="4271557" y="592719"/>
                  <a:pt x="2741498" y="654449"/>
                  <a:pt x="1438219" y="527625"/>
                </a:cubicBezTo>
                <a:lnTo>
                  <a:pt x="1112913" y="491098"/>
                </a:lnTo>
                <a:lnTo>
                  <a:pt x="1063194" y="484711"/>
                </a:lnTo>
                <a:lnTo>
                  <a:pt x="750855" y="439738"/>
                </a:lnTo>
                <a:cubicBezTo>
                  <a:pt x="585150" y="413086"/>
                  <a:pt x="424237" y="382922"/>
                  <a:pt x="268553" y="349241"/>
                </a:cubicBezTo>
                <a:lnTo>
                  <a:pt x="1" y="282781"/>
                </a:lnTo>
                <a:cubicBezTo>
                  <a:pt x="1" y="282774"/>
                  <a:pt x="0" y="282766"/>
                  <a:pt x="0" y="282759"/>
                </a:cubicBez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456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21424" cy="720892"/>
          </a:xfrm>
        </p:spPr>
        <p:txBody>
          <a:bodyPr/>
          <a:lstStyle>
            <a:lvl1pPr>
              <a:defRPr/>
            </a:lvl1pPr>
          </a:lstStyle>
          <a:p>
            <a:r>
              <a:rPr lang="en-GB"/>
              <a:t>Click to add headline</a:t>
            </a:r>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599679" y="1361609"/>
            <a:ext cx="9562334" cy="4661704"/>
          </a:xfrm>
        </p:spPr>
        <p:txBody>
          <a:bodyPr/>
          <a:lstStyle>
            <a:lvl1pPr marL="304762" indent="-304762">
              <a:spcBef>
                <a:spcPts val="2400"/>
              </a:spcBef>
              <a:buFont typeface="+mj-lt"/>
              <a:buAutoNum type="arabicPeriod"/>
              <a:defRPr/>
            </a:lvl1pPr>
          </a:lstStyle>
          <a:p>
            <a:pPr lvl="0"/>
            <a:r>
              <a:rPr lang="en-GB"/>
              <a:t>Click to add text</a:t>
            </a:r>
          </a:p>
        </p:txBody>
      </p:sp>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p:txBody>
          <a:bodyPr/>
          <a:lstStyle/>
          <a:p>
            <a:fld id="{BDF16ABC-D0F9-4E86-BBAA-6E3C956E167A}" type="datetime1">
              <a:rPr lang="en-IN" smtClean="0"/>
              <a:t>08-12-2022</a:t>
            </a:fld>
            <a:endParaRPr lang="en-GB"/>
          </a:p>
        </p:txBody>
      </p:sp>
      <p:sp>
        <p:nvSpPr>
          <p:cNvPr id="8" name="Fußzeilenplatzhalter 7">
            <a:extLst>
              <a:ext uri="{FF2B5EF4-FFF2-40B4-BE49-F238E27FC236}">
                <a16:creationId xmlns:a16="http://schemas.microsoft.com/office/drawing/2014/main" id="{B153431B-7D6D-4B55-A0DF-437772147847}"/>
              </a:ext>
            </a:extLst>
          </p:cNvPr>
          <p:cNvSpPr>
            <a:spLocks noGrp="1"/>
          </p:cNvSpPr>
          <p:nvPr>
            <p:ph type="ftr" sz="quarter" idx="15"/>
          </p:nvPr>
        </p:nvSpPr>
        <p:spPr/>
        <p:txBody>
          <a:bodyPr/>
          <a:lstStyle/>
          <a:p>
            <a:r>
              <a:rPr lang="en-US"/>
              <a:t>Sustainability in Textiles : Expectations &amp; Trends</a:t>
            </a:r>
            <a:endParaRPr lang="en-GB"/>
          </a:p>
        </p:txBody>
      </p:sp>
      <p:sp>
        <p:nvSpPr>
          <p:cNvPr id="9" name="Foliennummernplatzhalter 8">
            <a:extLst>
              <a:ext uri="{FF2B5EF4-FFF2-40B4-BE49-F238E27FC236}">
                <a16:creationId xmlns:a16="http://schemas.microsoft.com/office/drawing/2014/main" id="{7190EEF8-EC05-4B47-999A-57A36EBAB75C}"/>
              </a:ext>
            </a:extLst>
          </p:cNvPr>
          <p:cNvSpPr>
            <a:spLocks noGrp="1"/>
          </p:cNvSpPr>
          <p:nvPr>
            <p:ph type="sldNum" sz="quarter" idx="16"/>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3540204160"/>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21424" cy="720892"/>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59" y="5312349"/>
            <a:ext cx="3094034" cy="82282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679" y="1361608"/>
            <a:ext cx="9562334" cy="3747712"/>
          </a:xfrm>
        </p:spPr>
        <p:txBody>
          <a:bodyPr/>
          <a:lstStyle>
            <a:lvl1pPr marL="0" marR="0" indent="0" algn="l" defTabSz="914286" rtl="0" eaLnBrk="1" fontAlgn="auto" latinLnBrk="0" hangingPunct="1">
              <a:lnSpc>
                <a:spcPct val="90000"/>
              </a:lnSpc>
              <a:spcBef>
                <a:spcPts val="2400"/>
              </a:spcBef>
              <a:spcAft>
                <a:spcPts val="0"/>
              </a:spcAft>
              <a:buClrTx/>
              <a:buSzTx/>
              <a:buFont typeface="+mj-lt"/>
              <a:buNone/>
              <a:tabLst/>
              <a:defRPr/>
            </a:lvl1pPr>
          </a:lstStyle>
          <a:p>
            <a:pPr marL="304762" marR="0" lvl="0" indent="-304762" algn="l" defTabSz="914286" rtl="0" eaLnBrk="1" fontAlgn="auto" latinLnBrk="0" hangingPunct="1">
              <a:lnSpc>
                <a:spcPct val="90000"/>
              </a:lnSpc>
              <a:spcBef>
                <a:spcPts val="2400"/>
              </a:spcBef>
              <a:spcAft>
                <a:spcPts val="0"/>
              </a:spcAft>
              <a:buClrTx/>
              <a:buSzTx/>
              <a:buFont typeface="+mj-lt"/>
              <a:buAutoNum type="arabicPeriod"/>
              <a:tabLst/>
              <a:defRPr/>
            </a:pPr>
            <a:r>
              <a:rPr lang="en-GB"/>
              <a:t>Click to add text</a:t>
            </a:r>
          </a:p>
        </p:txBody>
      </p:sp>
      <p:sp>
        <p:nvSpPr>
          <p:cNvPr id="13" name="Datumsplatzhalter 12">
            <a:extLst>
              <a:ext uri="{FF2B5EF4-FFF2-40B4-BE49-F238E27FC236}">
                <a16:creationId xmlns:a16="http://schemas.microsoft.com/office/drawing/2014/main" id="{E5D8E01E-F49F-4D57-89D4-E949623D1DC6}"/>
              </a:ext>
            </a:extLst>
          </p:cNvPr>
          <p:cNvSpPr>
            <a:spLocks noGrp="1"/>
          </p:cNvSpPr>
          <p:nvPr>
            <p:ph type="dt" sz="half" idx="14"/>
          </p:nvPr>
        </p:nvSpPr>
        <p:spPr/>
        <p:txBody>
          <a:bodyPr/>
          <a:lstStyle/>
          <a:p>
            <a:fld id="{1BFEF893-759A-42AE-8877-287BD7548664}" type="datetime1">
              <a:rPr lang="en-IN" smtClean="0"/>
              <a:t>08-12-2022</a:t>
            </a:fld>
            <a:endParaRPr lang="en-GB"/>
          </a:p>
        </p:txBody>
      </p:sp>
      <p:sp>
        <p:nvSpPr>
          <p:cNvPr id="14" name="Fußzeilenplatzhalter 13">
            <a:extLst>
              <a:ext uri="{FF2B5EF4-FFF2-40B4-BE49-F238E27FC236}">
                <a16:creationId xmlns:a16="http://schemas.microsoft.com/office/drawing/2014/main" id="{BCF8D0CE-4095-4F50-924A-6E387AE4CF28}"/>
              </a:ext>
            </a:extLst>
          </p:cNvPr>
          <p:cNvSpPr>
            <a:spLocks noGrp="1"/>
          </p:cNvSpPr>
          <p:nvPr>
            <p:ph type="ftr" sz="quarter" idx="15"/>
          </p:nvPr>
        </p:nvSpPr>
        <p:spPr/>
        <p:txBody>
          <a:bodyPr/>
          <a:lstStyle/>
          <a:p>
            <a:r>
              <a:rPr lang="en-US"/>
              <a:t>Sustainability in Textiles : Expectations &amp; Trends</a:t>
            </a:r>
            <a:endParaRPr lang="en-GB"/>
          </a:p>
        </p:txBody>
      </p:sp>
      <p:sp>
        <p:nvSpPr>
          <p:cNvPr id="15" name="Foliennummernplatzhalter 14">
            <a:extLst>
              <a:ext uri="{FF2B5EF4-FFF2-40B4-BE49-F238E27FC236}">
                <a16:creationId xmlns:a16="http://schemas.microsoft.com/office/drawing/2014/main" id="{4509B031-4623-4B3A-8E75-E14CEB8CCF15}"/>
              </a:ext>
            </a:extLst>
          </p:cNvPr>
          <p:cNvSpPr>
            <a:spLocks noGrp="1"/>
          </p:cNvSpPr>
          <p:nvPr>
            <p:ph type="sldNum" sz="quarter" idx="16"/>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484767156"/>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60" y="165139"/>
            <a:ext cx="11856943" cy="5970041"/>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59" y="2094160"/>
            <a:ext cx="11859256" cy="4041020"/>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010" y="4940006"/>
            <a:ext cx="10626400" cy="292456"/>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010" y="3794029"/>
            <a:ext cx="10627564" cy="960485"/>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with b/w GIZ key visual</a:t>
            </a:r>
          </a:p>
        </p:txBody>
      </p:sp>
      <p:sp>
        <p:nvSpPr>
          <p:cNvPr id="6" name="Datumsplatzhalter 5">
            <a:extLst>
              <a:ext uri="{FF2B5EF4-FFF2-40B4-BE49-F238E27FC236}">
                <a16:creationId xmlns:a16="http://schemas.microsoft.com/office/drawing/2014/main" id="{0DC1FF66-9C6A-433E-8553-8083512E9621}"/>
              </a:ext>
            </a:extLst>
          </p:cNvPr>
          <p:cNvSpPr>
            <a:spLocks noGrp="1"/>
          </p:cNvSpPr>
          <p:nvPr>
            <p:ph type="dt" sz="half" idx="11"/>
          </p:nvPr>
        </p:nvSpPr>
        <p:spPr/>
        <p:txBody>
          <a:bodyPr/>
          <a:lstStyle/>
          <a:p>
            <a:fld id="{F8D13735-36DC-4F43-A6C5-7261DD6C00BC}" type="datetime1">
              <a:rPr lang="en-IN" smtClean="0"/>
              <a:t>08-12-2022</a:t>
            </a:fld>
            <a:endParaRPr lang="en-GB"/>
          </a:p>
        </p:txBody>
      </p:sp>
      <p:sp>
        <p:nvSpPr>
          <p:cNvPr id="7" name="Fußzeilenplatzhalter 6">
            <a:extLst>
              <a:ext uri="{FF2B5EF4-FFF2-40B4-BE49-F238E27FC236}">
                <a16:creationId xmlns:a16="http://schemas.microsoft.com/office/drawing/2014/main" id="{EF569824-8B73-4A2E-B4EF-29A198DE52A6}"/>
              </a:ext>
            </a:extLst>
          </p:cNvPr>
          <p:cNvSpPr>
            <a:spLocks noGrp="1"/>
          </p:cNvSpPr>
          <p:nvPr>
            <p:ph type="ftr" sz="quarter" idx="12"/>
          </p:nvPr>
        </p:nvSpPr>
        <p:spPr/>
        <p:txBody>
          <a:bodyPr/>
          <a:lstStyle/>
          <a:p>
            <a:r>
              <a:rPr lang="en-US"/>
              <a:t>Sustainability in Textiles : Expectations &amp; Trends</a:t>
            </a:r>
            <a:endParaRPr lang="en-GB"/>
          </a:p>
        </p:txBody>
      </p:sp>
      <p:sp>
        <p:nvSpPr>
          <p:cNvPr id="8" name="Foliennummernplatzhalter 7">
            <a:extLst>
              <a:ext uri="{FF2B5EF4-FFF2-40B4-BE49-F238E27FC236}">
                <a16:creationId xmlns:a16="http://schemas.microsoft.com/office/drawing/2014/main" id="{540C7464-2E6B-420A-8943-567BDD649418}"/>
              </a:ext>
            </a:extLst>
          </p:cNvPr>
          <p:cNvSpPr>
            <a:spLocks noGrp="1"/>
          </p:cNvSpPr>
          <p:nvPr>
            <p:ph type="sldNum" sz="quarter" idx="13"/>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132661998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60" y="165139"/>
            <a:ext cx="11856943" cy="5970041"/>
          </a:xfrm>
          <a:noFill/>
        </p:spPr>
        <p:txBody>
          <a:bodyPr tIns="720000" rIns="0"/>
          <a:lstStyle>
            <a:lvl1pPr marL="0" marR="0" indent="0" algn="ctr" defTabSz="914286"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5207" y="1244888"/>
            <a:ext cx="0" cy="914612"/>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84" y="562328"/>
            <a:ext cx="282006" cy="6095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60" y="2094160"/>
            <a:ext cx="11856943" cy="4041020"/>
          </a:xfrm>
          <a:prstGeom prst="rect">
            <a:avLst/>
          </a:prstGeom>
          <a:blipFill dpi="0" rotWithShape="1">
            <a:blip r:embed="rId2">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Section start slide</a:t>
            </a:r>
            <a:br>
              <a:rPr lang="en-GB"/>
            </a:br>
            <a:r>
              <a:rPr lang="en-GB"/>
              <a:t>with background photo (interchangeable)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4729" y="1967262"/>
            <a:ext cx="1662329" cy="1147422"/>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010" y="4940006"/>
            <a:ext cx="10626400" cy="292456"/>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29" name="1.">
            <a:extLst>
              <a:ext uri="{FF2B5EF4-FFF2-40B4-BE49-F238E27FC236}">
                <a16:creationId xmlns:a16="http://schemas.microsoft.com/office/drawing/2014/main" id="{DF731E94-BC4E-4147-8280-79F13CCEF08B}"/>
              </a:ext>
            </a:extLst>
          </p:cNvPr>
          <p:cNvSpPr/>
          <p:nvPr userDrawn="1"/>
        </p:nvSpPr>
        <p:spPr bwMode="gray">
          <a:xfrm>
            <a:off x="5456280" y="170927"/>
            <a:ext cx="1968244" cy="7573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6B919EA4-50E9-46C9-AC5A-76AC20E25106}"/>
              </a:ext>
            </a:extLst>
          </p:cNvPr>
          <p:cNvSpPr/>
          <p:nvPr userDrawn="1"/>
        </p:nvSpPr>
        <p:spPr bwMode="gray">
          <a:xfrm>
            <a:off x="7334862" y="170927"/>
            <a:ext cx="1968244" cy="3140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36FCB48E-A225-433E-9552-1EC05D2E90CB}"/>
              </a:ext>
            </a:extLst>
          </p:cNvPr>
          <p:cNvSpPr/>
          <p:nvPr userDrawn="1"/>
        </p:nvSpPr>
        <p:spPr bwMode="gray">
          <a:xfrm>
            <a:off x="9681221" y="170927"/>
            <a:ext cx="2483936" cy="7573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308DC210-80AE-4E96-8C9E-08E1D0F3C4B1}"/>
              </a:ext>
            </a:extLst>
          </p:cNvPr>
          <p:cNvSpPr txBox="1"/>
          <p:nvPr userDrawn="1"/>
        </p:nvSpPr>
        <p:spPr bwMode="gray">
          <a:xfrm>
            <a:off x="-3742583" y="237122"/>
            <a:ext cx="3661102" cy="1200607"/>
          </a:xfrm>
          <a:prstGeom prst="rect">
            <a:avLst/>
          </a:prstGeom>
          <a:noFill/>
        </p:spPr>
        <p:txBody>
          <a:bodyPr wrap="none" rtlCol="0">
            <a:spAutoFit/>
          </a:bodyPr>
          <a:lstStyle/>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ECA10962-7562-45EF-9BCC-CF8E4A8ECDD8}"/>
              </a:ext>
            </a:extLst>
          </p:cNvPr>
          <p:cNvSpPr>
            <a:spLocks noGrp="1"/>
          </p:cNvSpPr>
          <p:nvPr>
            <p:ph type="dt" sz="half" idx="12"/>
          </p:nvPr>
        </p:nvSpPr>
        <p:spPr/>
        <p:txBody>
          <a:bodyPr/>
          <a:lstStyle/>
          <a:p>
            <a:fld id="{9CBFFF11-2070-40D3-BF74-89159DFF88B6}" type="datetime1">
              <a:rPr lang="en-IN" smtClean="0"/>
              <a:t>08-12-2022</a:t>
            </a:fld>
            <a:endParaRPr lang="en-GB"/>
          </a:p>
        </p:txBody>
      </p:sp>
      <p:sp>
        <p:nvSpPr>
          <p:cNvPr id="8" name="Fußzeilenplatzhalter 7">
            <a:extLst>
              <a:ext uri="{FF2B5EF4-FFF2-40B4-BE49-F238E27FC236}">
                <a16:creationId xmlns:a16="http://schemas.microsoft.com/office/drawing/2014/main" id="{4EDF0250-D30F-4BC8-BDE1-DB1BD325237F}"/>
              </a:ext>
            </a:extLst>
          </p:cNvPr>
          <p:cNvSpPr>
            <a:spLocks noGrp="1"/>
          </p:cNvSpPr>
          <p:nvPr>
            <p:ph type="ftr" sz="quarter" idx="13"/>
          </p:nvPr>
        </p:nvSpPr>
        <p:spPr/>
        <p:txBody>
          <a:bodyPr/>
          <a:lstStyle/>
          <a:p>
            <a:r>
              <a:rPr lang="en-US"/>
              <a:t>Sustainability in Textiles : Expectations &amp; Trends</a:t>
            </a:r>
            <a:endParaRPr lang="en-GB"/>
          </a:p>
        </p:txBody>
      </p:sp>
      <p:sp>
        <p:nvSpPr>
          <p:cNvPr id="11" name="Foliennummernplatzhalter 10">
            <a:extLst>
              <a:ext uri="{FF2B5EF4-FFF2-40B4-BE49-F238E27FC236}">
                <a16:creationId xmlns:a16="http://schemas.microsoft.com/office/drawing/2014/main" id="{98F0E3FB-E27A-4457-B526-B2D2906906AA}"/>
              </a:ext>
            </a:extLst>
          </p:cNvPr>
          <p:cNvSpPr>
            <a:spLocks noGrp="1"/>
          </p:cNvSpPr>
          <p:nvPr>
            <p:ph type="sldNum" sz="quarter" idx="14"/>
          </p:nvPr>
        </p:nvSpPr>
        <p:spPr/>
        <p:txBody>
          <a:bodyPr/>
          <a:lstStyle/>
          <a:p>
            <a:r>
              <a:rPr lang="en-GB"/>
              <a:t>Page </a:t>
            </a:r>
            <a:fld id="{3A8B5DB7-81A8-4ED4-916B-6B23CD603687}" type="slidenum">
              <a:rPr lang="en-GB" smtClean="0"/>
              <a:pPr/>
              <a:t>‹Nr.›</a:t>
            </a:fld>
            <a:endParaRPr lang="en-GB"/>
          </a:p>
        </p:txBody>
      </p:sp>
      <p:pic>
        <p:nvPicPr>
          <p:cNvPr id="23" name="Grafik 22" descr="Ein Bild, das Screenshot enthält.&#10;&#10;Automatisch generierte Beschreibung">
            <a:extLst>
              <a:ext uri="{FF2B5EF4-FFF2-40B4-BE49-F238E27FC236}">
                <a16:creationId xmlns:a16="http://schemas.microsoft.com/office/drawing/2014/main" id="{AFC53F5D-C099-4AB8-BEA0-0C0599C54F28}"/>
              </a:ext>
            </a:extLst>
          </p:cNvPr>
          <p:cNvPicPr>
            <a:picLocks noChangeAspect="1"/>
          </p:cNvPicPr>
          <p:nvPr userDrawn="1"/>
        </p:nvPicPr>
        <p:blipFill rotWithShape="1">
          <a:blip r:embed="rId4"/>
          <a:srcRect l="50418" r="36621"/>
          <a:stretch/>
        </p:blipFill>
        <p:spPr>
          <a:xfrm>
            <a:off x="9995428" y="1029730"/>
            <a:ext cx="517124" cy="788090"/>
          </a:xfrm>
          <a:prstGeom prst="rect">
            <a:avLst/>
          </a:prstGeom>
        </p:spPr>
      </p:pic>
      <p:grpSp>
        <p:nvGrpSpPr>
          <p:cNvPr id="33" name="Gruppieren 32">
            <a:extLst>
              <a:ext uri="{FF2B5EF4-FFF2-40B4-BE49-F238E27FC236}">
                <a16:creationId xmlns:a16="http://schemas.microsoft.com/office/drawing/2014/main" id="{71BF95A1-C507-454F-AD5B-C1AE17A76F07}"/>
              </a:ext>
            </a:extLst>
          </p:cNvPr>
          <p:cNvGrpSpPr/>
          <p:nvPr userDrawn="1"/>
        </p:nvGrpSpPr>
        <p:grpSpPr>
          <a:xfrm>
            <a:off x="7471820" y="1034916"/>
            <a:ext cx="2117192" cy="867196"/>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355A07BF-0F32-412A-AAD2-48911D07B2F8}"/>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B2564D52-B4AC-4D61-B46E-BE3CE7851C95}"/>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9A38222B-6179-4D47-87DD-F77D00C82A5F}"/>
              </a:ext>
            </a:extLst>
          </p:cNvPr>
          <p:cNvSpPr/>
          <p:nvPr userDrawn="1"/>
        </p:nvSpPr>
        <p:spPr bwMode="gray">
          <a:xfrm>
            <a:off x="10038742" y="1279975"/>
            <a:ext cx="446235" cy="45095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55373905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010" y="3701468"/>
            <a:ext cx="10626400" cy="292456"/>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010" y="2542787"/>
            <a:ext cx="10627564" cy="960485"/>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60" y="165139"/>
            <a:ext cx="5043360" cy="134123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D88D0E22-2017-4208-9ADC-47A2FAF1D431}"/>
              </a:ext>
            </a:extLst>
          </p:cNvPr>
          <p:cNvSpPr>
            <a:spLocks noGrp="1"/>
          </p:cNvSpPr>
          <p:nvPr>
            <p:ph type="dt" sz="half" idx="11"/>
          </p:nvPr>
        </p:nvSpPr>
        <p:spPr/>
        <p:txBody>
          <a:bodyPr/>
          <a:lstStyle/>
          <a:p>
            <a:fld id="{702D3DDC-36BF-4857-BD6D-185A2CC6EC74}" type="datetime1">
              <a:rPr lang="en-IN" smtClean="0"/>
              <a:t>08-12-2022</a:t>
            </a:fld>
            <a:endParaRPr lang="en-GB"/>
          </a:p>
        </p:txBody>
      </p:sp>
      <p:sp>
        <p:nvSpPr>
          <p:cNvPr id="7" name="Fußzeilenplatzhalter 6">
            <a:extLst>
              <a:ext uri="{FF2B5EF4-FFF2-40B4-BE49-F238E27FC236}">
                <a16:creationId xmlns:a16="http://schemas.microsoft.com/office/drawing/2014/main" id="{F9F9B96F-E57D-429A-9EB5-D561A8B62E5B}"/>
              </a:ext>
            </a:extLst>
          </p:cNvPr>
          <p:cNvSpPr>
            <a:spLocks noGrp="1"/>
          </p:cNvSpPr>
          <p:nvPr>
            <p:ph type="ftr" sz="quarter" idx="12"/>
          </p:nvPr>
        </p:nvSpPr>
        <p:spPr/>
        <p:txBody>
          <a:bodyPr/>
          <a:lstStyle/>
          <a:p>
            <a:r>
              <a:rPr lang="en-US"/>
              <a:t>Sustainability in Textiles : Expectations &amp; Trends</a:t>
            </a:r>
            <a:endParaRPr lang="en-GB"/>
          </a:p>
        </p:txBody>
      </p:sp>
      <p:sp>
        <p:nvSpPr>
          <p:cNvPr id="10" name="Foliennummernplatzhalter 9">
            <a:extLst>
              <a:ext uri="{FF2B5EF4-FFF2-40B4-BE49-F238E27FC236}">
                <a16:creationId xmlns:a16="http://schemas.microsoft.com/office/drawing/2014/main" id="{5AA07C4F-927A-4ADF-8F4E-0E641F59E174}"/>
              </a:ext>
            </a:extLst>
          </p:cNvPr>
          <p:cNvSpPr>
            <a:spLocks noGrp="1"/>
          </p:cNvSpPr>
          <p:nvPr>
            <p:ph type="sldNum" sz="quarter" idx="13"/>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138008096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60" y="165139"/>
            <a:ext cx="11856943" cy="5970041"/>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60" y="165139"/>
            <a:ext cx="11856943" cy="59700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endParaRPr lang="en-GB" sz="24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121" y="2737901"/>
            <a:ext cx="9962172" cy="506922"/>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7" name="Datumsplatzhalter 6">
            <a:extLst>
              <a:ext uri="{FF2B5EF4-FFF2-40B4-BE49-F238E27FC236}">
                <a16:creationId xmlns:a16="http://schemas.microsoft.com/office/drawing/2014/main" id="{10132F28-06B2-4221-9B40-46373C4BF16B}"/>
              </a:ext>
            </a:extLst>
          </p:cNvPr>
          <p:cNvSpPr>
            <a:spLocks noGrp="1"/>
          </p:cNvSpPr>
          <p:nvPr>
            <p:ph type="dt" sz="half" idx="10"/>
          </p:nvPr>
        </p:nvSpPr>
        <p:spPr/>
        <p:txBody>
          <a:bodyPr/>
          <a:lstStyle/>
          <a:p>
            <a:fld id="{1920C042-B177-4E07-8CD0-5CBECD5F6B7C}" type="datetime1">
              <a:rPr lang="en-IN" smtClean="0"/>
              <a:t>08-12-2022</a:t>
            </a:fld>
            <a:endParaRPr lang="en-GB"/>
          </a:p>
        </p:txBody>
      </p:sp>
      <p:sp>
        <p:nvSpPr>
          <p:cNvPr id="8" name="Fußzeilenplatzhalter 7">
            <a:extLst>
              <a:ext uri="{FF2B5EF4-FFF2-40B4-BE49-F238E27FC236}">
                <a16:creationId xmlns:a16="http://schemas.microsoft.com/office/drawing/2014/main" id="{41382050-2B79-493B-95AA-DBF7B83499F7}"/>
              </a:ext>
            </a:extLst>
          </p:cNvPr>
          <p:cNvSpPr>
            <a:spLocks noGrp="1"/>
          </p:cNvSpPr>
          <p:nvPr>
            <p:ph type="ftr" sz="quarter" idx="11"/>
          </p:nvPr>
        </p:nvSpPr>
        <p:spPr/>
        <p:txBody>
          <a:bodyPr/>
          <a:lstStyle/>
          <a:p>
            <a:r>
              <a:rPr lang="en-US"/>
              <a:t>Sustainability in Textiles : Expectations &amp; Trends</a:t>
            </a:r>
            <a:endParaRPr lang="en-GB"/>
          </a:p>
        </p:txBody>
      </p:sp>
      <p:sp>
        <p:nvSpPr>
          <p:cNvPr id="9" name="Foliennummernplatzhalter 8">
            <a:extLst>
              <a:ext uri="{FF2B5EF4-FFF2-40B4-BE49-F238E27FC236}">
                <a16:creationId xmlns:a16="http://schemas.microsoft.com/office/drawing/2014/main" id="{DC291D8C-7803-47D0-8143-6798277D74D9}"/>
              </a:ext>
            </a:extLst>
          </p:cNvPr>
          <p:cNvSpPr>
            <a:spLocks noGrp="1"/>
          </p:cNvSpPr>
          <p:nvPr>
            <p:ph type="sldNum" sz="quarter" idx="12"/>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46039483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121" y="2737901"/>
            <a:ext cx="9962172" cy="506922"/>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fld id="{F11397E4-EF39-4407-AA40-FBF4907F446E}" type="datetime1">
              <a:rPr lang="en-IN" smtClean="0"/>
              <a:t>08-12-2022</a:t>
            </a:fld>
            <a:endParaRPr lang="en-GB"/>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US"/>
              <a:t>Sustainability in Textiles : Expectations &amp; Trends</a:t>
            </a:r>
            <a:endParaRPr lang="en-GB"/>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170350670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121" y="2737901"/>
            <a:ext cx="9962172" cy="506922"/>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58" y="4526258"/>
            <a:ext cx="6049923" cy="1608920"/>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3555" y="165139"/>
            <a:ext cx="3087549" cy="82110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1D7087B2-841C-4578-8D4C-FD96605E1BE7}"/>
              </a:ext>
            </a:extLst>
          </p:cNvPr>
          <p:cNvSpPr>
            <a:spLocks noGrp="1"/>
          </p:cNvSpPr>
          <p:nvPr>
            <p:ph type="dt" sz="half" idx="10"/>
          </p:nvPr>
        </p:nvSpPr>
        <p:spPr/>
        <p:txBody>
          <a:bodyPr/>
          <a:lstStyle/>
          <a:p>
            <a:fld id="{CD3935C0-44DF-4104-B504-94E4AA89FDE2}" type="datetime1">
              <a:rPr lang="en-IN" smtClean="0"/>
              <a:t>08-12-2022</a:t>
            </a:fld>
            <a:endParaRPr lang="en-GB"/>
          </a:p>
        </p:txBody>
      </p:sp>
      <p:sp>
        <p:nvSpPr>
          <p:cNvPr id="7" name="Fußzeilenplatzhalter 6">
            <a:extLst>
              <a:ext uri="{FF2B5EF4-FFF2-40B4-BE49-F238E27FC236}">
                <a16:creationId xmlns:a16="http://schemas.microsoft.com/office/drawing/2014/main" id="{0812E5FB-AE5B-45DE-A139-9BF8C60A354B}"/>
              </a:ext>
            </a:extLst>
          </p:cNvPr>
          <p:cNvSpPr>
            <a:spLocks noGrp="1"/>
          </p:cNvSpPr>
          <p:nvPr>
            <p:ph type="ftr" sz="quarter" idx="11"/>
          </p:nvPr>
        </p:nvSpPr>
        <p:spPr/>
        <p:txBody>
          <a:bodyPr/>
          <a:lstStyle/>
          <a:p>
            <a:r>
              <a:rPr lang="en-US"/>
              <a:t>Sustainability in Textiles : Expectations &amp; Trends</a:t>
            </a:r>
            <a:endParaRPr lang="en-GB"/>
          </a:p>
        </p:txBody>
      </p:sp>
      <p:sp>
        <p:nvSpPr>
          <p:cNvPr id="8" name="Foliennummernplatzhalter 7">
            <a:extLst>
              <a:ext uri="{FF2B5EF4-FFF2-40B4-BE49-F238E27FC236}">
                <a16:creationId xmlns:a16="http://schemas.microsoft.com/office/drawing/2014/main" id="{5C4834F1-8AA0-4335-9A3C-58D358314C13}"/>
              </a:ext>
            </a:extLst>
          </p:cNvPr>
          <p:cNvSpPr>
            <a:spLocks noGrp="1"/>
          </p:cNvSpPr>
          <p:nvPr>
            <p:ph type="sldNum" sz="quarter" idx="12"/>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293884640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60" y="165139"/>
            <a:ext cx="11856943" cy="5970041"/>
          </a:xfrm>
          <a:noFill/>
        </p:spPr>
        <p:txBody>
          <a:bodyPr tIns="720000" rIns="0"/>
          <a:lstStyle>
            <a:lvl1pPr marL="0" marR="0" indent="0" algn="ctr" defTabSz="914286"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5207" y="1244888"/>
            <a:ext cx="0" cy="914612"/>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60" y="2094160"/>
            <a:ext cx="11856943" cy="4041020"/>
          </a:xfrm>
          <a:prstGeom prst="rect">
            <a:avLst/>
          </a:prstGeom>
          <a:blipFill dpi="0" rotWithShape="1">
            <a:blip r:embed="rId2">
              <a:alphaModFix amt="80000"/>
            </a:blip>
            <a:srcRect/>
            <a:stretch>
              <a:fillRect l="-10" r="-10"/>
            </a:stretch>
          </a:blipFill>
        </p:spPr>
        <p:txBody>
          <a:bodyPr wrap="square" lIns="900000" bIns="684000" anchor="b">
            <a:noAutofit/>
          </a:bodyPr>
          <a:lstStyle>
            <a:lvl1pPr>
              <a:defRPr sz="3467" b="0">
                <a:solidFill>
                  <a:schemeClr val="tx1"/>
                </a:solidFill>
              </a:defRPr>
            </a:lvl1pPr>
          </a:lstStyle>
          <a:p>
            <a:r>
              <a:rPr lang="en-GB"/>
              <a:t>Intermediate slide, photo</a:t>
            </a:r>
            <a:br>
              <a:rPr lang="en-GB"/>
            </a:br>
            <a:r>
              <a:rPr lang="en-GB"/>
              <a:t>(interchangeable)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4729" y="1967262"/>
            <a:ext cx="1662329" cy="1147422"/>
          </a:xfrm>
          <a:prstGeom prst="rect">
            <a:avLst/>
          </a:prstGeom>
        </p:spPr>
      </p:pic>
      <p:sp>
        <p:nvSpPr>
          <p:cNvPr id="28" name="1.">
            <a:extLst>
              <a:ext uri="{FF2B5EF4-FFF2-40B4-BE49-F238E27FC236}">
                <a16:creationId xmlns:a16="http://schemas.microsoft.com/office/drawing/2014/main" id="{0BCFDBF6-0C4F-4BA9-84EB-ED3466065719}"/>
              </a:ext>
            </a:extLst>
          </p:cNvPr>
          <p:cNvSpPr/>
          <p:nvPr userDrawn="1"/>
        </p:nvSpPr>
        <p:spPr bwMode="gray">
          <a:xfrm>
            <a:off x="5456280" y="170927"/>
            <a:ext cx="1968244" cy="7573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29" name="2.">
            <a:extLst>
              <a:ext uri="{FF2B5EF4-FFF2-40B4-BE49-F238E27FC236}">
                <a16:creationId xmlns:a16="http://schemas.microsoft.com/office/drawing/2014/main" id="{918BC469-7392-45B5-882F-1B971DBE17B2}"/>
              </a:ext>
            </a:extLst>
          </p:cNvPr>
          <p:cNvSpPr/>
          <p:nvPr userDrawn="1"/>
        </p:nvSpPr>
        <p:spPr bwMode="gray">
          <a:xfrm>
            <a:off x="7334862" y="170927"/>
            <a:ext cx="1968244" cy="3140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0" name="3.">
            <a:extLst>
              <a:ext uri="{FF2B5EF4-FFF2-40B4-BE49-F238E27FC236}">
                <a16:creationId xmlns:a16="http://schemas.microsoft.com/office/drawing/2014/main" id="{431D4BE7-4DC0-4A8D-8A4E-899AB39C9BFA}"/>
              </a:ext>
            </a:extLst>
          </p:cNvPr>
          <p:cNvSpPr/>
          <p:nvPr userDrawn="1"/>
        </p:nvSpPr>
        <p:spPr bwMode="gray">
          <a:xfrm>
            <a:off x="9681221" y="170927"/>
            <a:ext cx="2483936" cy="757305"/>
          </a:xfrm>
          <a:prstGeom prst="rect">
            <a:avLst/>
          </a:prstGeom>
        </p:spPr>
        <p:txBody>
          <a:bodyPr wrap="square">
            <a:spAutoFit/>
          </a:bodyPr>
          <a:lstStyle/>
          <a:p>
            <a:pPr marL="0" marR="0" lvl="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1" name="how">
            <a:extLst>
              <a:ext uri="{FF2B5EF4-FFF2-40B4-BE49-F238E27FC236}">
                <a16:creationId xmlns:a16="http://schemas.microsoft.com/office/drawing/2014/main" id="{CFE17404-D559-410E-817A-BE37032A4EC8}"/>
              </a:ext>
            </a:extLst>
          </p:cNvPr>
          <p:cNvSpPr txBox="1"/>
          <p:nvPr userDrawn="1"/>
        </p:nvSpPr>
        <p:spPr bwMode="gray">
          <a:xfrm>
            <a:off x="-3742583" y="237122"/>
            <a:ext cx="3661102" cy="1200607"/>
          </a:xfrm>
          <a:prstGeom prst="rect">
            <a:avLst/>
          </a:prstGeom>
          <a:noFill/>
        </p:spPr>
        <p:txBody>
          <a:bodyPr wrap="none" rtlCol="0">
            <a:spAutoFit/>
          </a:bodyPr>
          <a:lstStyle/>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29" marR="0" lvl="0" indent="-171429" algn="r" defTabSz="914286"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25D92098-BA3C-4707-8ABA-0C27A011DB6B}"/>
              </a:ext>
            </a:extLst>
          </p:cNvPr>
          <p:cNvSpPr>
            <a:spLocks noGrp="1"/>
          </p:cNvSpPr>
          <p:nvPr>
            <p:ph type="dt" sz="half" idx="12"/>
          </p:nvPr>
        </p:nvSpPr>
        <p:spPr/>
        <p:txBody>
          <a:bodyPr/>
          <a:lstStyle/>
          <a:p>
            <a:fld id="{C35A07EC-599A-4A89-89C3-5CA3A15CE7AA}" type="datetime1">
              <a:rPr lang="en-IN" smtClean="0"/>
              <a:t>08-12-2022</a:t>
            </a:fld>
            <a:endParaRPr lang="en-GB"/>
          </a:p>
        </p:txBody>
      </p:sp>
      <p:sp>
        <p:nvSpPr>
          <p:cNvPr id="8" name="Fußzeilenplatzhalter 7">
            <a:extLst>
              <a:ext uri="{FF2B5EF4-FFF2-40B4-BE49-F238E27FC236}">
                <a16:creationId xmlns:a16="http://schemas.microsoft.com/office/drawing/2014/main" id="{645C6D00-0E00-4289-836D-A87919E2F942}"/>
              </a:ext>
            </a:extLst>
          </p:cNvPr>
          <p:cNvSpPr>
            <a:spLocks noGrp="1"/>
          </p:cNvSpPr>
          <p:nvPr>
            <p:ph type="ftr" sz="quarter" idx="13"/>
          </p:nvPr>
        </p:nvSpPr>
        <p:spPr/>
        <p:txBody>
          <a:bodyPr/>
          <a:lstStyle/>
          <a:p>
            <a:r>
              <a:rPr lang="en-US"/>
              <a:t>Sustainability in Textiles : Expectations &amp; Trends</a:t>
            </a:r>
            <a:endParaRPr lang="en-GB"/>
          </a:p>
        </p:txBody>
      </p:sp>
      <p:sp>
        <p:nvSpPr>
          <p:cNvPr id="11" name="Foliennummernplatzhalter 10">
            <a:extLst>
              <a:ext uri="{FF2B5EF4-FFF2-40B4-BE49-F238E27FC236}">
                <a16:creationId xmlns:a16="http://schemas.microsoft.com/office/drawing/2014/main" id="{C45153B9-0A46-4ECF-876F-E46153C49C5F}"/>
              </a:ext>
            </a:extLst>
          </p:cNvPr>
          <p:cNvSpPr>
            <a:spLocks noGrp="1"/>
          </p:cNvSpPr>
          <p:nvPr>
            <p:ph type="sldNum" sz="quarter" idx="14"/>
          </p:nvPr>
        </p:nvSpPr>
        <p:spPr/>
        <p:txBody>
          <a:bodyPr/>
          <a:lstStyle/>
          <a:p>
            <a:r>
              <a:rPr lang="en-GB"/>
              <a:t>Page </a:t>
            </a:r>
            <a:fld id="{3A8B5DB7-81A8-4ED4-916B-6B23CD603687}" type="slidenum">
              <a:rPr lang="en-GB" smtClean="0"/>
              <a:pPr/>
              <a:t>‹Nr.›</a:t>
            </a:fld>
            <a:endParaRPr lang="en-GB"/>
          </a:p>
        </p:txBody>
      </p:sp>
      <p:pic>
        <p:nvPicPr>
          <p:cNvPr id="19" name="Grafik 18" descr="Ein Bild, das Screenshot enthält.&#10;&#10;Automatisch generierte Beschreibung">
            <a:extLst>
              <a:ext uri="{FF2B5EF4-FFF2-40B4-BE49-F238E27FC236}">
                <a16:creationId xmlns:a16="http://schemas.microsoft.com/office/drawing/2014/main" id="{F90E96F9-8FB8-41D7-9257-7179FD053D2F}"/>
              </a:ext>
            </a:extLst>
          </p:cNvPr>
          <p:cNvPicPr>
            <a:picLocks noChangeAspect="1"/>
          </p:cNvPicPr>
          <p:nvPr userDrawn="1"/>
        </p:nvPicPr>
        <p:blipFill rotWithShape="1">
          <a:blip r:embed="rId4"/>
          <a:srcRect l="50418" r="36621"/>
          <a:stretch/>
        </p:blipFill>
        <p:spPr>
          <a:xfrm>
            <a:off x="9995428" y="1029730"/>
            <a:ext cx="517124" cy="788090"/>
          </a:xfrm>
          <a:prstGeom prst="rect">
            <a:avLst/>
          </a:prstGeom>
        </p:spPr>
      </p:pic>
      <p:grpSp>
        <p:nvGrpSpPr>
          <p:cNvPr id="23" name="Gruppieren 22">
            <a:extLst>
              <a:ext uri="{FF2B5EF4-FFF2-40B4-BE49-F238E27FC236}">
                <a16:creationId xmlns:a16="http://schemas.microsoft.com/office/drawing/2014/main" id="{67BCCCE2-341A-478B-A3EC-6046F8A5D497}"/>
              </a:ext>
            </a:extLst>
          </p:cNvPr>
          <p:cNvGrpSpPr/>
          <p:nvPr userDrawn="1"/>
        </p:nvGrpSpPr>
        <p:grpSpPr>
          <a:xfrm>
            <a:off x="7471820" y="1034916"/>
            <a:ext cx="2117192" cy="867196"/>
            <a:chOff x="5604594" y="1459908"/>
            <a:chExt cx="1588101" cy="650246"/>
          </a:xfrm>
        </p:grpSpPr>
        <p:pic>
          <p:nvPicPr>
            <p:cNvPr id="32" name="Grafik 31" descr="Ein Bild, das Screenshot enthält.&#10;&#10;Automatisch generierte Beschreibung">
              <a:extLst>
                <a:ext uri="{FF2B5EF4-FFF2-40B4-BE49-F238E27FC236}">
                  <a16:creationId xmlns:a16="http://schemas.microsoft.com/office/drawing/2014/main" id="{78A59224-4957-4C08-BE65-D8BD25A23E44}"/>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3" name="Rechteck 32">
              <a:extLst>
                <a:ext uri="{FF2B5EF4-FFF2-40B4-BE49-F238E27FC236}">
                  <a16:creationId xmlns:a16="http://schemas.microsoft.com/office/drawing/2014/main" id="{D3A98BB7-764F-4350-BD71-C6758C885B37}"/>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4" name="Rechteck">
            <a:extLst>
              <a:ext uri="{FF2B5EF4-FFF2-40B4-BE49-F238E27FC236}">
                <a16:creationId xmlns:a16="http://schemas.microsoft.com/office/drawing/2014/main" id="{C2B577D0-C8DA-42B1-BF4C-EE3ACF0A05FC}"/>
              </a:ext>
            </a:extLst>
          </p:cNvPr>
          <p:cNvSpPr/>
          <p:nvPr userDrawn="1"/>
        </p:nvSpPr>
        <p:spPr bwMode="gray">
          <a:xfrm>
            <a:off x="10038742" y="1279975"/>
            <a:ext cx="446235" cy="45095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26621573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79" y="1361609"/>
            <a:ext cx="9562334" cy="4661704"/>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21424" cy="720892"/>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9403C02B-EA48-4260-811D-43CCEC0F652F}"/>
              </a:ext>
            </a:extLst>
          </p:cNvPr>
          <p:cNvSpPr>
            <a:spLocks noGrp="1"/>
          </p:cNvSpPr>
          <p:nvPr>
            <p:ph type="dt" sz="half" idx="14"/>
          </p:nvPr>
        </p:nvSpPr>
        <p:spPr/>
        <p:txBody>
          <a:bodyPr/>
          <a:lstStyle/>
          <a:p>
            <a:fld id="{1F45D944-AE3C-4F83-8733-31050AD66D46}" type="datetime1">
              <a:rPr lang="en-IN" smtClean="0"/>
              <a:t>08-12-2022</a:t>
            </a:fld>
            <a:endParaRPr lang="en-GB"/>
          </a:p>
        </p:txBody>
      </p:sp>
      <p:sp>
        <p:nvSpPr>
          <p:cNvPr id="7" name="Fußzeilenplatzhalter 6">
            <a:extLst>
              <a:ext uri="{FF2B5EF4-FFF2-40B4-BE49-F238E27FC236}">
                <a16:creationId xmlns:a16="http://schemas.microsoft.com/office/drawing/2014/main" id="{3572318F-C167-4A9B-9214-245E7E1B6789}"/>
              </a:ext>
            </a:extLst>
          </p:cNvPr>
          <p:cNvSpPr>
            <a:spLocks noGrp="1"/>
          </p:cNvSpPr>
          <p:nvPr>
            <p:ph type="ftr" sz="quarter" idx="15"/>
          </p:nvPr>
        </p:nvSpPr>
        <p:spPr/>
        <p:txBody>
          <a:bodyPr/>
          <a:lstStyle/>
          <a:p>
            <a:r>
              <a:rPr lang="en-US"/>
              <a:t>Sustainability in Textiles : Expectations &amp; Trends</a:t>
            </a:r>
            <a:endParaRPr lang="en-GB"/>
          </a:p>
        </p:txBody>
      </p:sp>
      <p:sp>
        <p:nvSpPr>
          <p:cNvPr id="9" name="Foliennummernplatzhalter 8">
            <a:extLst>
              <a:ext uri="{FF2B5EF4-FFF2-40B4-BE49-F238E27FC236}">
                <a16:creationId xmlns:a16="http://schemas.microsoft.com/office/drawing/2014/main" id="{75A6A7C1-5347-4031-950E-FE89F744C1A9}"/>
              </a:ext>
            </a:extLst>
          </p:cNvPr>
          <p:cNvSpPr>
            <a:spLocks noGrp="1"/>
          </p:cNvSpPr>
          <p:nvPr>
            <p:ph type="sldNum" sz="quarter" idx="16"/>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4022470014"/>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with pictur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2870634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4" name="Objek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6" name="Picture Placeholder 45"/>
          <p:cNvSpPr>
            <a:spLocks noGrp="1"/>
          </p:cNvSpPr>
          <p:nvPr>
            <p:ph type="pic" sz="quarter" idx="15"/>
          </p:nvPr>
        </p:nvSpPr>
        <p:spPr bwMode="gray">
          <a:xfrm>
            <a:off x="-2899" y="-1"/>
            <a:ext cx="12193313" cy="3406587"/>
          </a:xfrm>
          <a:custGeom>
            <a:avLst/>
            <a:gdLst>
              <a:gd name="connsiteX0" fmla="*/ 0 w 12190414"/>
              <a:gd name="connsiteY0" fmla="*/ 0 h 4091720"/>
              <a:gd name="connsiteX1" fmla="*/ 12190414 w 12190414"/>
              <a:gd name="connsiteY1" fmla="*/ 0 h 4091720"/>
              <a:gd name="connsiteX2" fmla="*/ 12190414 w 12190414"/>
              <a:gd name="connsiteY2" fmla="*/ 4091720 h 4091720"/>
              <a:gd name="connsiteX3" fmla="*/ 12190411 w 12190414"/>
              <a:gd name="connsiteY3" fmla="*/ 4091720 h 4091720"/>
              <a:gd name="connsiteX4" fmla="*/ 12190412 w 12190414"/>
              <a:gd name="connsiteY4" fmla="*/ 3126461 h 4091720"/>
              <a:gd name="connsiteX5" fmla="*/ 12188206 w 12190414"/>
              <a:gd name="connsiteY5" fmla="*/ 3125947 h 4091720"/>
              <a:gd name="connsiteX6" fmla="*/ 12188206 w 12190414"/>
              <a:gd name="connsiteY6" fmla="*/ 3119322 h 4091720"/>
              <a:gd name="connsiteX7" fmla="*/ 12032390 w 12190414"/>
              <a:gd name="connsiteY7" fmla="*/ 3089644 h 4091720"/>
              <a:gd name="connsiteX8" fmla="*/ 11853287 w 12190414"/>
              <a:gd name="connsiteY8" fmla="*/ 3047916 h 4091720"/>
              <a:gd name="connsiteX9" fmla="*/ 9474399 w 12190414"/>
              <a:gd name="connsiteY9" fmla="*/ 2814918 h 4091720"/>
              <a:gd name="connsiteX10" fmla="*/ 9363219 w 12190414"/>
              <a:gd name="connsiteY10" fmla="*/ 2815959 h 4091720"/>
              <a:gd name="connsiteX11" fmla="*/ 9336724 w 12190414"/>
              <a:gd name="connsiteY11" fmla="*/ 2815491 h 4091720"/>
              <a:gd name="connsiteX12" fmla="*/ 9141154 w 12190414"/>
              <a:gd name="connsiteY12" fmla="*/ 2815491 h 4091720"/>
              <a:gd name="connsiteX13" fmla="*/ 8943837 w 12190414"/>
              <a:gd name="connsiteY13" fmla="*/ 2815490 h 4091720"/>
              <a:gd name="connsiteX14" fmla="*/ 8746521 w 12190414"/>
              <a:gd name="connsiteY14" fmla="*/ 2818983 h 4091720"/>
              <a:gd name="connsiteX15" fmla="*/ 8552697 w 12190414"/>
              <a:gd name="connsiteY15" fmla="*/ 2824222 h 4091720"/>
              <a:gd name="connsiteX16" fmla="*/ 8357128 w 12190414"/>
              <a:gd name="connsiteY16" fmla="*/ 2834698 h 4091720"/>
              <a:gd name="connsiteX17" fmla="*/ 8163303 w 12190414"/>
              <a:gd name="connsiteY17" fmla="*/ 2846921 h 4091720"/>
              <a:gd name="connsiteX18" fmla="*/ 7972972 w 12190414"/>
              <a:gd name="connsiteY18" fmla="*/ 2859145 h 4091720"/>
              <a:gd name="connsiteX19" fmla="*/ 7779149 w 12190414"/>
              <a:gd name="connsiteY19" fmla="*/ 2874859 h 4091720"/>
              <a:gd name="connsiteX20" fmla="*/ 7587072 w 12190414"/>
              <a:gd name="connsiteY20" fmla="*/ 2894067 h 4091720"/>
              <a:gd name="connsiteX21" fmla="*/ 7396738 w 12190414"/>
              <a:gd name="connsiteY21" fmla="*/ 2916767 h 4091720"/>
              <a:gd name="connsiteX22" fmla="*/ 7209903 w 12190414"/>
              <a:gd name="connsiteY22" fmla="*/ 2939467 h 4091720"/>
              <a:gd name="connsiteX23" fmla="*/ 7019571 w 12190414"/>
              <a:gd name="connsiteY23" fmla="*/ 2963914 h 4091720"/>
              <a:gd name="connsiteX24" fmla="*/ 6853019 w 12190414"/>
              <a:gd name="connsiteY24" fmla="*/ 2990375 h 4091720"/>
              <a:gd name="connsiteX25" fmla="*/ 6718666 w 12190414"/>
              <a:gd name="connsiteY25" fmla="*/ 3007621 h 4091720"/>
              <a:gd name="connsiteX26" fmla="*/ 6545441 w 12190414"/>
              <a:gd name="connsiteY26" fmla="*/ 3036818 h 4091720"/>
              <a:gd name="connsiteX27" fmla="*/ 6460798 w 12190414"/>
              <a:gd name="connsiteY27" fmla="*/ 3049476 h 4091720"/>
              <a:gd name="connsiteX28" fmla="*/ 6387367 w 12190414"/>
              <a:gd name="connsiteY28" fmla="*/ 3063463 h 4091720"/>
              <a:gd name="connsiteX29" fmla="*/ 6041160 w 12190414"/>
              <a:gd name="connsiteY29" fmla="*/ 3121817 h 4091720"/>
              <a:gd name="connsiteX30" fmla="*/ 5887321 w 12190414"/>
              <a:gd name="connsiteY30" fmla="*/ 3154128 h 4091720"/>
              <a:gd name="connsiteX31" fmla="*/ 5857713 w 12190414"/>
              <a:gd name="connsiteY31" fmla="*/ 3159114 h 4091720"/>
              <a:gd name="connsiteX32" fmla="*/ 1438219 w 12190414"/>
              <a:gd name="connsiteY32" fmla="*/ 3342543 h 4091720"/>
              <a:gd name="connsiteX33" fmla="*/ 1112913 w 12190414"/>
              <a:gd name="connsiteY33" fmla="*/ 3306016 h 4091720"/>
              <a:gd name="connsiteX34" fmla="*/ 1063194 w 12190414"/>
              <a:gd name="connsiteY34" fmla="*/ 3299629 h 4091720"/>
              <a:gd name="connsiteX35" fmla="*/ 750855 w 12190414"/>
              <a:gd name="connsiteY35" fmla="*/ 3254656 h 4091720"/>
              <a:gd name="connsiteX36" fmla="*/ 268553 w 12190414"/>
              <a:gd name="connsiteY36" fmla="*/ 3164159 h 4091720"/>
              <a:gd name="connsiteX37" fmla="*/ 1 w 12190414"/>
              <a:gd name="connsiteY37" fmla="*/ 3097699 h 4091720"/>
              <a:gd name="connsiteX38" fmla="*/ 0 w 12190414"/>
              <a:gd name="connsiteY38" fmla="*/ 4091720 h 4091720"/>
              <a:gd name="connsiteX39" fmla="*/ 0 w 12190414"/>
              <a:gd name="connsiteY39" fmla="*/ 4091720 h 4091720"/>
              <a:gd name="connsiteX0" fmla="*/ 0 w 12190414"/>
              <a:gd name="connsiteY0" fmla="*/ 0 h 4091720"/>
              <a:gd name="connsiteX1" fmla="*/ 12190414 w 12190414"/>
              <a:gd name="connsiteY1" fmla="*/ 0 h 4091720"/>
              <a:gd name="connsiteX2" fmla="*/ 12190414 w 12190414"/>
              <a:gd name="connsiteY2" fmla="*/ 4091720 h 4091720"/>
              <a:gd name="connsiteX3" fmla="*/ 12190412 w 12190414"/>
              <a:gd name="connsiteY3" fmla="*/ 3126461 h 4091720"/>
              <a:gd name="connsiteX4" fmla="*/ 12188206 w 12190414"/>
              <a:gd name="connsiteY4" fmla="*/ 3125947 h 4091720"/>
              <a:gd name="connsiteX5" fmla="*/ 12188206 w 12190414"/>
              <a:gd name="connsiteY5" fmla="*/ 3119322 h 4091720"/>
              <a:gd name="connsiteX6" fmla="*/ 12032390 w 12190414"/>
              <a:gd name="connsiteY6" fmla="*/ 3089644 h 4091720"/>
              <a:gd name="connsiteX7" fmla="*/ 11853287 w 12190414"/>
              <a:gd name="connsiteY7" fmla="*/ 3047916 h 4091720"/>
              <a:gd name="connsiteX8" fmla="*/ 9474399 w 12190414"/>
              <a:gd name="connsiteY8" fmla="*/ 2814918 h 4091720"/>
              <a:gd name="connsiteX9" fmla="*/ 9363219 w 12190414"/>
              <a:gd name="connsiteY9" fmla="*/ 2815959 h 4091720"/>
              <a:gd name="connsiteX10" fmla="*/ 9336724 w 12190414"/>
              <a:gd name="connsiteY10" fmla="*/ 2815491 h 4091720"/>
              <a:gd name="connsiteX11" fmla="*/ 9141154 w 12190414"/>
              <a:gd name="connsiteY11" fmla="*/ 2815491 h 4091720"/>
              <a:gd name="connsiteX12" fmla="*/ 8943837 w 12190414"/>
              <a:gd name="connsiteY12" fmla="*/ 2815490 h 4091720"/>
              <a:gd name="connsiteX13" fmla="*/ 8746521 w 12190414"/>
              <a:gd name="connsiteY13" fmla="*/ 2818983 h 4091720"/>
              <a:gd name="connsiteX14" fmla="*/ 8552697 w 12190414"/>
              <a:gd name="connsiteY14" fmla="*/ 2824222 h 4091720"/>
              <a:gd name="connsiteX15" fmla="*/ 8357128 w 12190414"/>
              <a:gd name="connsiteY15" fmla="*/ 2834698 h 4091720"/>
              <a:gd name="connsiteX16" fmla="*/ 8163303 w 12190414"/>
              <a:gd name="connsiteY16" fmla="*/ 2846921 h 4091720"/>
              <a:gd name="connsiteX17" fmla="*/ 7972972 w 12190414"/>
              <a:gd name="connsiteY17" fmla="*/ 2859145 h 4091720"/>
              <a:gd name="connsiteX18" fmla="*/ 7779149 w 12190414"/>
              <a:gd name="connsiteY18" fmla="*/ 2874859 h 4091720"/>
              <a:gd name="connsiteX19" fmla="*/ 7587072 w 12190414"/>
              <a:gd name="connsiteY19" fmla="*/ 2894067 h 4091720"/>
              <a:gd name="connsiteX20" fmla="*/ 7396738 w 12190414"/>
              <a:gd name="connsiteY20" fmla="*/ 2916767 h 4091720"/>
              <a:gd name="connsiteX21" fmla="*/ 7209903 w 12190414"/>
              <a:gd name="connsiteY21" fmla="*/ 2939467 h 4091720"/>
              <a:gd name="connsiteX22" fmla="*/ 7019571 w 12190414"/>
              <a:gd name="connsiteY22" fmla="*/ 2963914 h 4091720"/>
              <a:gd name="connsiteX23" fmla="*/ 6853019 w 12190414"/>
              <a:gd name="connsiteY23" fmla="*/ 2990375 h 4091720"/>
              <a:gd name="connsiteX24" fmla="*/ 6718666 w 12190414"/>
              <a:gd name="connsiteY24" fmla="*/ 3007621 h 4091720"/>
              <a:gd name="connsiteX25" fmla="*/ 6545441 w 12190414"/>
              <a:gd name="connsiteY25" fmla="*/ 3036818 h 4091720"/>
              <a:gd name="connsiteX26" fmla="*/ 6460798 w 12190414"/>
              <a:gd name="connsiteY26" fmla="*/ 3049476 h 4091720"/>
              <a:gd name="connsiteX27" fmla="*/ 6387367 w 12190414"/>
              <a:gd name="connsiteY27" fmla="*/ 3063463 h 4091720"/>
              <a:gd name="connsiteX28" fmla="*/ 6041160 w 12190414"/>
              <a:gd name="connsiteY28" fmla="*/ 3121817 h 4091720"/>
              <a:gd name="connsiteX29" fmla="*/ 5887321 w 12190414"/>
              <a:gd name="connsiteY29" fmla="*/ 3154128 h 4091720"/>
              <a:gd name="connsiteX30" fmla="*/ 5857713 w 12190414"/>
              <a:gd name="connsiteY30" fmla="*/ 3159114 h 4091720"/>
              <a:gd name="connsiteX31" fmla="*/ 1438219 w 12190414"/>
              <a:gd name="connsiteY31" fmla="*/ 3342543 h 4091720"/>
              <a:gd name="connsiteX32" fmla="*/ 1112913 w 12190414"/>
              <a:gd name="connsiteY32" fmla="*/ 3306016 h 4091720"/>
              <a:gd name="connsiteX33" fmla="*/ 1063194 w 12190414"/>
              <a:gd name="connsiteY33" fmla="*/ 3299629 h 4091720"/>
              <a:gd name="connsiteX34" fmla="*/ 750855 w 12190414"/>
              <a:gd name="connsiteY34" fmla="*/ 3254656 h 4091720"/>
              <a:gd name="connsiteX35" fmla="*/ 268553 w 12190414"/>
              <a:gd name="connsiteY35" fmla="*/ 3164159 h 4091720"/>
              <a:gd name="connsiteX36" fmla="*/ 1 w 12190414"/>
              <a:gd name="connsiteY36" fmla="*/ 3097699 h 4091720"/>
              <a:gd name="connsiteX37" fmla="*/ 0 w 12190414"/>
              <a:gd name="connsiteY37" fmla="*/ 4091720 h 4091720"/>
              <a:gd name="connsiteX38" fmla="*/ 0 w 12190414"/>
              <a:gd name="connsiteY38" fmla="*/ 4091720 h 4091720"/>
              <a:gd name="connsiteX39" fmla="*/ 0 w 12190414"/>
              <a:gd name="connsiteY39" fmla="*/ 0 h 4091720"/>
              <a:gd name="connsiteX0" fmla="*/ 0 w 12190414"/>
              <a:gd name="connsiteY0" fmla="*/ 0 h 4091720"/>
              <a:gd name="connsiteX1" fmla="*/ 12190414 w 12190414"/>
              <a:gd name="connsiteY1" fmla="*/ 0 h 4091720"/>
              <a:gd name="connsiteX2" fmla="*/ 12190412 w 12190414"/>
              <a:gd name="connsiteY2" fmla="*/ 3126461 h 4091720"/>
              <a:gd name="connsiteX3" fmla="*/ 12188206 w 12190414"/>
              <a:gd name="connsiteY3" fmla="*/ 3125947 h 4091720"/>
              <a:gd name="connsiteX4" fmla="*/ 12188206 w 12190414"/>
              <a:gd name="connsiteY4" fmla="*/ 3119322 h 4091720"/>
              <a:gd name="connsiteX5" fmla="*/ 12032390 w 12190414"/>
              <a:gd name="connsiteY5" fmla="*/ 3089644 h 4091720"/>
              <a:gd name="connsiteX6" fmla="*/ 11853287 w 12190414"/>
              <a:gd name="connsiteY6" fmla="*/ 3047916 h 4091720"/>
              <a:gd name="connsiteX7" fmla="*/ 9474399 w 12190414"/>
              <a:gd name="connsiteY7" fmla="*/ 2814918 h 4091720"/>
              <a:gd name="connsiteX8" fmla="*/ 9363219 w 12190414"/>
              <a:gd name="connsiteY8" fmla="*/ 2815959 h 4091720"/>
              <a:gd name="connsiteX9" fmla="*/ 9336724 w 12190414"/>
              <a:gd name="connsiteY9" fmla="*/ 2815491 h 4091720"/>
              <a:gd name="connsiteX10" fmla="*/ 9141154 w 12190414"/>
              <a:gd name="connsiteY10" fmla="*/ 2815491 h 4091720"/>
              <a:gd name="connsiteX11" fmla="*/ 8943837 w 12190414"/>
              <a:gd name="connsiteY11" fmla="*/ 2815490 h 4091720"/>
              <a:gd name="connsiteX12" fmla="*/ 8746521 w 12190414"/>
              <a:gd name="connsiteY12" fmla="*/ 2818983 h 4091720"/>
              <a:gd name="connsiteX13" fmla="*/ 8552697 w 12190414"/>
              <a:gd name="connsiteY13" fmla="*/ 2824222 h 4091720"/>
              <a:gd name="connsiteX14" fmla="*/ 8357128 w 12190414"/>
              <a:gd name="connsiteY14" fmla="*/ 2834698 h 4091720"/>
              <a:gd name="connsiteX15" fmla="*/ 8163303 w 12190414"/>
              <a:gd name="connsiteY15" fmla="*/ 2846921 h 4091720"/>
              <a:gd name="connsiteX16" fmla="*/ 7972972 w 12190414"/>
              <a:gd name="connsiteY16" fmla="*/ 2859145 h 4091720"/>
              <a:gd name="connsiteX17" fmla="*/ 7779149 w 12190414"/>
              <a:gd name="connsiteY17" fmla="*/ 2874859 h 4091720"/>
              <a:gd name="connsiteX18" fmla="*/ 7587072 w 12190414"/>
              <a:gd name="connsiteY18" fmla="*/ 2894067 h 4091720"/>
              <a:gd name="connsiteX19" fmla="*/ 7396738 w 12190414"/>
              <a:gd name="connsiteY19" fmla="*/ 2916767 h 4091720"/>
              <a:gd name="connsiteX20" fmla="*/ 7209903 w 12190414"/>
              <a:gd name="connsiteY20" fmla="*/ 2939467 h 4091720"/>
              <a:gd name="connsiteX21" fmla="*/ 7019571 w 12190414"/>
              <a:gd name="connsiteY21" fmla="*/ 2963914 h 4091720"/>
              <a:gd name="connsiteX22" fmla="*/ 6853019 w 12190414"/>
              <a:gd name="connsiteY22" fmla="*/ 2990375 h 4091720"/>
              <a:gd name="connsiteX23" fmla="*/ 6718666 w 12190414"/>
              <a:gd name="connsiteY23" fmla="*/ 3007621 h 4091720"/>
              <a:gd name="connsiteX24" fmla="*/ 6545441 w 12190414"/>
              <a:gd name="connsiteY24" fmla="*/ 3036818 h 4091720"/>
              <a:gd name="connsiteX25" fmla="*/ 6460798 w 12190414"/>
              <a:gd name="connsiteY25" fmla="*/ 3049476 h 4091720"/>
              <a:gd name="connsiteX26" fmla="*/ 6387367 w 12190414"/>
              <a:gd name="connsiteY26" fmla="*/ 3063463 h 4091720"/>
              <a:gd name="connsiteX27" fmla="*/ 6041160 w 12190414"/>
              <a:gd name="connsiteY27" fmla="*/ 3121817 h 4091720"/>
              <a:gd name="connsiteX28" fmla="*/ 5887321 w 12190414"/>
              <a:gd name="connsiteY28" fmla="*/ 3154128 h 4091720"/>
              <a:gd name="connsiteX29" fmla="*/ 5857713 w 12190414"/>
              <a:gd name="connsiteY29" fmla="*/ 3159114 h 4091720"/>
              <a:gd name="connsiteX30" fmla="*/ 1438219 w 12190414"/>
              <a:gd name="connsiteY30" fmla="*/ 3342543 h 4091720"/>
              <a:gd name="connsiteX31" fmla="*/ 1112913 w 12190414"/>
              <a:gd name="connsiteY31" fmla="*/ 3306016 h 4091720"/>
              <a:gd name="connsiteX32" fmla="*/ 1063194 w 12190414"/>
              <a:gd name="connsiteY32" fmla="*/ 3299629 h 4091720"/>
              <a:gd name="connsiteX33" fmla="*/ 750855 w 12190414"/>
              <a:gd name="connsiteY33" fmla="*/ 3254656 h 4091720"/>
              <a:gd name="connsiteX34" fmla="*/ 268553 w 12190414"/>
              <a:gd name="connsiteY34" fmla="*/ 3164159 h 4091720"/>
              <a:gd name="connsiteX35" fmla="*/ 1 w 12190414"/>
              <a:gd name="connsiteY35" fmla="*/ 3097699 h 4091720"/>
              <a:gd name="connsiteX36" fmla="*/ 0 w 12190414"/>
              <a:gd name="connsiteY36" fmla="*/ 4091720 h 4091720"/>
              <a:gd name="connsiteX37" fmla="*/ 0 w 12190414"/>
              <a:gd name="connsiteY37" fmla="*/ 4091720 h 4091720"/>
              <a:gd name="connsiteX38" fmla="*/ 0 w 12190414"/>
              <a:gd name="connsiteY38" fmla="*/ 0 h 4091720"/>
              <a:gd name="connsiteX0" fmla="*/ 0 w 12190414"/>
              <a:gd name="connsiteY0" fmla="*/ 0 h 4091720"/>
              <a:gd name="connsiteX1" fmla="*/ 12190414 w 12190414"/>
              <a:gd name="connsiteY1" fmla="*/ 0 h 4091720"/>
              <a:gd name="connsiteX2" fmla="*/ 12190412 w 12190414"/>
              <a:gd name="connsiteY2" fmla="*/ 3126461 h 4091720"/>
              <a:gd name="connsiteX3" fmla="*/ 12188206 w 12190414"/>
              <a:gd name="connsiteY3" fmla="*/ 3125947 h 4091720"/>
              <a:gd name="connsiteX4" fmla="*/ 12188206 w 12190414"/>
              <a:gd name="connsiteY4" fmla="*/ 3119322 h 4091720"/>
              <a:gd name="connsiteX5" fmla="*/ 12032390 w 12190414"/>
              <a:gd name="connsiteY5" fmla="*/ 3089644 h 4091720"/>
              <a:gd name="connsiteX6" fmla="*/ 11853287 w 12190414"/>
              <a:gd name="connsiteY6" fmla="*/ 3047916 h 4091720"/>
              <a:gd name="connsiteX7" fmla="*/ 9474399 w 12190414"/>
              <a:gd name="connsiteY7" fmla="*/ 2814918 h 4091720"/>
              <a:gd name="connsiteX8" fmla="*/ 9363219 w 12190414"/>
              <a:gd name="connsiteY8" fmla="*/ 2815959 h 4091720"/>
              <a:gd name="connsiteX9" fmla="*/ 9336724 w 12190414"/>
              <a:gd name="connsiteY9" fmla="*/ 2815491 h 4091720"/>
              <a:gd name="connsiteX10" fmla="*/ 9141154 w 12190414"/>
              <a:gd name="connsiteY10" fmla="*/ 2815491 h 4091720"/>
              <a:gd name="connsiteX11" fmla="*/ 8943837 w 12190414"/>
              <a:gd name="connsiteY11" fmla="*/ 2815490 h 4091720"/>
              <a:gd name="connsiteX12" fmla="*/ 8746521 w 12190414"/>
              <a:gd name="connsiteY12" fmla="*/ 2818983 h 4091720"/>
              <a:gd name="connsiteX13" fmla="*/ 8552697 w 12190414"/>
              <a:gd name="connsiteY13" fmla="*/ 2824222 h 4091720"/>
              <a:gd name="connsiteX14" fmla="*/ 8357128 w 12190414"/>
              <a:gd name="connsiteY14" fmla="*/ 2834698 h 4091720"/>
              <a:gd name="connsiteX15" fmla="*/ 8163303 w 12190414"/>
              <a:gd name="connsiteY15" fmla="*/ 2846921 h 4091720"/>
              <a:gd name="connsiteX16" fmla="*/ 7972972 w 12190414"/>
              <a:gd name="connsiteY16" fmla="*/ 2859145 h 4091720"/>
              <a:gd name="connsiteX17" fmla="*/ 7779149 w 12190414"/>
              <a:gd name="connsiteY17" fmla="*/ 2874859 h 4091720"/>
              <a:gd name="connsiteX18" fmla="*/ 7587072 w 12190414"/>
              <a:gd name="connsiteY18" fmla="*/ 2894067 h 4091720"/>
              <a:gd name="connsiteX19" fmla="*/ 7396738 w 12190414"/>
              <a:gd name="connsiteY19" fmla="*/ 2916767 h 4091720"/>
              <a:gd name="connsiteX20" fmla="*/ 7209903 w 12190414"/>
              <a:gd name="connsiteY20" fmla="*/ 2939467 h 4091720"/>
              <a:gd name="connsiteX21" fmla="*/ 7019571 w 12190414"/>
              <a:gd name="connsiteY21" fmla="*/ 2963914 h 4091720"/>
              <a:gd name="connsiteX22" fmla="*/ 6853019 w 12190414"/>
              <a:gd name="connsiteY22" fmla="*/ 2990375 h 4091720"/>
              <a:gd name="connsiteX23" fmla="*/ 6718666 w 12190414"/>
              <a:gd name="connsiteY23" fmla="*/ 3007621 h 4091720"/>
              <a:gd name="connsiteX24" fmla="*/ 6545441 w 12190414"/>
              <a:gd name="connsiteY24" fmla="*/ 3036818 h 4091720"/>
              <a:gd name="connsiteX25" fmla="*/ 6460798 w 12190414"/>
              <a:gd name="connsiteY25" fmla="*/ 3049476 h 4091720"/>
              <a:gd name="connsiteX26" fmla="*/ 6387367 w 12190414"/>
              <a:gd name="connsiteY26" fmla="*/ 3063463 h 4091720"/>
              <a:gd name="connsiteX27" fmla="*/ 6041160 w 12190414"/>
              <a:gd name="connsiteY27" fmla="*/ 3121817 h 4091720"/>
              <a:gd name="connsiteX28" fmla="*/ 5887321 w 12190414"/>
              <a:gd name="connsiteY28" fmla="*/ 3154128 h 4091720"/>
              <a:gd name="connsiteX29" fmla="*/ 5857713 w 12190414"/>
              <a:gd name="connsiteY29" fmla="*/ 3159114 h 4091720"/>
              <a:gd name="connsiteX30" fmla="*/ 1438219 w 12190414"/>
              <a:gd name="connsiteY30" fmla="*/ 3342543 h 4091720"/>
              <a:gd name="connsiteX31" fmla="*/ 1112913 w 12190414"/>
              <a:gd name="connsiteY31" fmla="*/ 3306016 h 4091720"/>
              <a:gd name="connsiteX32" fmla="*/ 1063194 w 12190414"/>
              <a:gd name="connsiteY32" fmla="*/ 3299629 h 4091720"/>
              <a:gd name="connsiteX33" fmla="*/ 750855 w 12190414"/>
              <a:gd name="connsiteY33" fmla="*/ 3254656 h 4091720"/>
              <a:gd name="connsiteX34" fmla="*/ 268553 w 12190414"/>
              <a:gd name="connsiteY34" fmla="*/ 3164159 h 4091720"/>
              <a:gd name="connsiteX35" fmla="*/ 1 w 12190414"/>
              <a:gd name="connsiteY35" fmla="*/ 3097699 h 4091720"/>
              <a:gd name="connsiteX36" fmla="*/ 0 w 12190414"/>
              <a:gd name="connsiteY36" fmla="*/ 4091720 h 4091720"/>
              <a:gd name="connsiteX37" fmla="*/ 0 w 12190414"/>
              <a:gd name="connsiteY37" fmla="*/ 0 h 4091720"/>
              <a:gd name="connsiteX0" fmla="*/ 913022 w 13103436"/>
              <a:gd name="connsiteY0" fmla="*/ 0 h 3406587"/>
              <a:gd name="connsiteX1" fmla="*/ 13103436 w 13103436"/>
              <a:gd name="connsiteY1" fmla="*/ 0 h 3406587"/>
              <a:gd name="connsiteX2" fmla="*/ 13103434 w 13103436"/>
              <a:gd name="connsiteY2" fmla="*/ 3126461 h 3406587"/>
              <a:gd name="connsiteX3" fmla="*/ 13101228 w 13103436"/>
              <a:gd name="connsiteY3" fmla="*/ 3125947 h 3406587"/>
              <a:gd name="connsiteX4" fmla="*/ 13101228 w 13103436"/>
              <a:gd name="connsiteY4" fmla="*/ 3119322 h 3406587"/>
              <a:gd name="connsiteX5" fmla="*/ 12945412 w 13103436"/>
              <a:gd name="connsiteY5" fmla="*/ 3089644 h 3406587"/>
              <a:gd name="connsiteX6" fmla="*/ 12766309 w 13103436"/>
              <a:gd name="connsiteY6" fmla="*/ 3047916 h 3406587"/>
              <a:gd name="connsiteX7" fmla="*/ 10387421 w 13103436"/>
              <a:gd name="connsiteY7" fmla="*/ 2814918 h 3406587"/>
              <a:gd name="connsiteX8" fmla="*/ 10276241 w 13103436"/>
              <a:gd name="connsiteY8" fmla="*/ 2815959 h 3406587"/>
              <a:gd name="connsiteX9" fmla="*/ 10249746 w 13103436"/>
              <a:gd name="connsiteY9" fmla="*/ 2815491 h 3406587"/>
              <a:gd name="connsiteX10" fmla="*/ 10054176 w 13103436"/>
              <a:gd name="connsiteY10" fmla="*/ 2815491 h 3406587"/>
              <a:gd name="connsiteX11" fmla="*/ 9856859 w 13103436"/>
              <a:gd name="connsiteY11" fmla="*/ 2815490 h 3406587"/>
              <a:gd name="connsiteX12" fmla="*/ 9659543 w 13103436"/>
              <a:gd name="connsiteY12" fmla="*/ 2818983 h 3406587"/>
              <a:gd name="connsiteX13" fmla="*/ 9465719 w 13103436"/>
              <a:gd name="connsiteY13" fmla="*/ 2824222 h 3406587"/>
              <a:gd name="connsiteX14" fmla="*/ 9270150 w 13103436"/>
              <a:gd name="connsiteY14" fmla="*/ 2834698 h 3406587"/>
              <a:gd name="connsiteX15" fmla="*/ 9076325 w 13103436"/>
              <a:gd name="connsiteY15" fmla="*/ 2846921 h 3406587"/>
              <a:gd name="connsiteX16" fmla="*/ 8885994 w 13103436"/>
              <a:gd name="connsiteY16" fmla="*/ 2859145 h 3406587"/>
              <a:gd name="connsiteX17" fmla="*/ 8692171 w 13103436"/>
              <a:gd name="connsiteY17" fmla="*/ 2874859 h 3406587"/>
              <a:gd name="connsiteX18" fmla="*/ 8500094 w 13103436"/>
              <a:gd name="connsiteY18" fmla="*/ 2894067 h 3406587"/>
              <a:gd name="connsiteX19" fmla="*/ 8309760 w 13103436"/>
              <a:gd name="connsiteY19" fmla="*/ 2916767 h 3406587"/>
              <a:gd name="connsiteX20" fmla="*/ 8122925 w 13103436"/>
              <a:gd name="connsiteY20" fmla="*/ 2939467 h 3406587"/>
              <a:gd name="connsiteX21" fmla="*/ 7932593 w 13103436"/>
              <a:gd name="connsiteY21" fmla="*/ 2963914 h 3406587"/>
              <a:gd name="connsiteX22" fmla="*/ 7766041 w 13103436"/>
              <a:gd name="connsiteY22" fmla="*/ 2990375 h 3406587"/>
              <a:gd name="connsiteX23" fmla="*/ 7631688 w 13103436"/>
              <a:gd name="connsiteY23" fmla="*/ 3007621 h 3406587"/>
              <a:gd name="connsiteX24" fmla="*/ 7458463 w 13103436"/>
              <a:gd name="connsiteY24" fmla="*/ 3036818 h 3406587"/>
              <a:gd name="connsiteX25" fmla="*/ 7373820 w 13103436"/>
              <a:gd name="connsiteY25" fmla="*/ 3049476 h 3406587"/>
              <a:gd name="connsiteX26" fmla="*/ 7300389 w 13103436"/>
              <a:gd name="connsiteY26" fmla="*/ 3063463 h 3406587"/>
              <a:gd name="connsiteX27" fmla="*/ 6954182 w 13103436"/>
              <a:gd name="connsiteY27" fmla="*/ 3121817 h 3406587"/>
              <a:gd name="connsiteX28" fmla="*/ 6800343 w 13103436"/>
              <a:gd name="connsiteY28" fmla="*/ 3154128 h 3406587"/>
              <a:gd name="connsiteX29" fmla="*/ 6770735 w 13103436"/>
              <a:gd name="connsiteY29" fmla="*/ 3159114 h 3406587"/>
              <a:gd name="connsiteX30" fmla="*/ 2351241 w 13103436"/>
              <a:gd name="connsiteY30" fmla="*/ 3342543 h 3406587"/>
              <a:gd name="connsiteX31" fmla="*/ 2025935 w 13103436"/>
              <a:gd name="connsiteY31" fmla="*/ 3306016 h 3406587"/>
              <a:gd name="connsiteX32" fmla="*/ 1976216 w 13103436"/>
              <a:gd name="connsiteY32" fmla="*/ 3299629 h 3406587"/>
              <a:gd name="connsiteX33" fmla="*/ 1663877 w 13103436"/>
              <a:gd name="connsiteY33" fmla="*/ 3254656 h 3406587"/>
              <a:gd name="connsiteX34" fmla="*/ 1181575 w 13103436"/>
              <a:gd name="connsiteY34" fmla="*/ 3164159 h 3406587"/>
              <a:gd name="connsiteX35" fmla="*/ 913023 w 13103436"/>
              <a:gd name="connsiteY35" fmla="*/ 3097699 h 3406587"/>
              <a:gd name="connsiteX36" fmla="*/ 913022 w 13103436"/>
              <a:gd name="connsiteY36" fmla="*/ 0 h 3406587"/>
              <a:gd name="connsiteX0" fmla="*/ 899291 w 13089705"/>
              <a:gd name="connsiteY0" fmla="*/ 0 h 3406587"/>
              <a:gd name="connsiteX1" fmla="*/ 13089705 w 13089705"/>
              <a:gd name="connsiteY1" fmla="*/ 0 h 3406587"/>
              <a:gd name="connsiteX2" fmla="*/ 13089703 w 13089705"/>
              <a:gd name="connsiteY2" fmla="*/ 3126461 h 3406587"/>
              <a:gd name="connsiteX3" fmla="*/ 13087497 w 13089705"/>
              <a:gd name="connsiteY3" fmla="*/ 3125947 h 3406587"/>
              <a:gd name="connsiteX4" fmla="*/ 13087497 w 13089705"/>
              <a:gd name="connsiteY4" fmla="*/ 3119322 h 3406587"/>
              <a:gd name="connsiteX5" fmla="*/ 12931681 w 13089705"/>
              <a:gd name="connsiteY5" fmla="*/ 3089644 h 3406587"/>
              <a:gd name="connsiteX6" fmla="*/ 12752578 w 13089705"/>
              <a:gd name="connsiteY6" fmla="*/ 3047916 h 3406587"/>
              <a:gd name="connsiteX7" fmla="*/ 10373690 w 13089705"/>
              <a:gd name="connsiteY7" fmla="*/ 2814918 h 3406587"/>
              <a:gd name="connsiteX8" fmla="*/ 10262510 w 13089705"/>
              <a:gd name="connsiteY8" fmla="*/ 2815959 h 3406587"/>
              <a:gd name="connsiteX9" fmla="*/ 10236015 w 13089705"/>
              <a:gd name="connsiteY9" fmla="*/ 2815491 h 3406587"/>
              <a:gd name="connsiteX10" fmla="*/ 10040445 w 13089705"/>
              <a:gd name="connsiteY10" fmla="*/ 2815491 h 3406587"/>
              <a:gd name="connsiteX11" fmla="*/ 9843128 w 13089705"/>
              <a:gd name="connsiteY11" fmla="*/ 2815490 h 3406587"/>
              <a:gd name="connsiteX12" fmla="*/ 9645812 w 13089705"/>
              <a:gd name="connsiteY12" fmla="*/ 2818983 h 3406587"/>
              <a:gd name="connsiteX13" fmla="*/ 9451988 w 13089705"/>
              <a:gd name="connsiteY13" fmla="*/ 2824222 h 3406587"/>
              <a:gd name="connsiteX14" fmla="*/ 9256419 w 13089705"/>
              <a:gd name="connsiteY14" fmla="*/ 2834698 h 3406587"/>
              <a:gd name="connsiteX15" fmla="*/ 9062594 w 13089705"/>
              <a:gd name="connsiteY15" fmla="*/ 2846921 h 3406587"/>
              <a:gd name="connsiteX16" fmla="*/ 8872263 w 13089705"/>
              <a:gd name="connsiteY16" fmla="*/ 2859145 h 3406587"/>
              <a:gd name="connsiteX17" fmla="*/ 8678440 w 13089705"/>
              <a:gd name="connsiteY17" fmla="*/ 2874859 h 3406587"/>
              <a:gd name="connsiteX18" fmla="*/ 8486363 w 13089705"/>
              <a:gd name="connsiteY18" fmla="*/ 2894067 h 3406587"/>
              <a:gd name="connsiteX19" fmla="*/ 8296029 w 13089705"/>
              <a:gd name="connsiteY19" fmla="*/ 2916767 h 3406587"/>
              <a:gd name="connsiteX20" fmla="*/ 8109194 w 13089705"/>
              <a:gd name="connsiteY20" fmla="*/ 2939467 h 3406587"/>
              <a:gd name="connsiteX21" fmla="*/ 7918862 w 13089705"/>
              <a:gd name="connsiteY21" fmla="*/ 2963914 h 3406587"/>
              <a:gd name="connsiteX22" fmla="*/ 7752310 w 13089705"/>
              <a:gd name="connsiteY22" fmla="*/ 2990375 h 3406587"/>
              <a:gd name="connsiteX23" fmla="*/ 7617957 w 13089705"/>
              <a:gd name="connsiteY23" fmla="*/ 3007621 h 3406587"/>
              <a:gd name="connsiteX24" fmla="*/ 7444732 w 13089705"/>
              <a:gd name="connsiteY24" fmla="*/ 3036818 h 3406587"/>
              <a:gd name="connsiteX25" fmla="*/ 7360089 w 13089705"/>
              <a:gd name="connsiteY25" fmla="*/ 3049476 h 3406587"/>
              <a:gd name="connsiteX26" fmla="*/ 7286658 w 13089705"/>
              <a:gd name="connsiteY26" fmla="*/ 3063463 h 3406587"/>
              <a:gd name="connsiteX27" fmla="*/ 6940451 w 13089705"/>
              <a:gd name="connsiteY27" fmla="*/ 3121817 h 3406587"/>
              <a:gd name="connsiteX28" fmla="*/ 6786612 w 13089705"/>
              <a:gd name="connsiteY28" fmla="*/ 3154128 h 3406587"/>
              <a:gd name="connsiteX29" fmla="*/ 6757004 w 13089705"/>
              <a:gd name="connsiteY29" fmla="*/ 3159114 h 3406587"/>
              <a:gd name="connsiteX30" fmla="*/ 2337510 w 13089705"/>
              <a:gd name="connsiteY30" fmla="*/ 3342543 h 3406587"/>
              <a:gd name="connsiteX31" fmla="*/ 2012204 w 13089705"/>
              <a:gd name="connsiteY31" fmla="*/ 3306016 h 3406587"/>
              <a:gd name="connsiteX32" fmla="*/ 1962485 w 13089705"/>
              <a:gd name="connsiteY32" fmla="*/ 3299629 h 3406587"/>
              <a:gd name="connsiteX33" fmla="*/ 1650146 w 13089705"/>
              <a:gd name="connsiteY33" fmla="*/ 3254656 h 3406587"/>
              <a:gd name="connsiteX34" fmla="*/ 1167844 w 13089705"/>
              <a:gd name="connsiteY34" fmla="*/ 3164159 h 3406587"/>
              <a:gd name="connsiteX35" fmla="*/ 899292 w 13089705"/>
              <a:gd name="connsiteY35" fmla="*/ 3097699 h 3406587"/>
              <a:gd name="connsiteX36" fmla="*/ 899291 w 13089705"/>
              <a:gd name="connsiteY36" fmla="*/ 0 h 3406587"/>
              <a:gd name="connsiteX0" fmla="*/ 6943 w 12197357"/>
              <a:gd name="connsiteY0" fmla="*/ 0 h 3406587"/>
              <a:gd name="connsiteX1" fmla="*/ 12197357 w 12197357"/>
              <a:gd name="connsiteY1" fmla="*/ 0 h 3406587"/>
              <a:gd name="connsiteX2" fmla="*/ 12197355 w 12197357"/>
              <a:gd name="connsiteY2" fmla="*/ 3126461 h 3406587"/>
              <a:gd name="connsiteX3" fmla="*/ 12195149 w 12197357"/>
              <a:gd name="connsiteY3" fmla="*/ 3125947 h 3406587"/>
              <a:gd name="connsiteX4" fmla="*/ 12195149 w 12197357"/>
              <a:gd name="connsiteY4" fmla="*/ 3119322 h 3406587"/>
              <a:gd name="connsiteX5" fmla="*/ 12039333 w 12197357"/>
              <a:gd name="connsiteY5" fmla="*/ 3089644 h 3406587"/>
              <a:gd name="connsiteX6" fmla="*/ 11860230 w 12197357"/>
              <a:gd name="connsiteY6" fmla="*/ 3047916 h 3406587"/>
              <a:gd name="connsiteX7" fmla="*/ 9481342 w 12197357"/>
              <a:gd name="connsiteY7" fmla="*/ 2814918 h 3406587"/>
              <a:gd name="connsiteX8" fmla="*/ 9370162 w 12197357"/>
              <a:gd name="connsiteY8" fmla="*/ 2815959 h 3406587"/>
              <a:gd name="connsiteX9" fmla="*/ 9343667 w 12197357"/>
              <a:gd name="connsiteY9" fmla="*/ 2815491 h 3406587"/>
              <a:gd name="connsiteX10" fmla="*/ 9148097 w 12197357"/>
              <a:gd name="connsiteY10" fmla="*/ 2815491 h 3406587"/>
              <a:gd name="connsiteX11" fmla="*/ 8950780 w 12197357"/>
              <a:gd name="connsiteY11" fmla="*/ 2815490 h 3406587"/>
              <a:gd name="connsiteX12" fmla="*/ 8753464 w 12197357"/>
              <a:gd name="connsiteY12" fmla="*/ 2818983 h 3406587"/>
              <a:gd name="connsiteX13" fmla="*/ 8559640 w 12197357"/>
              <a:gd name="connsiteY13" fmla="*/ 2824222 h 3406587"/>
              <a:gd name="connsiteX14" fmla="*/ 8364071 w 12197357"/>
              <a:gd name="connsiteY14" fmla="*/ 2834698 h 3406587"/>
              <a:gd name="connsiteX15" fmla="*/ 8170246 w 12197357"/>
              <a:gd name="connsiteY15" fmla="*/ 2846921 h 3406587"/>
              <a:gd name="connsiteX16" fmla="*/ 7979915 w 12197357"/>
              <a:gd name="connsiteY16" fmla="*/ 2859145 h 3406587"/>
              <a:gd name="connsiteX17" fmla="*/ 7786092 w 12197357"/>
              <a:gd name="connsiteY17" fmla="*/ 2874859 h 3406587"/>
              <a:gd name="connsiteX18" fmla="*/ 7594015 w 12197357"/>
              <a:gd name="connsiteY18" fmla="*/ 2894067 h 3406587"/>
              <a:gd name="connsiteX19" fmla="*/ 7403681 w 12197357"/>
              <a:gd name="connsiteY19" fmla="*/ 2916767 h 3406587"/>
              <a:gd name="connsiteX20" fmla="*/ 7216846 w 12197357"/>
              <a:gd name="connsiteY20" fmla="*/ 2939467 h 3406587"/>
              <a:gd name="connsiteX21" fmla="*/ 7026514 w 12197357"/>
              <a:gd name="connsiteY21" fmla="*/ 2963914 h 3406587"/>
              <a:gd name="connsiteX22" fmla="*/ 6859962 w 12197357"/>
              <a:gd name="connsiteY22" fmla="*/ 2990375 h 3406587"/>
              <a:gd name="connsiteX23" fmla="*/ 6725609 w 12197357"/>
              <a:gd name="connsiteY23" fmla="*/ 3007621 h 3406587"/>
              <a:gd name="connsiteX24" fmla="*/ 6552384 w 12197357"/>
              <a:gd name="connsiteY24" fmla="*/ 3036818 h 3406587"/>
              <a:gd name="connsiteX25" fmla="*/ 6467741 w 12197357"/>
              <a:gd name="connsiteY25" fmla="*/ 3049476 h 3406587"/>
              <a:gd name="connsiteX26" fmla="*/ 6394310 w 12197357"/>
              <a:gd name="connsiteY26" fmla="*/ 3063463 h 3406587"/>
              <a:gd name="connsiteX27" fmla="*/ 6048103 w 12197357"/>
              <a:gd name="connsiteY27" fmla="*/ 3121817 h 3406587"/>
              <a:gd name="connsiteX28" fmla="*/ 5894264 w 12197357"/>
              <a:gd name="connsiteY28" fmla="*/ 3154128 h 3406587"/>
              <a:gd name="connsiteX29" fmla="*/ 5864656 w 12197357"/>
              <a:gd name="connsiteY29" fmla="*/ 3159114 h 3406587"/>
              <a:gd name="connsiteX30" fmla="*/ 1445162 w 12197357"/>
              <a:gd name="connsiteY30" fmla="*/ 3342543 h 3406587"/>
              <a:gd name="connsiteX31" fmla="*/ 1119856 w 12197357"/>
              <a:gd name="connsiteY31" fmla="*/ 3306016 h 3406587"/>
              <a:gd name="connsiteX32" fmla="*/ 1070137 w 12197357"/>
              <a:gd name="connsiteY32" fmla="*/ 3299629 h 3406587"/>
              <a:gd name="connsiteX33" fmla="*/ 757798 w 12197357"/>
              <a:gd name="connsiteY33" fmla="*/ 3254656 h 3406587"/>
              <a:gd name="connsiteX34" fmla="*/ 275496 w 12197357"/>
              <a:gd name="connsiteY34" fmla="*/ 3164159 h 3406587"/>
              <a:gd name="connsiteX35" fmla="*/ 6944 w 12197357"/>
              <a:gd name="connsiteY35" fmla="*/ 3097699 h 3406587"/>
              <a:gd name="connsiteX36" fmla="*/ 6943 w 12197357"/>
              <a:gd name="connsiteY36" fmla="*/ 0 h 3406587"/>
              <a:gd name="connsiteX0" fmla="*/ 301 w 12190715"/>
              <a:gd name="connsiteY0" fmla="*/ 0 h 3406587"/>
              <a:gd name="connsiteX1" fmla="*/ 12190715 w 12190715"/>
              <a:gd name="connsiteY1" fmla="*/ 0 h 3406587"/>
              <a:gd name="connsiteX2" fmla="*/ 12190713 w 12190715"/>
              <a:gd name="connsiteY2" fmla="*/ 3126461 h 3406587"/>
              <a:gd name="connsiteX3" fmla="*/ 12188507 w 12190715"/>
              <a:gd name="connsiteY3" fmla="*/ 3125947 h 3406587"/>
              <a:gd name="connsiteX4" fmla="*/ 12188507 w 12190715"/>
              <a:gd name="connsiteY4" fmla="*/ 3119322 h 3406587"/>
              <a:gd name="connsiteX5" fmla="*/ 12032691 w 12190715"/>
              <a:gd name="connsiteY5" fmla="*/ 3089644 h 3406587"/>
              <a:gd name="connsiteX6" fmla="*/ 11853588 w 12190715"/>
              <a:gd name="connsiteY6" fmla="*/ 3047916 h 3406587"/>
              <a:gd name="connsiteX7" fmla="*/ 9474700 w 12190715"/>
              <a:gd name="connsiteY7" fmla="*/ 2814918 h 3406587"/>
              <a:gd name="connsiteX8" fmla="*/ 9363520 w 12190715"/>
              <a:gd name="connsiteY8" fmla="*/ 2815959 h 3406587"/>
              <a:gd name="connsiteX9" fmla="*/ 9337025 w 12190715"/>
              <a:gd name="connsiteY9" fmla="*/ 2815491 h 3406587"/>
              <a:gd name="connsiteX10" fmla="*/ 9141455 w 12190715"/>
              <a:gd name="connsiteY10" fmla="*/ 2815491 h 3406587"/>
              <a:gd name="connsiteX11" fmla="*/ 8944138 w 12190715"/>
              <a:gd name="connsiteY11" fmla="*/ 2815490 h 3406587"/>
              <a:gd name="connsiteX12" fmla="*/ 8746822 w 12190715"/>
              <a:gd name="connsiteY12" fmla="*/ 2818983 h 3406587"/>
              <a:gd name="connsiteX13" fmla="*/ 8552998 w 12190715"/>
              <a:gd name="connsiteY13" fmla="*/ 2824222 h 3406587"/>
              <a:gd name="connsiteX14" fmla="*/ 8357429 w 12190715"/>
              <a:gd name="connsiteY14" fmla="*/ 2834698 h 3406587"/>
              <a:gd name="connsiteX15" fmla="*/ 8163604 w 12190715"/>
              <a:gd name="connsiteY15" fmla="*/ 2846921 h 3406587"/>
              <a:gd name="connsiteX16" fmla="*/ 7973273 w 12190715"/>
              <a:gd name="connsiteY16" fmla="*/ 2859145 h 3406587"/>
              <a:gd name="connsiteX17" fmla="*/ 7779450 w 12190715"/>
              <a:gd name="connsiteY17" fmla="*/ 2874859 h 3406587"/>
              <a:gd name="connsiteX18" fmla="*/ 7587373 w 12190715"/>
              <a:gd name="connsiteY18" fmla="*/ 2894067 h 3406587"/>
              <a:gd name="connsiteX19" fmla="*/ 7397039 w 12190715"/>
              <a:gd name="connsiteY19" fmla="*/ 2916767 h 3406587"/>
              <a:gd name="connsiteX20" fmla="*/ 7210204 w 12190715"/>
              <a:gd name="connsiteY20" fmla="*/ 2939467 h 3406587"/>
              <a:gd name="connsiteX21" fmla="*/ 7019872 w 12190715"/>
              <a:gd name="connsiteY21" fmla="*/ 2963914 h 3406587"/>
              <a:gd name="connsiteX22" fmla="*/ 6853320 w 12190715"/>
              <a:gd name="connsiteY22" fmla="*/ 2990375 h 3406587"/>
              <a:gd name="connsiteX23" fmla="*/ 6718967 w 12190715"/>
              <a:gd name="connsiteY23" fmla="*/ 3007621 h 3406587"/>
              <a:gd name="connsiteX24" fmla="*/ 6545742 w 12190715"/>
              <a:gd name="connsiteY24" fmla="*/ 3036818 h 3406587"/>
              <a:gd name="connsiteX25" fmla="*/ 6461099 w 12190715"/>
              <a:gd name="connsiteY25" fmla="*/ 3049476 h 3406587"/>
              <a:gd name="connsiteX26" fmla="*/ 6387668 w 12190715"/>
              <a:gd name="connsiteY26" fmla="*/ 3063463 h 3406587"/>
              <a:gd name="connsiteX27" fmla="*/ 6041461 w 12190715"/>
              <a:gd name="connsiteY27" fmla="*/ 3121817 h 3406587"/>
              <a:gd name="connsiteX28" fmla="*/ 5887622 w 12190715"/>
              <a:gd name="connsiteY28" fmla="*/ 3154128 h 3406587"/>
              <a:gd name="connsiteX29" fmla="*/ 5858014 w 12190715"/>
              <a:gd name="connsiteY29" fmla="*/ 3159114 h 3406587"/>
              <a:gd name="connsiteX30" fmla="*/ 1438520 w 12190715"/>
              <a:gd name="connsiteY30" fmla="*/ 3342543 h 3406587"/>
              <a:gd name="connsiteX31" fmla="*/ 1113214 w 12190715"/>
              <a:gd name="connsiteY31" fmla="*/ 3306016 h 3406587"/>
              <a:gd name="connsiteX32" fmla="*/ 1063495 w 12190715"/>
              <a:gd name="connsiteY32" fmla="*/ 3299629 h 3406587"/>
              <a:gd name="connsiteX33" fmla="*/ 751156 w 12190715"/>
              <a:gd name="connsiteY33" fmla="*/ 3254656 h 3406587"/>
              <a:gd name="connsiteX34" fmla="*/ 268854 w 12190715"/>
              <a:gd name="connsiteY34" fmla="*/ 3164159 h 3406587"/>
              <a:gd name="connsiteX35" fmla="*/ 302 w 12190715"/>
              <a:gd name="connsiteY35" fmla="*/ 3097699 h 3406587"/>
              <a:gd name="connsiteX36" fmla="*/ 301 w 12190715"/>
              <a:gd name="connsiteY36" fmla="*/ 0 h 3406587"/>
              <a:gd name="connsiteX0" fmla="*/ 2899 w 12193313"/>
              <a:gd name="connsiteY0" fmla="*/ 0 h 3406587"/>
              <a:gd name="connsiteX1" fmla="*/ 12193313 w 12193313"/>
              <a:gd name="connsiteY1" fmla="*/ 0 h 3406587"/>
              <a:gd name="connsiteX2" fmla="*/ 12193311 w 12193313"/>
              <a:gd name="connsiteY2" fmla="*/ 3126461 h 3406587"/>
              <a:gd name="connsiteX3" fmla="*/ 12191105 w 12193313"/>
              <a:gd name="connsiteY3" fmla="*/ 3125947 h 3406587"/>
              <a:gd name="connsiteX4" fmla="*/ 12191105 w 12193313"/>
              <a:gd name="connsiteY4" fmla="*/ 3119322 h 3406587"/>
              <a:gd name="connsiteX5" fmla="*/ 12035289 w 12193313"/>
              <a:gd name="connsiteY5" fmla="*/ 3089644 h 3406587"/>
              <a:gd name="connsiteX6" fmla="*/ 11856186 w 12193313"/>
              <a:gd name="connsiteY6" fmla="*/ 3047916 h 3406587"/>
              <a:gd name="connsiteX7" fmla="*/ 9477298 w 12193313"/>
              <a:gd name="connsiteY7" fmla="*/ 2814918 h 3406587"/>
              <a:gd name="connsiteX8" fmla="*/ 9366118 w 12193313"/>
              <a:gd name="connsiteY8" fmla="*/ 2815959 h 3406587"/>
              <a:gd name="connsiteX9" fmla="*/ 9339623 w 12193313"/>
              <a:gd name="connsiteY9" fmla="*/ 2815491 h 3406587"/>
              <a:gd name="connsiteX10" fmla="*/ 9144053 w 12193313"/>
              <a:gd name="connsiteY10" fmla="*/ 2815491 h 3406587"/>
              <a:gd name="connsiteX11" fmla="*/ 8946736 w 12193313"/>
              <a:gd name="connsiteY11" fmla="*/ 2815490 h 3406587"/>
              <a:gd name="connsiteX12" fmla="*/ 8749420 w 12193313"/>
              <a:gd name="connsiteY12" fmla="*/ 2818983 h 3406587"/>
              <a:gd name="connsiteX13" fmla="*/ 8555596 w 12193313"/>
              <a:gd name="connsiteY13" fmla="*/ 2824222 h 3406587"/>
              <a:gd name="connsiteX14" fmla="*/ 8360027 w 12193313"/>
              <a:gd name="connsiteY14" fmla="*/ 2834698 h 3406587"/>
              <a:gd name="connsiteX15" fmla="*/ 8166202 w 12193313"/>
              <a:gd name="connsiteY15" fmla="*/ 2846921 h 3406587"/>
              <a:gd name="connsiteX16" fmla="*/ 7975871 w 12193313"/>
              <a:gd name="connsiteY16" fmla="*/ 2859145 h 3406587"/>
              <a:gd name="connsiteX17" fmla="*/ 7782048 w 12193313"/>
              <a:gd name="connsiteY17" fmla="*/ 2874859 h 3406587"/>
              <a:gd name="connsiteX18" fmla="*/ 7589971 w 12193313"/>
              <a:gd name="connsiteY18" fmla="*/ 2894067 h 3406587"/>
              <a:gd name="connsiteX19" fmla="*/ 7399637 w 12193313"/>
              <a:gd name="connsiteY19" fmla="*/ 2916767 h 3406587"/>
              <a:gd name="connsiteX20" fmla="*/ 7212802 w 12193313"/>
              <a:gd name="connsiteY20" fmla="*/ 2939467 h 3406587"/>
              <a:gd name="connsiteX21" fmla="*/ 7022470 w 12193313"/>
              <a:gd name="connsiteY21" fmla="*/ 2963914 h 3406587"/>
              <a:gd name="connsiteX22" fmla="*/ 6855918 w 12193313"/>
              <a:gd name="connsiteY22" fmla="*/ 2990375 h 3406587"/>
              <a:gd name="connsiteX23" fmla="*/ 6721565 w 12193313"/>
              <a:gd name="connsiteY23" fmla="*/ 3007621 h 3406587"/>
              <a:gd name="connsiteX24" fmla="*/ 6548340 w 12193313"/>
              <a:gd name="connsiteY24" fmla="*/ 3036818 h 3406587"/>
              <a:gd name="connsiteX25" fmla="*/ 6463697 w 12193313"/>
              <a:gd name="connsiteY25" fmla="*/ 3049476 h 3406587"/>
              <a:gd name="connsiteX26" fmla="*/ 6390266 w 12193313"/>
              <a:gd name="connsiteY26" fmla="*/ 3063463 h 3406587"/>
              <a:gd name="connsiteX27" fmla="*/ 6044059 w 12193313"/>
              <a:gd name="connsiteY27" fmla="*/ 3121817 h 3406587"/>
              <a:gd name="connsiteX28" fmla="*/ 5890220 w 12193313"/>
              <a:gd name="connsiteY28" fmla="*/ 3154128 h 3406587"/>
              <a:gd name="connsiteX29" fmla="*/ 5860612 w 12193313"/>
              <a:gd name="connsiteY29" fmla="*/ 3159114 h 3406587"/>
              <a:gd name="connsiteX30" fmla="*/ 1441118 w 12193313"/>
              <a:gd name="connsiteY30" fmla="*/ 3342543 h 3406587"/>
              <a:gd name="connsiteX31" fmla="*/ 1115812 w 12193313"/>
              <a:gd name="connsiteY31" fmla="*/ 3306016 h 3406587"/>
              <a:gd name="connsiteX32" fmla="*/ 1066093 w 12193313"/>
              <a:gd name="connsiteY32" fmla="*/ 3299629 h 3406587"/>
              <a:gd name="connsiteX33" fmla="*/ 753754 w 12193313"/>
              <a:gd name="connsiteY33" fmla="*/ 3254656 h 3406587"/>
              <a:gd name="connsiteX34" fmla="*/ 271452 w 12193313"/>
              <a:gd name="connsiteY34" fmla="*/ 3164159 h 3406587"/>
              <a:gd name="connsiteX35" fmla="*/ 2900 w 12193313"/>
              <a:gd name="connsiteY35" fmla="*/ 3097699 h 3406587"/>
              <a:gd name="connsiteX36" fmla="*/ 2899 w 12193313"/>
              <a:gd name="connsiteY36" fmla="*/ 0 h 340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93313" h="3406587">
                <a:moveTo>
                  <a:pt x="2899" y="0"/>
                </a:moveTo>
                <a:lnTo>
                  <a:pt x="12193313" y="0"/>
                </a:lnTo>
                <a:cubicBezTo>
                  <a:pt x="12193312" y="1042154"/>
                  <a:pt x="12193312" y="2084307"/>
                  <a:pt x="12193311" y="3126461"/>
                </a:cubicBezTo>
                <a:lnTo>
                  <a:pt x="12191105" y="3125947"/>
                </a:lnTo>
                <a:lnTo>
                  <a:pt x="12191105" y="3119322"/>
                </a:lnTo>
                <a:lnTo>
                  <a:pt x="12035289" y="3089644"/>
                </a:lnTo>
                <a:lnTo>
                  <a:pt x="11856186" y="3047916"/>
                </a:lnTo>
                <a:cubicBezTo>
                  <a:pt x="11154404" y="2905720"/>
                  <a:pt x="10348654" y="2824654"/>
                  <a:pt x="9477298" y="2814918"/>
                </a:cubicBezTo>
                <a:lnTo>
                  <a:pt x="9366118" y="2815959"/>
                </a:lnTo>
                <a:lnTo>
                  <a:pt x="9339623" y="2815491"/>
                </a:lnTo>
                <a:lnTo>
                  <a:pt x="9144053" y="2815491"/>
                </a:lnTo>
                <a:lnTo>
                  <a:pt x="8946736" y="2815490"/>
                </a:lnTo>
                <a:lnTo>
                  <a:pt x="8749420" y="2818983"/>
                </a:lnTo>
                <a:lnTo>
                  <a:pt x="8555596" y="2824222"/>
                </a:lnTo>
                <a:lnTo>
                  <a:pt x="8360027" y="2834698"/>
                </a:lnTo>
                <a:lnTo>
                  <a:pt x="8166202" y="2846921"/>
                </a:lnTo>
                <a:lnTo>
                  <a:pt x="7975871" y="2859145"/>
                </a:lnTo>
                <a:lnTo>
                  <a:pt x="7782048" y="2874859"/>
                </a:lnTo>
                <a:lnTo>
                  <a:pt x="7589971" y="2894067"/>
                </a:lnTo>
                <a:lnTo>
                  <a:pt x="7399637" y="2916767"/>
                </a:lnTo>
                <a:lnTo>
                  <a:pt x="7212802" y="2939467"/>
                </a:lnTo>
                <a:lnTo>
                  <a:pt x="7022470" y="2963914"/>
                </a:lnTo>
                <a:lnTo>
                  <a:pt x="6855918" y="2990375"/>
                </a:lnTo>
                <a:lnTo>
                  <a:pt x="6721565" y="3007621"/>
                </a:lnTo>
                <a:lnTo>
                  <a:pt x="6548340" y="3036818"/>
                </a:lnTo>
                <a:lnTo>
                  <a:pt x="6463697" y="3049476"/>
                </a:lnTo>
                <a:lnTo>
                  <a:pt x="6390266" y="3063463"/>
                </a:lnTo>
                <a:lnTo>
                  <a:pt x="6044059" y="3121817"/>
                </a:lnTo>
                <a:lnTo>
                  <a:pt x="5890220" y="3154128"/>
                </a:lnTo>
                <a:lnTo>
                  <a:pt x="5860612" y="3159114"/>
                </a:lnTo>
                <a:cubicBezTo>
                  <a:pt x="4274456" y="3407637"/>
                  <a:pt x="2744397" y="3469367"/>
                  <a:pt x="1441118" y="3342543"/>
                </a:cubicBezTo>
                <a:lnTo>
                  <a:pt x="1115812" y="3306016"/>
                </a:lnTo>
                <a:lnTo>
                  <a:pt x="1066093" y="3299629"/>
                </a:lnTo>
                <a:lnTo>
                  <a:pt x="753754" y="3254656"/>
                </a:lnTo>
                <a:cubicBezTo>
                  <a:pt x="588049" y="3228004"/>
                  <a:pt x="427136" y="3197840"/>
                  <a:pt x="271452" y="3164159"/>
                </a:cubicBezTo>
                <a:lnTo>
                  <a:pt x="2900" y="3097699"/>
                </a:lnTo>
                <a:cubicBezTo>
                  <a:pt x="-1818" y="3094475"/>
                  <a:pt x="-12" y="5108"/>
                  <a:pt x="2899" y="0"/>
                </a:cubicBezTo>
                <a:close/>
              </a:path>
            </a:pathLst>
          </a:custGeom>
          <a:pattFill prst="ltUpDiag">
            <a:fgClr>
              <a:schemeClr val="accent1"/>
            </a:fgClr>
            <a:bgClr>
              <a:schemeClr val="bg1"/>
            </a:bgClr>
          </a:pattFill>
        </p:spPr>
        <p:txBody>
          <a:bodyPr wrap="square" lIns="0" tIns="0" bIns="648000" anchor="ctr">
            <a:noAutofit/>
          </a:bodyPr>
          <a:lstStyle>
            <a:lvl1pPr marL="0" indent="0" algn="ctr">
              <a:buNone/>
              <a:defRPr/>
            </a:lvl1pPr>
            <a:lvl2pPr marL="0" indent="0" algn="ctr">
              <a:buNone/>
              <a:defRPr sz="1200" cap="none" baseline="0">
                <a:solidFill>
                  <a:schemeClr val="tx1"/>
                </a:solidFill>
              </a:defRPr>
            </a:lvl2pPr>
          </a:lstStyle>
          <a:p>
            <a:pPr lvl="1"/>
            <a:endParaRPr lang="de-DE"/>
          </a:p>
        </p:txBody>
      </p:sp>
      <p:sp>
        <p:nvSpPr>
          <p:cNvPr id="3" name="Untertitel 2"/>
          <p:cNvSpPr>
            <a:spLocks noGrp="1"/>
          </p:cNvSpPr>
          <p:nvPr userDrawn="1">
            <p:ph type="subTitle" idx="1" hasCustomPrompt="1"/>
          </p:nvPr>
        </p:nvSpPr>
        <p:spPr bwMode="gray">
          <a:xfrm>
            <a:off x="550436" y="4797749"/>
            <a:ext cx="11088000" cy="1152395"/>
          </a:xfrm>
        </p:spPr>
        <p:txBody>
          <a:bodyPr/>
          <a:lstStyle>
            <a:lvl1pPr marL="0" marR="0" indent="0" algn="l" defTabSz="1219170"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sz="2000" cap="none" baseline="0">
                <a:solidFill>
                  <a:schemeClr val="accent1"/>
                </a:solidFill>
              </a:defRPr>
            </a:lvl1pPr>
            <a:lvl2pPr marL="0" indent="0" algn="l">
              <a:spcAft>
                <a:spcPts val="600"/>
              </a:spcAft>
              <a:buNone/>
              <a:defRPr sz="2000">
                <a:solidFill>
                  <a:schemeClr val="accent1"/>
                </a:solidFill>
              </a:defRPr>
            </a:lvl2pPr>
            <a:lvl3pPr marL="0" indent="0" algn="l">
              <a:spcAft>
                <a:spcPts val="600"/>
              </a:spcAft>
              <a:buNone/>
              <a:defRPr sz="2000">
                <a:solidFill>
                  <a:schemeClr val="accent1"/>
                </a:solidFill>
              </a:defRPr>
            </a:lvl3pPr>
            <a:lvl4pPr marL="0" indent="0" algn="l">
              <a:spcAft>
                <a:spcPts val="600"/>
              </a:spcAft>
              <a:buNone/>
              <a:defRPr sz="2000">
                <a:solidFill>
                  <a:schemeClr val="accent1"/>
                </a:solidFill>
              </a:defRPr>
            </a:lvl4pPr>
            <a:lvl5pPr marL="0" indent="0" algn="l">
              <a:spcAft>
                <a:spcPts val="600"/>
              </a:spcAft>
              <a:buNone/>
              <a:defRPr sz="2000">
                <a:solidFill>
                  <a:schemeClr val="accent1"/>
                </a:solidFill>
              </a:defRPr>
            </a:lvl5pPr>
            <a:lvl6pPr marL="0" indent="0" algn="l">
              <a:spcAft>
                <a:spcPts val="600"/>
              </a:spcAft>
              <a:buNone/>
              <a:defRPr sz="2000">
                <a:solidFill>
                  <a:schemeClr val="accent1"/>
                </a:solidFill>
              </a:defRPr>
            </a:lvl6pPr>
            <a:lvl7pPr marL="0" indent="0" algn="l">
              <a:spcAft>
                <a:spcPts val="0"/>
              </a:spcAft>
              <a:buNone/>
              <a:defRPr sz="2000">
                <a:solidFill>
                  <a:schemeClr val="tx2"/>
                </a:solidFill>
              </a:defRPr>
            </a:lvl7pPr>
            <a:lvl8pPr marL="0" indent="0" algn="l">
              <a:spcAft>
                <a:spcPts val="0"/>
              </a:spcAft>
              <a:buNone/>
              <a:defRPr sz="2000">
                <a:solidFill>
                  <a:schemeClr val="tx2"/>
                </a:solidFill>
              </a:defRPr>
            </a:lvl8pPr>
            <a:lvl9pPr marL="0" indent="0" algn="l">
              <a:spcAft>
                <a:spcPts val="0"/>
              </a:spcAft>
              <a:buNone/>
              <a:defRPr sz="2000">
                <a:solidFill>
                  <a:schemeClr val="tx2"/>
                </a:solidFill>
              </a:defRPr>
            </a:lvl9pPr>
          </a:lstStyle>
          <a:p>
            <a:pPr lvl="0"/>
            <a:r>
              <a:rPr lang="en-US"/>
              <a:t>Here is a </a:t>
            </a:r>
            <a:r>
              <a:rPr lang="en-US" err="1"/>
              <a:t>Subheadline</a:t>
            </a:r>
            <a:r>
              <a:rPr lang="en-US"/>
              <a:t> 20pt</a:t>
            </a:r>
          </a:p>
        </p:txBody>
      </p:sp>
      <p:sp>
        <p:nvSpPr>
          <p:cNvPr id="7" name="Datumsplatzhalter 6"/>
          <p:cNvSpPr>
            <a:spLocks noGrp="1"/>
          </p:cNvSpPr>
          <p:nvPr userDrawn="1">
            <p:ph type="dt" sz="half" idx="11"/>
          </p:nvPr>
        </p:nvSpPr>
        <p:spPr bwMode="gray"/>
        <p:txBody>
          <a:bodyPr/>
          <a:lstStyle/>
          <a:p>
            <a:fld id="{7E6AA7FF-6348-4AF2-9B21-6134DBF8617A}" type="datetime1">
              <a:rPr lang="en-IN" smtClean="0"/>
              <a:t>08-12-2022</a:t>
            </a:fld>
            <a:endParaRPr lang="en-US"/>
          </a:p>
        </p:txBody>
      </p:sp>
      <p:sp>
        <p:nvSpPr>
          <p:cNvPr id="8" name="Fußzeilenplatzhalter 7"/>
          <p:cNvSpPr>
            <a:spLocks noGrp="1"/>
          </p:cNvSpPr>
          <p:nvPr userDrawn="1">
            <p:ph type="ftr" sz="quarter" idx="12"/>
          </p:nvPr>
        </p:nvSpPr>
        <p:spPr bwMode="gray"/>
        <p:txBody>
          <a:bodyPr/>
          <a:lstStyle/>
          <a:p>
            <a:r>
              <a:rPr lang="en-US"/>
              <a:t>Sustainability in Textiles : Expectations &amp; Trends</a:t>
            </a:r>
          </a:p>
        </p:txBody>
      </p:sp>
      <p:sp>
        <p:nvSpPr>
          <p:cNvPr id="9" name="Foliennummernplatzhalter 8"/>
          <p:cNvSpPr>
            <a:spLocks noGrp="1"/>
          </p:cNvSpPr>
          <p:nvPr userDrawn="1">
            <p:ph type="sldNum" sz="quarter" idx="13"/>
          </p:nvPr>
        </p:nvSpPr>
        <p:spPr bwMode="gray"/>
        <p:txBody>
          <a:bodyPr/>
          <a:lstStyle/>
          <a:p>
            <a:fld id="{4915BD61-E5D5-4E4F-ADA0-6F3448AB9FA6}" type="slidenum">
              <a:rPr lang="en-US" smtClean="0"/>
              <a:pPr/>
              <a:t>‹Nr.›</a:t>
            </a:fld>
            <a:endParaRPr lang="en-US"/>
          </a:p>
        </p:txBody>
      </p:sp>
      <p:sp>
        <p:nvSpPr>
          <p:cNvPr id="2" name="Titel 1"/>
          <p:cNvSpPr>
            <a:spLocks noGrp="1"/>
          </p:cNvSpPr>
          <p:nvPr userDrawn="1">
            <p:ph type="ctrTitle" hasCustomPrompt="1"/>
          </p:nvPr>
        </p:nvSpPr>
        <p:spPr bwMode="gray">
          <a:xfrm>
            <a:off x="550436" y="3933974"/>
            <a:ext cx="11088687" cy="792000"/>
          </a:xfrm>
        </p:spPr>
        <p:txBody>
          <a:bodyPr/>
          <a:lstStyle>
            <a:lvl1pPr>
              <a:defRPr sz="3200" baseline="0">
                <a:solidFill>
                  <a:schemeClr val="accent1"/>
                </a:solidFill>
              </a:defRPr>
            </a:lvl1pPr>
          </a:lstStyle>
          <a:p>
            <a:r>
              <a:rPr lang="en-US"/>
              <a:t>Here is a very long Headline 32pt</a:t>
            </a:r>
          </a:p>
        </p:txBody>
      </p:sp>
    </p:spTree>
    <p:extLst>
      <p:ext uri="{BB962C8B-B14F-4D97-AF65-F5344CB8AC3E}">
        <p14:creationId xmlns:p14="http://schemas.microsoft.com/office/powerpoint/2010/main" val="3690451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677" y="352119"/>
            <a:ext cx="11421424" cy="360837"/>
          </a:xfrm>
        </p:spPr>
        <p:txBody>
          <a:bodyPr/>
          <a:lstStyle>
            <a:lvl1pPr>
              <a:defRPr/>
            </a:lvl1pPr>
          </a:lstStyle>
          <a:p>
            <a:r>
              <a:rPr lang="en-GB"/>
              <a:t>Click to add headline</a:t>
            </a:r>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8941" y="774881"/>
            <a:ext cx="11422162" cy="501767"/>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79" y="1361609"/>
            <a:ext cx="9562332" cy="4661704"/>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0B548EA6-0BD4-4DE9-880C-9051257B8288}"/>
              </a:ext>
            </a:extLst>
          </p:cNvPr>
          <p:cNvSpPr>
            <a:spLocks noGrp="1"/>
          </p:cNvSpPr>
          <p:nvPr>
            <p:ph type="dt" sz="half" idx="15"/>
          </p:nvPr>
        </p:nvSpPr>
        <p:spPr/>
        <p:txBody>
          <a:bodyPr/>
          <a:lstStyle/>
          <a:p>
            <a:fld id="{FA140ABD-0B9A-4614-BCA4-9CF0A57F1464}" type="datetime1">
              <a:rPr lang="en-IN" smtClean="0"/>
              <a:t>08-12-2022</a:t>
            </a:fld>
            <a:endParaRPr lang="en-GB"/>
          </a:p>
        </p:txBody>
      </p:sp>
      <p:sp>
        <p:nvSpPr>
          <p:cNvPr id="6" name="Fußzeilenplatzhalter 5">
            <a:extLst>
              <a:ext uri="{FF2B5EF4-FFF2-40B4-BE49-F238E27FC236}">
                <a16:creationId xmlns:a16="http://schemas.microsoft.com/office/drawing/2014/main" id="{83E7CC3B-6035-4291-B04F-DE018A6C968C}"/>
              </a:ext>
            </a:extLst>
          </p:cNvPr>
          <p:cNvSpPr>
            <a:spLocks noGrp="1"/>
          </p:cNvSpPr>
          <p:nvPr>
            <p:ph type="ftr" sz="quarter" idx="16"/>
          </p:nvPr>
        </p:nvSpPr>
        <p:spPr/>
        <p:txBody>
          <a:bodyPr/>
          <a:lstStyle/>
          <a:p>
            <a:r>
              <a:rPr lang="en-US"/>
              <a:t>Sustainability in Textiles : Expectations &amp; Trends</a:t>
            </a:r>
            <a:endParaRPr lang="en-GB"/>
          </a:p>
        </p:txBody>
      </p:sp>
      <p:sp>
        <p:nvSpPr>
          <p:cNvPr id="9" name="Foliennummernplatzhalter 8">
            <a:extLst>
              <a:ext uri="{FF2B5EF4-FFF2-40B4-BE49-F238E27FC236}">
                <a16:creationId xmlns:a16="http://schemas.microsoft.com/office/drawing/2014/main" id="{5D360B5D-15C8-4DDF-99B9-68062FEA3754}"/>
              </a:ext>
            </a:extLst>
          </p:cNvPr>
          <p:cNvSpPr>
            <a:spLocks noGrp="1"/>
          </p:cNvSpPr>
          <p:nvPr>
            <p:ph type="sldNum" sz="quarter" idx="17"/>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2031232524"/>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79" y="1361608"/>
            <a:ext cx="9562334" cy="3787320"/>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21424" cy="720892"/>
          </a:xfrm>
        </p:spPr>
        <p:txBody>
          <a:bodyPr/>
          <a:lstStyle>
            <a:lvl1pPr>
              <a:defRPr/>
            </a:lvl1pPr>
          </a:lstStyle>
          <a:p>
            <a:r>
              <a:rPr lang="en-GB"/>
              <a:t>Click to add headline</a:t>
            </a:r>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59" y="5312349"/>
            <a:ext cx="3094034" cy="82282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7312137B-7817-4520-A9FF-87A20B391AA0}"/>
              </a:ext>
            </a:extLst>
          </p:cNvPr>
          <p:cNvSpPr>
            <a:spLocks noGrp="1"/>
          </p:cNvSpPr>
          <p:nvPr>
            <p:ph type="dt" sz="half" idx="14"/>
          </p:nvPr>
        </p:nvSpPr>
        <p:spPr/>
        <p:txBody>
          <a:bodyPr/>
          <a:lstStyle/>
          <a:p>
            <a:fld id="{EC3BA49E-1DAB-429A-B57D-2DF992FDC815}" type="datetime1">
              <a:rPr lang="en-IN" smtClean="0"/>
              <a:t>08-12-2022</a:t>
            </a:fld>
            <a:endParaRPr lang="en-GB"/>
          </a:p>
        </p:txBody>
      </p:sp>
      <p:sp>
        <p:nvSpPr>
          <p:cNvPr id="7" name="Fußzeilenplatzhalter 6">
            <a:extLst>
              <a:ext uri="{FF2B5EF4-FFF2-40B4-BE49-F238E27FC236}">
                <a16:creationId xmlns:a16="http://schemas.microsoft.com/office/drawing/2014/main" id="{0F93DA6A-ABDD-4D0F-AFE3-FF43762B7FB4}"/>
              </a:ext>
            </a:extLst>
          </p:cNvPr>
          <p:cNvSpPr>
            <a:spLocks noGrp="1"/>
          </p:cNvSpPr>
          <p:nvPr>
            <p:ph type="ftr" sz="quarter" idx="15"/>
          </p:nvPr>
        </p:nvSpPr>
        <p:spPr/>
        <p:txBody>
          <a:bodyPr/>
          <a:lstStyle/>
          <a:p>
            <a:r>
              <a:rPr lang="en-US"/>
              <a:t>Sustainability in Textiles : Expectations &amp; Trends</a:t>
            </a:r>
            <a:endParaRPr lang="en-GB"/>
          </a:p>
        </p:txBody>
      </p:sp>
      <p:sp>
        <p:nvSpPr>
          <p:cNvPr id="9" name="Foliennummernplatzhalter 8">
            <a:extLst>
              <a:ext uri="{FF2B5EF4-FFF2-40B4-BE49-F238E27FC236}">
                <a16:creationId xmlns:a16="http://schemas.microsoft.com/office/drawing/2014/main" id="{7905C91D-31F5-4E80-9F76-6D372B3A1690}"/>
              </a:ext>
            </a:extLst>
          </p:cNvPr>
          <p:cNvSpPr>
            <a:spLocks noGrp="1"/>
          </p:cNvSpPr>
          <p:nvPr>
            <p:ph type="sldNum" sz="quarter" idx="16"/>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350775670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79" y="1361609"/>
            <a:ext cx="5495528" cy="4661704"/>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12958" cy="720892"/>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109" y="1361609"/>
            <a:ext cx="5495528" cy="4661704"/>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F4E7BC60-DC17-4952-AA54-E728E1C62BDC}"/>
              </a:ext>
            </a:extLst>
          </p:cNvPr>
          <p:cNvSpPr>
            <a:spLocks noGrp="1"/>
          </p:cNvSpPr>
          <p:nvPr>
            <p:ph type="dt" sz="half" idx="15"/>
          </p:nvPr>
        </p:nvSpPr>
        <p:spPr/>
        <p:txBody>
          <a:bodyPr/>
          <a:lstStyle/>
          <a:p>
            <a:fld id="{710C22C8-7BD7-4536-8477-422D834DC262}" type="datetime1">
              <a:rPr lang="en-IN" smtClean="0"/>
              <a:t>08-12-2022</a:t>
            </a:fld>
            <a:endParaRPr lang="en-GB"/>
          </a:p>
        </p:txBody>
      </p:sp>
      <p:sp>
        <p:nvSpPr>
          <p:cNvPr id="7" name="Fußzeilenplatzhalter 6">
            <a:extLst>
              <a:ext uri="{FF2B5EF4-FFF2-40B4-BE49-F238E27FC236}">
                <a16:creationId xmlns:a16="http://schemas.microsoft.com/office/drawing/2014/main" id="{616123A0-A869-46F1-9E20-A4CCE7F665FA}"/>
              </a:ext>
            </a:extLst>
          </p:cNvPr>
          <p:cNvSpPr>
            <a:spLocks noGrp="1"/>
          </p:cNvSpPr>
          <p:nvPr>
            <p:ph type="ftr" sz="quarter" idx="16"/>
          </p:nvPr>
        </p:nvSpPr>
        <p:spPr/>
        <p:txBody>
          <a:bodyPr/>
          <a:lstStyle/>
          <a:p>
            <a:r>
              <a:rPr lang="en-US"/>
              <a:t>Sustainability in Textiles : Expectations &amp; Trends</a:t>
            </a:r>
            <a:endParaRPr lang="en-GB"/>
          </a:p>
        </p:txBody>
      </p:sp>
      <p:sp>
        <p:nvSpPr>
          <p:cNvPr id="10" name="Foliennummernplatzhalter 9">
            <a:extLst>
              <a:ext uri="{FF2B5EF4-FFF2-40B4-BE49-F238E27FC236}">
                <a16:creationId xmlns:a16="http://schemas.microsoft.com/office/drawing/2014/main" id="{39EFEB5C-119E-416E-84F6-79F25273C8C7}"/>
              </a:ext>
            </a:extLst>
          </p:cNvPr>
          <p:cNvSpPr>
            <a:spLocks noGrp="1"/>
          </p:cNvSpPr>
          <p:nvPr>
            <p:ph type="sldNum" sz="quarter" idx="17"/>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2276198814"/>
      </p:ext>
    </p:extLst>
  </p:cSld>
  <p:clrMapOvr>
    <a:masterClrMapping/>
  </p:clrMapOvr>
  <p:transition>
    <p:fade/>
  </p:transition>
  <p:extLst>
    <p:ext uri="{DCECCB84-F9BA-43D5-87BE-67443E8EF086}">
      <p15:sldGuideLst xmlns:p15="http://schemas.microsoft.com/office/powerpoint/2012/main">
        <p15:guide id="2" orient="horz" pos="379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79" y="1361608"/>
            <a:ext cx="5495528" cy="4661704"/>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21424" cy="720892"/>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fld id="{65D4DDE5-98CA-48EB-AAAA-8E67B104D937}" type="datetime1">
              <a:rPr lang="en-IN" smtClean="0"/>
              <a:t>08-12-2022</a:t>
            </a:fld>
            <a:endParaRPr lang="en-GB"/>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US"/>
              <a:t>Sustainability in Textiles : Expectations &amp; Trends</a:t>
            </a:r>
            <a:endParaRPr lang="en-GB"/>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2044878478"/>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orient="horz" pos="379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0967" y="167545"/>
            <a:ext cx="4653075" cy="5967975"/>
          </a:xfrm>
          <a:solidFill>
            <a:schemeClr val="bg2"/>
          </a:solidFill>
        </p:spPr>
        <p:txBody>
          <a:bodyPr tIns="1440000"/>
          <a:lstStyle>
            <a:lvl1pPr algn="ctr">
              <a:defRPr sz="1333">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80" y="1361606"/>
            <a:ext cx="6452005" cy="477391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678" y="320358"/>
            <a:ext cx="6452005" cy="720892"/>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6AF2015D-9762-47AA-9BD6-3FA6CCC0648F}"/>
              </a:ext>
            </a:extLst>
          </p:cNvPr>
          <p:cNvSpPr>
            <a:spLocks noGrp="1"/>
          </p:cNvSpPr>
          <p:nvPr>
            <p:ph type="dt" sz="half" idx="16"/>
          </p:nvPr>
        </p:nvSpPr>
        <p:spPr/>
        <p:txBody>
          <a:bodyPr/>
          <a:lstStyle/>
          <a:p>
            <a:fld id="{3045A60F-A505-4250-B9D6-F1E56AEF8DE1}" type="datetime1">
              <a:rPr lang="en-IN" smtClean="0"/>
              <a:t>08-12-2022</a:t>
            </a:fld>
            <a:endParaRPr lang="en-GB"/>
          </a:p>
        </p:txBody>
      </p:sp>
      <p:sp>
        <p:nvSpPr>
          <p:cNvPr id="7" name="Fußzeilenplatzhalter 6">
            <a:extLst>
              <a:ext uri="{FF2B5EF4-FFF2-40B4-BE49-F238E27FC236}">
                <a16:creationId xmlns:a16="http://schemas.microsoft.com/office/drawing/2014/main" id="{80DC7F6F-F5EA-41B6-BA59-091605C586C9}"/>
              </a:ext>
            </a:extLst>
          </p:cNvPr>
          <p:cNvSpPr>
            <a:spLocks noGrp="1"/>
          </p:cNvSpPr>
          <p:nvPr>
            <p:ph type="ftr" sz="quarter" idx="17"/>
          </p:nvPr>
        </p:nvSpPr>
        <p:spPr/>
        <p:txBody>
          <a:bodyPr/>
          <a:lstStyle/>
          <a:p>
            <a:r>
              <a:rPr lang="en-US"/>
              <a:t>Sustainability in Textiles : Expectations &amp; Trends</a:t>
            </a:r>
            <a:endParaRPr lang="en-GB"/>
          </a:p>
        </p:txBody>
      </p:sp>
      <p:sp>
        <p:nvSpPr>
          <p:cNvPr id="9" name="Foliennummernplatzhalter 8">
            <a:extLst>
              <a:ext uri="{FF2B5EF4-FFF2-40B4-BE49-F238E27FC236}">
                <a16:creationId xmlns:a16="http://schemas.microsoft.com/office/drawing/2014/main" id="{86AA5DDD-B7D2-44C4-84F6-785C251D3F31}"/>
              </a:ext>
            </a:extLst>
          </p:cNvPr>
          <p:cNvSpPr>
            <a:spLocks noGrp="1"/>
          </p:cNvSpPr>
          <p:nvPr>
            <p:ph type="sldNum" sz="quarter" idx="18"/>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128696730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0967" y="167545"/>
            <a:ext cx="4653075" cy="5967975"/>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80" y="1361607"/>
            <a:ext cx="6452005" cy="380086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59" y="5312349"/>
            <a:ext cx="3094034" cy="82282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678" y="320358"/>
            <a:ext cx="6452005" cy="720892"/>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B9F79D6-321B-4922-9CB8-D52F509ACE09}"/>
              </a:ext>
            </a:extLst>
          </p:cNvPr>
          <p:cNvSpPr>
            <a:spLocks noGrp="1"/>
          </p:cNvSpPr>
          <p:nvPr>
            <p:ph type="dt" sz="half" idx="16"/>
          </p:nvPr>
        </p:nvSpPr>
        <p:spPr/>
        <p:txBody>
          <a:bodyPr/>
          <a:lstStyle/>
          <a:p>
            <a:fld id="{26A4A7AD-246E-49AA-ADE9-801C28446321}" type="datetime1">
              <a:rPr lang="en-IN" smtClean="0"/>
              <a:t>08-12-2022</a:t>
            </a:fld>
            <a:endParaRPr lang="en-GB"/>
          </a:p>
        </p:txBody>
      </p:sp>
      <p:sp>
        <p:nvSpPr>
          <p:cNvPr id="7" name="Fußzeilenplatzhalter 6">
            <a:extLst>
              <a:ext uri="{FF2B5EF4-FFF2-40B4-BE49-F238E27FC236}">
                <a16:creationId xmlns:a16="http://schemas.microsoft.com/office/drawing/2014/main" id="{CDD2BC95-CDE0-4C78-A9D8-EB3D9A577DFE}"/>
              </a:ext>
            </a:extLst>
          </p:cNvPr>
          <p:cNvSpPr>
            <a:spLocks noGrp="1"/>
          </p:cNvSpPr>
          <p:nvPr>
            <p:ph type="ftr" sz="quarter" idx="17"/>
          </p:nvPr>
        </p:nvSpPr>
        <p:spPr/>
        <p:txBody>
          <a:bodyPr/>
          <a:lstStyle/>
          <a:p>
            <a:r>
              <a:rPr lang="en-US"/>
              <a:t>Sustainability in Textiles : Expectations &amp; Trends</a:t>
            </a:r>
            <a:endParaRPr lang="en-GB"/>
          </a:p>
        </p:txBody>
      </p:sp>
      <p:sp>
        <p:nvSpPr>
          <p:cNvPr id="12" name="Foliennummernplatzhalter 11">
            <a:extLst>
              <a:ext uri="{FF2B5EF4-FFF2-40B4-BE49-F238E27FC236}">
                <a16:creationId xmlns:a16="http://schemas.microsoft.com/office/drawing/2014/main" id="{B96B41DE-2A1A-4BF8-A471-7AFD62750A92}"/>
              </a:ext>
            </a:extLst>
          </p:cNvPr>
          <p:cNvSpPr>
            <a:spLocks noGrp="1"/>
          </p:cNvSpPr>
          <p:nvPr>
            <p:ph type="sldNum" sz="quarter" idx="18"/>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267663778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0967" y="167545"/>
            <a:ext cx="4653075" cy="2861389"/>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80" y="1361606"/>
            <a:ext cx="6452005" cy="477391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0967" y="3274132"/>
            <a:ext cx="4653075" cy="2861389"/>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677" y="320358"/>
            <a:ext cx="6452007" cy="720892"/>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E5771484-3E18-42CC-9FC0-9F82AA9D7804}"/>
              </a:ext>
            </a:extLst>
          </p:cNvPr>
          <p:cNvSpPr>
            <a:spLocks noGrp="1"/>
          </p:cNvSpPr>
          <p:nvPr>
            <p:ph type="dt" sz="half" idx="17"/>
          </p:nvPr>
        </p:nvSpPr>
        <p:spPr/>
        <p:txBody>
          <a:bodyPr/>
          <a:lstStyle/>
          <a:p>
            <a:fld id="{0AC1D938-A024-4E43-BB78-E47E2C2B8713}" type="datetime1">
              <a:rPr lang="en-IN" smtClean="0"/>
              <a:t>08-12-2022</a:t>
            </a:fld>
            <a:endParaRPr lang="en-GB"/>
          </a:p>
        </p:txBody>
      </p:sp>
      <p:sp>
        <p:nvSpPr>
          <p:cNvPr id="7" name="Fußzeilenplatzhalter 6">
            <a:extLst>
              <a:ext uri="{FF2B5EF4-FFF2-40B4-BE49-F238E27FC236}">
                <a16:creationId xmlns:a16="http://schemas.microsoft.com/office/drawing/2014/main" id="{95F12524-47B7-4E4B-A82D-4A982EC622BC}"/>
              </a:ext>
            </a:extLst>
          </p:cNvPr>
          <p:cNvSpPr>
            <a:spLocks noGrp="1"/>
          </p:cNvSpPr>
          <p:nvPr>
            <p:ph type="ftr" sz="quarter" idx="18"/>
          </p:nvPr>
        </p:nvSpPr>
        <p:spPr/>
        <p:txBody>
          <a:bodyPr/>
          <a:lstStyle/>
          <a:p>
            <a:r>
              <a:rPr lang="en-US"/>
              <a:t>Sustainability in Textiles : Expectations &amp; Trends</a:t>
            </a:r>
            <a:endParaRPr lang="en-GB"/>
          </a:p>
        </p:txBody>
      </p:sp>
      <p:sp>
        <p:nvSpPr>
          <p:cNvPr id="9" name="Foliennummernplatzhalter 8">
            <a:extLst>
              <a:ext uri="{FF2B5EF4-FFF2-40B4-BE49-F238E27FC236}">
                <a16:creationId xmlns:a16="http://schemas.microsoft.com/office/drawing/2014/main" id="{D1F91BAF-4218-480C-87A8-87D4B1CDDF80}"/>
              </a:ext>
            </a:extLst>
          </p:cNvPr>
          <p:cNvSpPr>
            <a:spLocks noGrp="1"/>
          </p:cNvSpPr>
          <p:nvPr>
            <p:ph type="sldNum" sz="quarter" idx="19"/>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396995726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0967" y="167545"/>
            <a:ext cx="4653075" cy="2861389"/>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80" y="1361607"/>
            <a:ext cx="6452005" cy="380086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59" y="5312349"/>
            <a:ext cx="3094034" cy="82282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0967" y="3274132"/>
            <a:ext cx="4653075" cy="2861389"/>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678" y="320358"/>
            <a:ext cx="6452005" cy="720892"/>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227D3D8-FEBD-4AD0-9F71-6844E987B7B7}"/>
              </a:ext>
            </a:extLst>
          </p:cNvPr>
          <p:cNvSpPr>
            <a:spLocks noGrp="1"/>
          </p:cNvSpPr>
          <p:nvPr>
            <p:ph type="dt" sz="half" idx="17"/>
          </p:nvPr>
        </p:nvSpPr>
        <p:spPr/>
        <p:txBody>
          <a:bodyPr/>
          <a:lstStyle/>
          <a:p>
            <a:fld id="{34F82943-B1EB-444B-88BF-4AFF2F2801A7}" type="datetime1">
              <a:rPr lang="en-IN" smtClean="0"/>
              <a:t>08-12-2022</a:t>
            </a:fld>
            <a:endParaRPr lang="en-GB"/>
          </a:p>
        </p:txBody>
      </p:sp>
      <p:sp>
        <p:nvSpPr>
          <p:cNvPr id="7" name="Fußzeilenplatzhalter 6">
            <a:extLst>
              <a:ext uri="{FF2B5EF4-FFF2-40B4-BE49-F238E27FC236}">
                <a16:creationId xmlns:a16="http://schemas.microsoft.com/office/drawing/2014/main" id="{9EBC020C-FAD6-4991-9B68-DFC849647738}"/>
              </a:ext>
            </a:extLst>
          </p:cNvPr>
          <p:cNvSpPr>
            <a:spLocks noGrp="1"/>
          </p:cNvSpPr>
          <p:nvPr>
            <p:ph type="ftr" sz="quarter" idx="18"/>
          </p:nvPr>
        </p:nvSpPr>
        <p:spPr/>
        <p:txBody>
          <a:bodyPr/>
          <a:lstStyle/>
          <a:p>
            <a:r>
              <a:rPr lang="en-US"/>
              <a:t>Sustainability in Textiles : Expectations &amp; Trends</a:t>
            </a:r>
            <a:endParaRPr lang="en-GB"/>
          </a:p>
        </p:txBody>
      </p:sp>
      <p:sp>
        <p:nvSpPr>
          <p:cNvPr id="12" name="Foliennummernplatzhalter 11">
            <a:extLst>
              <a:ext uri="{FF2B5EF4-FFF2-40B4-BE49-F238E27FC236}">
                <a16:creationId xmlns:a16="http://schemas.microsoft.com/office/drawing/2014/main" id="{2ED17441-C804-4576-8739-5227CF2486C9}"/>
              </a:ext>
            </a:extLst>
          </p:cNvPr>
          <p:cNvSpPr>
            <a:spLocks noGrp="1"/>
          </p:cNvSpPr>
          <p:nvPr>
            <p:ph type="sldNum" sz="quarter" idx="19"/>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273053569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3386" y="3260423"/>
            <a:ext cx="5717716" cy="2874757"/>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57" y="3260423"/>
            <a:ext cx="5717716" cy="2874757"/>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81" y="1361608"/>
            <a:ext cx="5282193" cy="1666774"/>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12958" cy="720892"/>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100" y="1361608"/>
            <a:ext cx="5272537" cy="1666774"/>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fld id="{22B144D0-307A-44A5-BB58-61B383D2C025}" type="datetime1">
              <a:rPr lang="en-IN" smtClean="0"/>
              <a:t>08-12-2022</a:t>
            </a:fld>
            <a:endParaRPr lang="en-GB"/>
          </a:p>
        </p:txBody>
      </p:sp>
      <p:sp>
        <p:nvSpPr>
          <p:cNvPr id="10" name="Fußzeilenplatzhalter 9">
            <a:extLst>
              <a:ext uri="{FF2B5EF4-FFF2-40B4-BE49-F238E27FC236}">
                <a16:creationId xmlns:a16="http://schemas.microsoft.com/office/drawing/2014/main" id="{1195C9E7-AD30-401E-97F1-ECD1F6426F94}"/>
              </a:ext>
            </a:extLst>
          </p:cNvPr>
          <p:cNvSpPr>
            <a:spLocks noGrp="1"/>
          </p:cNvSpPr>
          <p:nvPr>
            <p:ph type="ftr" sz="quarter" idx="18"/>
          </p:nvPr>
        </p:nvSpPr>
        <p:spPr/>
        <p:txBody>
          <a:bodyPr/>
          <a:lstStyle/>
          <a:p>
            <a:r>
              <a:rPr lang="en-US"/>
              <a:t>Sustainability in Textiles : Expectations &amp; Trends</a:t>
            </a:r>
            <a:endParaRPr lang="en-GB"/>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2074127184"/>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279" y="3993881"/>
            <a:ext cx="3810704" cy="2141296"/>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59" y="3993881"/>
            <a:ext cx="3810704" cy="2141296"/>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680" y="1361609"/>
            <a:ext cx="3375184" cy="2359377"/>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12958" cy="720892"/>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2800" y="1361609"/>
            <a:ext cx="3375184" cy="2359377"/>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0398" y="3993881"/>
            <a:ext cx="3810704" cy="2141296"/>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5921" y="1361609"/>
            <a:ext cx="3375184" cy="2359377"/>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fld id="{45B838F5-DD6E-410B-88C8-11DAD6A5F261}" type="datetime1">
              <a:rPr lang="en-IN" smtClean="0"/>
              <a:t>08-12-2022</a:t>
            </a:fld>
            <a:endParaRPr lang="en-GB"/>
          </a:p>
        </p:txBody>
      </p:sp>
      <p:sp>
        <p:nvSpPr>
          <p:cNvPr id="10" name="Fußzeilenplatzhalter 9">
            <a:extLst>
              <a:ext uri="{FF2B5EF4-FFF2-40B4-BE49-F238E27FC236}">
                <a16:creationId xmlns:a16="http://schemas.microsoft.com/office/drawing/2014/main" id="{4AC48705-A504-41C9-A7C4-A310E36C3CFC}"/>
              </a:ext>
            </a:extLst>
          </p:cNvPr>
          <p:cNvSpPr>
            <a:spLocks noGrp="1"/>
          </p:cNvSpPr>
          <p:nvPr>
            <p:ph type="ftr" sz="quarter" idx="20"/>
          </p:nvPr>
        </p:nvSpPr>
        <p:spPr/>
        <p:txBody>
          <a:bodyPr/>
          <a:lstStyle/>
          <a:p>
            <a:r>
              <a:rPr lang="en-US"/>
              <a:t>Sustainability in Textiles : Expectations &amp; Trends</a:t>
            </a:r>
            <a:endParaRPr lang="en-GB"/>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118904310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without picture">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gray">
          <a:xfrm>
            <a:off x="550436" y="3933864"/>
            <a:ext cx="11088687" cy="792000"/>
          </a:xfrm>
        </p:spPr>
        <p:txBody>
          <a:bodyPr/>
          <a:lstStyle>
            <a:lvl1pPr>
              <a:defRPr sz="3200" baseline="0">
                <a:solidFill>
                  <a:schemeClr val="accent1"/>
                </a:solidFill>
              </a:defRPr>
            </a:lvl1pPr>
          </a:lstStyle>
          <a:p>
            <a:r>
              <a:rPr lang="en-US"/>
              <a:t>Here is a very long Headline 32pt</a:t>
            </a:r>
          </a:p>
        </p:txBody>
      </p:sp>
      <p:sp>
        <p:nvSpPr>
          <p:cNvPr id="3" name="Untertitel 2"/>
          <p:cNvSpPr>
            <a:spLocks noGrp="1"/>
          </p:cNvSpPr>
          <p:nvPr>
            <p:ph type="subTitle" idx="1" hasCustomPrompt="1"/>
          </p:nvPr>
        </p:nvSpPr>
        <p:spPr bwMode="gray">
          <a:xfrm>
            <a:off x="550436" y="4798144"/>
            <a:ext cx="11088688" cy="1152000"/>
          </a:xfrm>
        </p:spPr>
        <p:txBody>
          <a:bodyPr/>
          <a:lstStyle>
            <a:lvl1pPr marL="0" indent="0" algn="l">
              <a:buNone/>
              <a:defRPr sz="2000" cap="none" baseline="0">
                <a:solidFill>
                  <a:schemeClr val="accent1"/>
                </a:solidFill>
              </a:defRPr>
            </a:lvl1pPr>
            <a:lvl2pPr marL="0" indent="0" algn="l">
              <a:buNone/>
              <a:defRPr sz="2000">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vl6pPr marL="0" indent="0" algn="l">
              <a:buNone/>
              <a:defRPr sz="2000">
                <a:solidFill>
                  <a:schemeClr val="accent1"/>
                </a:solidFill>
              </a:defRPr>
            </a:lvl6pPr>
            <a:lvl7pPr marL="0" indent="0" algn="l">
              <a:buNone/>
              <a:defRPr sz="2000">
                <a:solidFill>
                  <a:schemeClr val="tx2"/>
                </a:solidFill>
              </a:defRPr>
            </a:lvl7pPr>
            <a:lvl8pPr marL="0" indent="0" algn="l">
              <a:buNone/>
              <a:defRPr sz="2000">
                <a:solidFill>
                  <a:schemeClr val="tx2"/>
                </a:solidFill>
              </a:defRPr>
            </a:lvl8pPr>
            <a:lvl9pPr marL="0" indent="0" algn="l">
              <a:buNone/>
              <a:defRPr sz="2000">
                <a:solidFill>
                  <a:schemeClr val="tx2"/>
                </a:solidFill>
              </a:defRPr>
            </a:lvl9pPr>
          </a:lstStyle>
          <a:p>
            <a:pPr lvl="0"/>
            <a:r>
              <a:rPr lang="en-US"/>
              <a:t>Here is a </a:t>
            </a:r>
            <a:r>
              <a:rPr lang="en-US" err="1"/>
              <a:t>Subheadline</a:t>
            </a:r>
            <a:r>
              <a:rPr lang="en-US"/>
              <a:t> 20pt</a:t>
            </a:r>
          </a:p>
        </p:txBody>
      </p:sp>
      <p:sp>
        <p:nvSpPr>
          <p:cNvPr id="7" name="Datumsplatzhalter 6"/>
          <p:cNvSpPr>
            <a:spLocks noGrp="1"/>
          </p:cNvSpPr>
          <p:nvPr>
            <p:ph type="dt" sz="half" idx="11"/>
          </p:nvPr>
        </p:nvSpPr>
        <p:spPr bwMode="gray"/>
        <p:txBody>
          <a:bodyPr/>
          <a:lstStyle/>
          <a:p>
            <a:fld id="{8C8B3240-D364-46C7-8715-A17AB682B37F}" type="datetime1">
              <a:rPr lang="en-IN" smtClean="0"/>
              <a:t>08-12-2022</a:t>
            </a:fld>
            <a:endParaRPr lang="en-US"/>
          </a:p>
        </p:txBody>
      </p:sp>
      <p:sp>
        <p:nvSpPr>
          <p:cNvPr id="8" name="Fußzeilenplatzhalter 7"/>
          <p:cNvSpPr>
            <a:spLocks noGrp="1"/>
          </p:cNvSpPr>
          <p:nvPr>
            <p:ph type="ftr" sz="quarter" idx="12"/>
          </p:nvPr>
        </p:nvSpPr>
        <p:spPr bwMode="gray"/>
        <p:txBody>
          <a:bodyPr/>
          <a:lstStyle/>
          <a:p>
            <a:r>
              <a:rPr lang="en-US"/>
              <a:t>Sustainability in Textiles : Expectations &amp; Trends</a:t>
            </a:r>
          </a:p>
        </p:txBody>
      </p:sp>
      <p:sp>
        <p:nvSpPr>
          <p:cNvPr id="9" name="Foliennummernplatzhalter 8"/>
          <p:cNvSpPr>
            <a:spLocks noGrp="1"/>
          </p:cNvSpPr>
          <p:nvPr>
            <p:ph type="sldNum" sz="quarter" idx="13"/>
          </p:nvPr>
        </p:nvSpPr>
        <p:spPr bwMode="gray"/>
        <p:txBody>
          <a:bodyPr/>
          <a:lstStyle/>
          <a:p>
            <a:fld id="{4915BD61-E5D5-4E4F-ADA0-6F3448AB9FA6}" type="slidenum">
              <a:rPr lang="en-US" smtClean="0"/>
              <a:pPr/>
              <a:t>‹Nr.›</a:t>
            </a:fld>
            <a:endParaRPr lang="en-US"/>
          </a:p>
        </p:txBody>
      </p:sp>
      <p:sp>
        <p:nvSpPr>
          <p:cNvPr id="14" name="Freihandform 13"/>
          <p:cNvSpPr/>
          <p:nvPr userDrawn="1"/>
        </p:nvSpPr>
        <p:spPr bwMode="gray">
          <a:xfrm>
            <a:off x="-2899" y="0"/>
            <a:ext cx="12193313" cy="3097677"/>
          </a:xfrm>
          <a:custGeom>
            <a:avLst/>
            <a:gdLst>
              <a:gd name="connsiteX0" fmla="*/ 2899 w 12193313"/>
              <a:gd name="connsiteY0" fmla="*/ 0 h 3097677"/>
              <a:gd name="connsiteX1" fmla="*/ 12193313 w 12193313"/>
              <a:gd name="connsiteY1" fmla="*/ 0 h 3097677"/>
              <a:gd name="connsiteX2" fmla="*/ 12193312 w 12193313"/>
              <a:gd name="connsiteY2" fmla="*/ 1563231 h 3097677"/>
              <a:gd name="connsiteX3" fmla="*/ 12193312 w 12193313"/>
              <a:gd name="connsiteY3" fmla="*/ 1 h 3097677"/>
              <a:gd name="connsiteX4" fmla="*/ 2899 w 12193313"/>
              <a:gd name="connsiteY4" fmla="*/ 1 h 3097677"/>
              <a:gd name="connsiteX5" fmla="*/ 2899 w 12193313"/>
              <a:gd name="connsiteY5" fmla="*/ 3097677 h 3097677"/>
              <a:gd name="connsiteX6" fmla="*/ 2477 w 12193313"/>
              <a:gd name="connsiteY6" fmla="*/ 3088544 h 3097677"/>
              <a:gd name="connsiteX7" fmla="*/ 2899 w 12193313"/>
              <a:gd name="connsiteY7" fmla="*/ 0 h 30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313" h="3097677">
                <a:moveTo>
                  <a:pt x="2899" y="0"/>
                </a:moveTo>
                <a:lnTo>
                  <a:pt x="12193313" y="0"/>
                </a:lnTo>
                <a:lnTo>
                  <a:pt x="12193312" y="1563231"/>
                </a:lnTo>
                <a:lnTo>
                  <a:pt x="12193312" y="1"/>
                </a:lnTo>
                <a:lnTo>
                  <a:pt x="2899" y="1"/>
                </a:lnTo>
                <a:lnTo>
                  <a:pt x="2899" y="3097677"/>
                </a:lnTo>
                <a:lnTo>
                  <a:pt x="2477" y="3088544"/>
                </a:lnTo>
                <a:cubicBezTo>
                  <a:pt x="-1704" y="2904402"/>
                  <a:pt x="79" y="4948"/>
                  <a:pt x="289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ihandform 15"/>
          <p:cNvSpPr/>
          <p:nvPr userDrawn="1"/>
        </p:nvSpPr>
        <p:spPr bwMode="gray">
          <a:xfrm>
            <a:off x="0" y="0"/>
            <a:ext cx="12190413" cy="3406586"/>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0413" h="3406586">
                <a:moveTo>
                  <a:pt x="0" y="0"/>
                </a:moveTo>
                <a:lnTo>
                  <a:pt x="12190413" y="0"/>
                </a:lnTo>
                <a:lnTo>
                  <a:pt x="12190413" y="1563230"/>
                </a:lnTo>
                <a:lnTo>
                  <a:pt x="12190412" y="3126460"/>
                </a:lnTo>
                <a:lnTo>
                  <a:pt x="12188206" y="3125946"/>
                </a:lnTo>
                <a:lnTo>
                  <a:pt x="12188206" y="3119321"/>
                </a:lnTo>
                <a:lnTo>
                  <a:pt x="12032390" y="3089643"/>
                </a:lnTo>
                <a:lnTo>
                  <a:pt x="11853287" y="3047915"/>
                </a:lnTo>
                <a:cubicBezTo>
                  <a:pt x="11151505" y="2905719"/>
                  <a:pt x="10345755" y="2824653"/>
                  <a:pt x="9474399" y="2814917"/>
                </a:cubicBezTo>
                <a:lnTo>
                  <a:pt x="9363219" y="2815958"/>
                </a:lnTo>
                <a:lnTo>
                  <a:pt x="9336724" y="2815490"/>
                </a:lnTo>
                <a:lnTo>
                  <a:pt x="9141154" y="2815490"/>
                </a:lnTo>
                <a:lnTo>
                  <a:pt x="8943837" y="2815489"/>
                </a:lnTo>
                <a:lnTo>
                  <a:pt x="8746521" y="2818982"/>
                </a:lnTo>
                <a:lnTo>
                  <a:pt x="8552697" y="2824221"/>
                </a:lnTo>
                <a:lnTo>
                  <a:pt x="8357128" y="2834697"/>
                </a:lnTo>
                <a:lnTo>
                  <a:pt x="8163303" y="2846920"/>
                </a:lnTo>
                <a:lnTo>
                  <a:pt x="7972972" y="2859144"/>
                </a:lnTo>
                <a:lnTo>
                  <a:pt x="7779149" y="2874858"/>
                </a:lnTo>
                <a:lnTo>
                  <a:pt x="7587072" y="2894066"/>
                </a:lnTo>
                <a:lnTo>
                  <a:pt x="7396738" y="2916766"/>
                </a:lnTo>
                <a:lnTo>
                  <a:pt x="7209903" y="2939466"/>
                </a:lnTo>
                <a:lnTo>
                  <a:pt x="7019571" y="2963913"/>
                </a:lnTo>
                <a:lnTo>
                  <a:pt x="6853019" y="2990374"/>
                </a:lnTo>
                <a:lnTo>
                  <a:pt x="6718666" y="3007620"/>
                </a:lnTo>
                <a:lnTo>
                  <a:pt x="6545441" y="3036817"/>
                </a:lnTo>
                <a:lnTo>
                  <a:pt x="6460798" y="3049475"/>
                </a:lnTo>
                <a:lnTo>
                  <a:pt x="6387367" y="3063462"/>
                </a:lnTo>
                <a:lnTo>
                  <a:pt x="6041160" y="3121816"/>
                </a:lnTo>
                <a:lnTo>
                  <a:pt x="5887321" y="3154127"/>
                </a:lnTo>
                <a:lnTo>
                  <a:pt x="5857713" y="3159113"/>
                </a:lnTo>
                <a:cubicBezTo>
                  <a:pt x="4271557" y="3407636"/>
                  <a:pt x="2741498" y="3469366"/>
                  <a:pt x="1438219" y="3342542"/>
                </a:cubicBezTo>
                <a:lnTo>
                  <a:pt x="1112913" y="3306015"/>
                </a:lnTo>
                <a:lnTo>
                  <a:pt x="1063194" y="3299628"/>
                </a:lnTo>
                <a:lnTo>
                  <a:pt x="750855" y="3254655"/>
                </a:lnTo>
                <a:cubicBezTo>
                  <a:pt x="585150" y="3228003"/>
                  <a:pt x="424237" y="3197839"/>
                  <a:pt x="268553" y="3164158"/>
                </a:cubicBezTo>
                <a:lnTo>
                  <a:pt x="1" y="3097698"/>
                </a:lnTo>
                <a:lnTo>
                  <a:pt x="0" y="309767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platzhalter 4">
            <a:extLst>
              <a:ext uri="{FF2B5EF4-FFF2-40B4-BE49-F238E27FC236}">
                <a16:creationId xmlns:a16="http://schemas.microsoft.com/office/drawing/2014/main" id="{C5630DA7-7F61-4B14-B13D-4B434036D455}"/>
              </a:ext>
            </a:extLst>
          </p:cNvPr>
          <p:cNvSpPr>
            <a:spLocks noGrp="1"/>
          </p:cNvSpPr>
          <p:nvPr>
            <p:ph type="body" sz="quarter" idx="14" hasCustomPrompt="1"/>
          </p:nvPr>
        </p:nvSpPr>
        <p:spPr>
          <a:xfrm>
            <a:off x="550863" y="477494"/>
            <a:ext cx="11088687" cy="792000"/>
          </a:xfrm>
        </p:spPr>
        <p:txBody>
          <a:bodyPr/>
          <a:lstStyle>
            <a:lvl1pPr marL="0" indent="0">
              <a:spcAft>
                <a:spcPts val="0"/>
              </a:spcAft>
              <a:buFont typeface="Arial" panose="020B0604020202020204" pitchFamily="34" charset="0"/>
              <a:buNone/>
              <a:defRPr sz="3200">
                <a:solidFill>
                  <a:schemeClr val="bg1"/>
                </a:solidFill>
              </a:defRPr>
            </a:lvl1pPr>
            <a:lvl2pPr marL="0" indent="0">
              <a:spcAft>
                <a:spcPts val="0"/>
              </a:spcAft>
              <a:buNone/>
              <a:defRPr sz="3200">
                <a:solidFill>
                  <a:schemeClr val="bg1"/>
                </a:solidFill>
              </a:defRPr>
            </a:lvl2pPr>
            <a:lvl3pPr marL="0" indent="0">
              <a:spcAft>
                <a:spcPts val="0"/>
              </a:spcAft>
              <a:buNone/>
              <a:defRPr sz="3200">
                <a:solidFill>
                  <a:schemeClr val="bg1"/>
                </a:solidFill>
              </a:defRPr>
            </a:lvl3pPr>
            <a:lvl4pPr marL="0" indent="0">
              <a:spcAft>
                <a:spcPts val="0"/>
              </a:spcAft>
              <a:buNone/>
              <a:defRPr sz="3200">
                <a:solidFill>
                  <a:schemeClr val="bg1"/>
                </a:solidFill>
              </a:defRPr>
            </a:lvl4pPr>
            <a:lvl5pPr marL="0" indent="0">
              <a:spcAft>
                <a:spcPts val="0"/>
              </a:spcAft>
              <a:buNone/>
              <a:defRPr sz="3200">
                <a:solidFill>
                  <a:schemeClr val="bg1"/>
                </a:solidFill>
              </a:defRPr>
            </a:lvl5pPr>
            <a:lvl6pPr marL="0" indent="0">
              <a:spcAft>
                <a:spcPts val="0"/>
              </a:spcAft>
              <a:buNone/>
              <a:defRPr sz="3200">
                <a:solidFill>
                  <a:schemeClr val="bg1"/>
                </a:solidFill>
              </a:defRPr>
            </a:lvl6pPr>
            <a:lvl7pPr marL="0" indent="0">
              <a:spcAft>
                <a:spcPts val="0"/>
              </a:spcAft>
              <a:buNone/>
              <a:defRPr sz="3200">
                <a:solidFill>
                  <a:schemeClr val="bg1"/>
                </a:solidFill>
              </a:defRPr>
            </a:lvl7pPr>
            <a:lvl8pPr marL="0" indent="0">
              <a:spcAft>
                <a:spcPts val="0"/>
              </a:spcAft>
              <a:buNone/>
              <a:defRPr sz="3200">
                <a:solidFill>
                  <a:schemeClr val="bg1"/>
                </a:solidFill>
              </a:defRPr>
            </a:lvl8pPr>
            <a:lvl9pPr marL="0" indent="0">
              <a:spcAft>
                <a:spcPts val="0"/>
              </a:spcAft>
              <a:buNone/>
              <a:defRPr sz="3200">
                <a:solidFill>
                  <a:schemeClr val="bg1"/>
                </a:solidFill>
              </a:defRPr>
            </a:lvl9pPr>
          </a:lstStyle>
          <a:p>
            <a:pPr lvl="0"/>
            <a:r>
              <a:rPr lang="en-US"/>
              <a:t>Here is a very long Headline 32pt</a:t>
            </a:r>
          </a:p>
        </p:txBody>
      </p:sp>
      <p:sp>
        <p:nvSpPr>
          <p:cNvPr id="15" name="Textplatzhalter 4">
            <a:extLst>
              <a:ext uri="{FF2B5EF4-FFF2-40B4-BE49-F238E27FC236}">
                <a16:creationId xmlns:a16="http://schemas.microsoft.com/office/drawing/2014/main" id="{5B987F16-0741-404D-AC62-9F54281B29D5}"/>
              </a:ext>
            </a:extLst>
          </p:cNvPr>
          <p:cNvSpPr>
            <a:spLocks noGrp="1"/>
          </p:cNvSpPr>
          <p:nvPr>
            <p:ph type="body" sz="quarter" idx="15" hasCustomPrompt="1"/>
          </p:nvPr>
        </p:nvSpPr>
        <p:spPr>
          <a:xfrm>
            <a:off x="550436" y="1341664"/>
            <a:ext cx="11088687" cy="1152000"/>
          </a:xfrm>
        </p:spPr>
        <p:txBody>
          <a:bodyPr/>
          <a:lstStyle>
            <a:lvl1pPr marL="0" indent="0">
              <a:spcAft>
                <a:spcPts val="0"/>
              </a:spcAft>
              <a:buFont typeface="Arial" panose="020B0604020202020204" pitchFamily="34" charset="0"/>
              <a:buNone/>
              <a:defRPr sz="2000">
                <a:solidFill>
                  <a:schemeClr val="bg1"/>
                </a:solidFill>
              </a:defRPr>
            </a:lvl1pPr>
            <a:lvl2pPr marL="0" indent="0">
              <a:spcAft>
                <a:spcPts val="0"/>
              </a:spcAft>
              <a:buNone/>
              <a:defRPr sz="2000">
                <a:solidFill>
                  <a:schemeClr val="bg1"/>
                </a:solidFill>
              </a:defRPr>
            </a:lvl2pPr>
            <a:lvl3pPr marL="0" indent="0">
              <a:spcAft>
                <a:spcPts val="0"/>
              </a:spcAft>
              <a:buNone/>
              <a:defRPr sz="2000">
                <a:solidFill>
                  <a:schemeClr val="bg1"/>
                </a:solidFill>
              </a:defRPr>
            </a:lvl3pPr>
            <a:lvl4pPr marL="0" indent="0">
              <a:spcAft>
                <a:spcPts val="0"/>
              </a:spcAft>
              <a:buNone/>
              <a:defRPr sz="2000">
                <a:solidFill>
                  <a:schemeClr val="bg1"/>
                </a:solidFill>
              </a:defRPr>
            </a:lvl4pPr>
            <a:lvl5pPr marL="0" indent="0">
              <a:spcAft>
                <a:spcPts val="0"/>
              </a:spcAft>
              <a:buNone/>
              <a:defRPr sz="2000">
                <a:solidFill>
                  <a:schemeClr val="bg1"/>
                </a:solidFill>
              </a:defRPr>
            </a:lvl5pPr>
            <a:lvl6pPr marL="0" indent="0">
              <a:spcAft>
                <a:spcPts val="0"/>
              </a:spcAft>
              <a:buNone/>
              <a:defRPr sz="2000">
                <a:solidFill>
                  <a:schemeClr val="bg1"/>
                </a:solidFill>
              </a:defRPr>
            </a:lvl6pPr>
            <a:lvl7pPr marL="0" indent="0">
              <a:spcAft>
                <a:spcPts val="0"/>
              </a:spcAft>
              <a:buNone/>
              <a:defRPr sz="2000">
                <a:solidFill>
                  <a:schemeClr val="bg1"/>
                </a:solidFill>
              </a:defRPr>
            </a:lvl7pPr>
            <a:lvl8pPr marL="0" indent="0">
              <a:spcAft>
                <a:spcPts val="0"/>
              </a:spcAft>
              <a:buNone/>
              <a:defRPr sz="2000">
                <a:solidFill>
                  <a:schemeClr val="bg1"/>
                </a:solidFill>
              </a:defRPr>
            </a:lvl8pPr>
            <a:lvl9pPr marL="0" indent="0">
              <a:spcAft>
                <a:spcPts val="0"/>
              </a:spcAft>
              <a:buNone/>
              <a:defRPr sz="2000">
                <a:solidFill>
                  <a:schemeClr val="bg1"/>
                </a:solidFill>
              </a:defRPr>
            </a:lvl9pPr>
          </a:lstStyle>
          <a:p>
            <a:pPr lvl="0"/>
            <a:r>
              <a:rPr lang="en-US"/>
              <a:t>Here is a </a:t>
            </a:r>
            <a:r>
              <a:rPr lang="en-US" err="1"/>
              <a:t>Subheadline</a:t>
            </a:r>
            <a:r>
              <a:rPr lang="en-US"/>
              <a:t> 20pt</a:t>
            </a:r>
          </a:p>
        </p:txBody>
      </p:sp>
    </p:spTree>
    <p:extLst>
      <p:ext uri="{BB962C8B-B14F-4D97-AF65-F5344CB8AC3E}">
        <p14:creationId xmlns:p14="http://schemas.microsoft.com/office/powerpoint/2010/main" val="2861292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753" y="4151479"/>
            <a:ext cx="3526309" cy="1984042"/>
          </a:xfrm>
          <a:solidFill>
            <a:schemeClr val="bg2"/>
          </a:solidFill>
        </p:spPr>
        <p:txBody>
          <a:bodyPr vert="horz" lIns="36000" tIns="1152000" rIns="36000" bIns="36000" rtlCol="0">
            <a:noAutofit/>
          </a:bodyPr>
          <a:lstStyle>
            <a:lvl1pPr algn="ctr">
              <a:defRPr lang="en-GB" sz="1333" dirty="0">
                <a:solidFill>
                  <a:schemeClr val="tx2"/>
                </a:solidFill>
              </a:defRPr>
            </a:lvl1pPr>
          </a:lstStyle>
          <a:p>
            <a:r>
              <a:rPr lang="en-GB"/>
              <a:t>Photo</a:t>
            </a:r>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752" y="1294529"/>
            <a:ext cx="3525909" cy="18538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752" y="3229696"/>
            <a:ext cx="3525909" cy="8460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752" y="3224120"/>
            <a:ext cx="3525909" cy="282740"/>
          </a:xfrm>
          <a:noFill/>
        </p:spPr>
        <p:txBody>
          <a:bodyPr vert="horz" lIns="72000" tIns="36000" rIns="72000" bIns="36000" rtlCol="0" anchor="ctr">
            <a:noAutofit/>
          </a:bodyPr>
          <a:lstStyle>
            <a:lvl1pPr marL="0" marR="0" indent="0" algn="l" defTabSz="914286"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r>
              <a:rPr lang="en-GB"/>
              <a:t>Name of partner</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677" y="320358"/>
            <a:ext cx="6452007" cy="720892"/>
          </a:xfrm>
        </p:spPr>
        <p:txBody>
          <a:bodyPr/>
          <a:lstStyle>
            <a:lvl1pPr>
              <a:defRPr/>
            </a:lvl1pPr>
          </a:lstStyle>
          <a:p>
            <a:r>
              <a:rPr lang="en-GB"/>
              <a:t>Project text slide</a:t>
            </a:r>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752" y="3533372"/>
            <a:ext cx="3525909" cy="526059"/>
          </a:xfrm>
          <a:noFill/>
        </p:spPr>
        <p:txBody>
          <a:bodyPr lIns="72000" anchor="t"/>
          <a:lstStyle>
            <a:lvl1pPr>
              <a:lnSpc>
                <a:spcPct val="100000"/>
              </a:lnSpc>
              <a:spcBef>
                <a:spcPts val="0"/>
              </a:spcBef>
              <a:defRPr sz="1067" b="0" baseline="0">
                <a:solidFill>
                  <a:schemeClr val="bg1"/>
                </a:solidFill>
              </a:defRPr>
            </a:lvl1pPr>
          </a:lstStyle>
          <a:p>
            <a:r>
              <a:rPr lang="en-GB"/>
              <a:t>MM/YYYY – MM/YYYY</a:t>
            </a:r>
            <a:br>
              <a:rPr lang="en-GB"/>
            </a:br>
            <a:r>
              <a:rPr lang="en-GB"/>
              <a:t>Volume: EUR 00 million</a:t>
            </a:r>
            <a:br>
              <a:rPr lang="en-GB"/>
            </a:br>
            <a:r>
              <a:rPr lang="en-GB"/>
              <a:t>Public contribution: EUR 000,000</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752" y="1295381"/>
            <a:ext cx="3525909" cy="362480"/>
          </a:xfrm>
          <a:noFill/>
        </p:spPr>
        <p:txBody>
          <a:bodyPr lIns="72000" tIns="36000" bIns="36000" anchor="ctr"/>
          <a:lstStyle>
            <a:lvl1pPr>
              <a:defRPr sz="1467" b="1" baseline="0">
                <a:solidFill>
                  <a:schemeClr val="tx1"/>
                </a:solidFill>
              </a:defRPr>
            </a:lvl1pPr>
          </a:lstStyle>
          <a:p>
            <a:r>
              <a:rPr lang="en-GB"/>
              <a:t>Name of country</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752" y="1657861"/>
            <a:ext cx="3525909" cy="1490500"/>
          </a:xfrm>
          <a:noFill/>
        </p:spPr>
        <p:txBody>
          <a:bodyPr lIns="72000" tIns="0" bIns="36000" anchor="t"/>
          <a:lstStyle>
            <a:lvl1pPr marL="0" indent="0" algn="l" defTabSz="914286"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r>
              <a:rPr lang="en-GB"/>
              <a:t>Text containing the name of the country.</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3555" y="1361333"/>
            <a:ext cx="7622363" cy="477418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A7C48950-E750-4312-A454-A82F556734D7}"/>
              </a:ext>
            </a:extLst>
          </p:cNvPr>
          <p:cNvSpPr>
            <a:spLocks noGrp="1"/>
          </p:cNvSpPr>
          <p:nvPr>
            <p:ph type="dt" sz="half" idx="21"/>
          </p:nvPr>
        </p:nvSpPr>
        <p:spPr/>
        <p:txBody>
          <a:bodyPr/>
          <a:lstStyle/>
          <a:p>
            <a:fld id="{D499AE94-2A33-4D6E-97B0-D9E19F296A8C}" type="datetime1">
              <a:rPr lang="en-IN" smtClean="0"/>
              <a:t>08-12-2022</a:t>
            </a:fld>
            <a:endParaRPr lang="en-GB"/>
          </a:p>
        </p:txBody>
      </p:sp>
      <p:sp>
        <p:nvSpPr>
          <p:cNvPr id="9" name="Fußzeilenplatzhalter 8">
            <a:extLst>
              <a:ext uri="{FF2B5EF4-FFF2-40B4-BE49-F238E27FC236}">
                <a16:creationId xmlns:a16="http://schemas.microsoft.com/office/drawing/2014/main" id="{16784B76-6A40-447C-A5C8-AA9E24FA6125}"/>
              </a:ext>
            </a:extLst>
          </p:cNvPr>
          <p:cNvSpPr>
            <a:spLocks noGrp="1"/>
          </p:cNvSpPr>
          <p:nvPr>
            <p:ph type="ftr" sz="quarter" idx="22"/>
          </p:nvPr>
        </p:nvSpPr>
        <p:spPr/>
        <p:txBody>
          <a:bodyPr/>
          <a:lstStyle/>
          <a:p>
            <a:r>
              <a:rPr lang="en-US"/>
              <a:t>Sustainability in Textiles : Expectations &amp; Trends</a:t>
            </a:r>
            <a:endParaRPr lang="en-GB"/>
          </a:p>
        </p:txBody>
      </p:sp>
      <p:sp>
        <p:nvSpPr>
          <p:cNvPr id="10" name="Foliennummernplatzhalter 9">
            <a:extLst>
              <a:ext uri="{FF2B5EF4-FFF2-40B4-BE49-F238E27FC236}">
                <a16:creationId xmlns:a16="http://schemas.microsoft.com/office/drawing/2014/main" id="{BA7D98D1-5D4C-4CA4-ACFE-BE4E7462CAA8}"/>
              </a:ext>
            </a:extLst>
          </p:cNvPr>
          <p:cNvSpPr>
            <a:spLocks noGrp="1"/>
          </p:cNvSpPr>
          <p:nvPr>
            <p:ph type="sldNum" sz="quarter" idx="23"/>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263042386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60" y="165139"/>
            <a:ext cx="11856943" cy="5970041"/>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60" y="165139"/>
            <a:ext cx="11856943" cy="59700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678" y="320358"/>
            <a:ext cx="11121875" cy="720892"/>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342" y="2761599"/>
            <a:ext cx="4492163" cy="1367031"/>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342" y="1857579"/>
            <a:ext cx="4492163" cy="235089"/>
          </a:xfrm>
        </p:spPr>
        <p:txBody>
          <a:bodyPr/>
          <a:lstStyle>
            <a:lvl1pPr>
              <a:defRPr sz="1600"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342" y="2181810"/>
            <a:ext cx="4492163" cy="235089"/>
          </a:xfrm>
        </p:spPr>
        <p:txBody>
          <a:bodyPr/>
          <a:lstStyle>
            <a:lvl1pPr>
              <a:defRPr sz="1600"/>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678" y="1857578"/>
            <a:ext cx="1957184" cy="2271049"/>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047" y="5404847"/>
            <a:ext cx="1048740" cy="297523"/>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3030918" y="5443855"/>
            <a:ext cx="387587" cy="315350"/>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a:stretch>
            <a:fillRect/>
          </a:stretch>
        </p:blipFill>
        <p:spPr bwMode="gray">
          <a:xfrm>
            <a:off x="6614043" y="5409503"/>
            <a:ext cx="312647" cy="312757"/>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580" y="5373580"/>
            <a:ext cx="350117" cy="396436"/>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5811" y="5404847"/>
            <a:ext cx="2305331" cy="297523"/>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3996" y="5404847"/>
            <a:ext cx="2949654" cy="297523"/>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9391187D-9F65-4A30-8974-4A449DE89BF0}"/>
              </a:ext>
            </a:extLst>
          </p:cNvPr>
          <p:cNvSpPr>
            <a:spLocks noGrp="1"/>
          </p:cNvSpPr>
          <p:nvPr>
            <p:ph type="dt" sz="half" idx="24"/>
          </p:nvPr>
        </p:nvSpPr>
        <p:spPr/>
        <p:txBody>
          <a:bodyPr/>
          <a:lstStyle/>
          <a:p>
            <a:fld id="{1734AB53-E1D5-4706-A343-6DC9149A1F8D}" type="datetime1">
              <a:rPr lang="en-IN" smtClean="0"/>
              <a:t>08-12-2022</a:t>
            </a:fld>
            <a:endParaRPr lang="en-GB"/>
          </a:p>
        </p:txBody>
      </p:sp>
      <p:sp>
        <p:nvSpPr>
          <p:cNvPr id="7" name="Fußzeilenplatzhalter 6">
            <a:extLst>
              <a:ext uri="{FF2B5EF4-FFF2-40B4-BE49-F238E27FC236}">
                <a16:creationId xmlns:a16="http://schemas.microsoft.com/office/drawing/2014/main" id="{36C4DFAD-A99C-4092-9FAE-D03CBD68A1FC}"/>
              </a:ext>
            </a:extLst>
          </p:cNvPr>
          <p:cNvSpPr>
            <a:spLocks noGrp="1"/>
          </p:cNvSpPr>
          <p:nvPr>
            <p:ph type="ftr" sz="quarter" idx="25"/>
          </p:nvPr>
        </p:nvSpPr>
        <p:spPr/>
        <p:txBody>
          <a:bodyPr/>
          <a:lstStyle/>
          <a:p>
            <a:r>
              <a:rPr lang="en-US"/>
              <a:t>Sustainability in Textiles : Expectations &amp; Trends</a:t>
            </a:r>
            <a:endParaRPr lang="en-GB"/>
          </a:p>
        </p:txBody>
      </p:sp>
      <p:sp>
        <p:nvSpPr>
          <p:cNvPr id="8" name="Foliennummernplatzhalter 7">
            <a:extLst>
              <a:ext uri="{FF2B5EF4-FFF2-40B4-BE49-F238E27FC236}">
                <a16:creationId xmlns:a16="http://schemas.microsoft.com/office/drawing/2014/main" id="{C8F52293-BD85-4DFE-A73D-98ECA1993658}"/>
              </a:ext>
            </a:extLst>
          </p:cNvPr>
          <p:cNvSpPr>
            <a:spLocks noGrp="1"/>
          </p:cNvSpPr>
          <p:nvPr>
            <p:ph type="sldNum" sz="quarter" idx="26"/>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415981055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60" y="165139"/>
            <a:ext cx="11856943" cy="5970041"/>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60" y="165139"/>
            <a:ext cx="11856943" cy="59700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endParaRPr lang="en-GB" sz="240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047" y="5404847"/>
            <a:ext cx="1048740" cy="297523"/>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0918" y="5443855"/>
            <a:ext cx="387587" cy="315350"/>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043" y="5409503"/>
            <a:ext cx="312647" cy="312757"/>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580" y="5373580"/>
            <a:ext cx="350117" cy="396436"/>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5811" y="5404847"/>
            <a:ext cx="2305331" cy="297523"/>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3996" y="5404847"/>
            <a:ext cx="2949654" cy="297523"/>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1744" y="2761599"/>
            <a:ext cx="3426467" cy="801877"/>
          </a:xfrm>
        </p:spPr>
        <p:txBody>
          <a:bodyPr/>
          <a:lstStyle>
            <a:lvl1pPr>
              <a:lnSpc>
                <a:spcPct val="100000"/>
              </a:lnSpc>
              <a:spcBef>
                <a:spcPts val="0"/>
              </a:spcBef>
              <a:defRPr sz="16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1744" y="1857579"/>
            <a:ext cx="3426467" cy="235089"/>
          </a:xfrm>
        </p:spPr>
        <p:txBody>
          <a:bodyPr/>
          <a:lstStyle>
            <a:lvl1pPr>
              <a:defRPr sz="1600" b="1"/>
            </a:lvl1pPr>
          </a:lstStyle>
          <a:p>
            <a:r>
              <a:rPr lang="en-GB"/>
              <a:t>Given name Family name</a:t>
            </a:r>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1744" y="2181810"/>
            <a:ext cx="3426467" cy="235089"/>
          </a:xfrm>
        </p:spPr>
        <p:txBody>
          <a:bodyPr/>
          <a:lstStyle>
            <a:lvl1pPr>
              <a:defRPr sz="1600"/>
            </a:lvl1pPr>
          </a:lstStyle>
          <a:p>
            <a:r>
              <a:rPr lang="en-GB"/>
              <a:t>Function, place</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680" y="1857579"/>
            <a:ext cx="1789120" cy="2076034"/>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2454" y="2761599"/>
            <a:ext cx="3561635" cy="801877"/>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2454" y="1857579"/>
            <a:ext cx="3561635" cy="235089"/>
          </a:xfrm>
        </p:spPr>
        <p:txBody>
          <a:bodyPr/>
          <a:lstStyle>
            <a:lvl1pPr>
              <a:defRPr sz="1600" b="1"/>
            </a:lvl1pPr>
          </a:lstStyle>
          <a:p>
            <a:r>
              <a:rPr lang="en-GB"/>
              <a:t>Given name Family name</a:t>
            </a:r>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2454" y="2181810"/>
            <a:ext cx="3561635" cy="235089"/>
          </a:xfrm>
        </p:spPr>
        <p:txBody>
          <a:bodyPr/>
          <a:lstStyle>
            <a:lvl1pPr>
              <a:defRPr sz="1600"/>
            </a:lvl1pPr>
          </a:lstStyle>
          <a:p>
            <a:r>
              <a:rPr lang="en-GB"/>
              <a:t>Function, place</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0391" y="1857579"/>
            <a:ext cx="1789120" cy="2076034"/>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678" y="320358"/>
            <a:ext cx="11284412" cy="720892"/>
          </a:xfrm>
        </p:spPr>
        <p:txBody>
          <a:bodyPr/>
          <a:lstStyle>
            <a:lvl1pPr>
              <a:defRPr/>
            </a:lvl1pPr>
          </a:lstStyle>
          <a:p>
            <a:r>
              <a:rPr lang="en-GB"/>
              <a:t>Contact</a:t>
            </a:r>
          </a:p>
        </p:txBody>
      </p:sp>
      <p:sp>
        <p:nvSpPr>
          <p:cNvPr id="5" name="Datumsplatzhalter 4">
            <a:extLst>
              <a:ext uri="{FF2B5EF4-FFF2-40B4-BE49-F238E27FC236}">
                <a16:creationId xmlns:a16="http://schemas.microsoft.com/office/drawing/2014/main" id="{0986030D-586C-4CC7-A485-8B94480B0077}"/>
              </a:ext>
            </a:extLst>
          </p:cNvPr>
          <p:cNvSpPr>
            <a:spLocks noGrp="1"/>
          </p:cNvSpPr>
          <p:nvPr>
            <p:ph type="dt" sz="half" idx="28"/>
          </p:nvPr>
        </p:nvSpPr>
        <p:spPr/>
        <p:txBody>
          <a:bodyPr/>
          <a:lstStyle/>
          <a:p>
            <a:fld id="{0961E9AD-741B-4CF5-9172-9D1BB413C5B7}" type="datetime1">
              <a:rPr lang="en-IN" smtClean="0"/>
              <a:t>08-12-2022</a:t>
            </a:fld>
            <a:endParaRPr lang="en-GB"/>
          </a:p>
        </p:txBody>
      </p:sp>
      <p:sp>
        <p:nvSpPr>
          <p:cNvPr id="7" name="Fußzeilenplatzhalter 6">
            <a:extLst>
              <a:ext uri="{FF2B5EF4-FFF2-40B4-BE49-F238E27FC236}">
                <a16:creationId xmlns:a16="http://schemas.microsoft.com/office/drawing/2014/main" id="{3EBD3BE4-6430-4C29-8496-67F818CF60BF}"/>
              </a:ext>
            </a:extLst>
          </p:cNvPr>
          <p:cNvSpPr>
            <a:spLocks noGrp="1"/>
          </p:cNvSpPr>
          <p:nvPr>
            <p:ph type="ftr" sz="quarter" idx="29"/>
          </p:nvPr>
        </p:nvSpPr>
        <p:spPr/>
        <p:txBody>
          <a:bodyPr/>
          <a:lstStyle/>
          <a:p>
            <a:r>
              <a:rPr lang="en-US"/>
              <a:t>Sustainability in Textiles : Expectations &amp; Trends</a:t>
            </a:r>
            <a:endParaRPr lang="en-GB"/>
          </a:p>
        </p:txBody>
      </p:sp>
      <p:sp>
        <p:nvSpPr>
          <p:cNvPr id="8" name="Foliennummernplatzhalter 7">
            <a:extLst>
              <a:ext uri="{FF2B5EF4-FFF2-40B4-BE49-F238E27FC236}">
                <a16:creationId xmlns:a16="http://schemas.microsoft.com/office/drawing/2014/main" id="{79D4F2A6-2371-4DC2-B09B-12DDA2F8FC28}"/>
              </a:ext>
            </a:extLst>
          </p:cNvPr>
          <p:cNvSpPr>
            <a:spLocks noGrp="1"/>
          </p:cNvSpPr>
          <p:nvPr>
            <p:ph type="sldNum" sz="quarter" idx="30"/>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320380894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60" y="165139"/>
            <a:ext cx="11856943" cy="5970041"/>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780" y="165139"/>
            <a:ext cx="11856943" cy="59700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677" y="320358"/>
            <a:ext cx="11412958" cy="720892"/>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679" y="3966870"/>
            <a:ext cx="3477540" cy="720316"/>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679" y="3345972"/>
            <a:ext cx="3477540" cy="235089"/>
          </a:xfrm>
        </p:spPr>
        <p:txBody>
          <a:bodyPr/>
          <a:lstStyle>
            <a:lvl1pPr>
              <a:defRPr sz="1333"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679" y="3582655"/>
            <a:ext cx="3477540" cy="235089"/>
          </a:xfrm>
        </p:spPr>
        <p:txBody>
          <a:bodyPr/>
          <a:lstStyle>
            <a:lvl1pPr>
              <a:defRPr sz="1333"/>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679" y="1569907"/>
            <a:ext cx="1355264" cy="1572601"/>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029" y="3966870"/>
            <a:ext cx="3477540" cy="720316"/>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029" y="3345972"/>
            <a:ext cx="3477540" cy="235089"/>
          </a:xfrm>
        </p:spPr>
        <p:txBody>
          <a:bodyPr/>
          <a:lstStyle>
            <a:lvl1pPr>
              <a:defRPr sz="1333" b="1"/>
            </a:lvl1pPr>
          </a:lstStyle>
          <a:p>
            <a:r>
              <a:rPr lang="en-GB"/>
              <a:t>Given name Family name</a:t>
            </a:r>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029" y="3582655"/>
            <a:ext cx="3477540" cy="235089"/>
          </a:xfrm>
        </p:spPr>
        <p:txBody>
          <a:bodyPr/>
          <a:lstStyle>
            <a:lvl1pPr>
              <a:defRPr sz="1333"/>
            </a:lvl1pPr>
          </a:lstStyle>
          <a:p>
            <a:r>
              <a:rPr lang="en-GB"/>
              <a:t>Function, place</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031" y="1569907"/>
            <a:ext cx="1355264" cy="1572601"/>
          </a:xfrm>
          <a:solidFill>
            <a:schemeClr val="bg2"/>
          </a:solidFill>
        </p:spPr>
        <p:txBody>
          <a:bodyPr vert="horz" lIns="36000" tIns="864000" rIns="36000" bIns="36000" rtlCol="0">
            <a:noAutofit/>
          </a:bodyPr>
          <a:lstStyle>
            <a:lvl1pPr marL="0" marR="0" indent="0" algn="ctr" defTabSz="914286"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marL="0" marR="0" lvl="0" indent="0" algn="ctr" defTabSz="914286" rtl="0" eaLnBrk="1" fontAlgn="auto" latinLnBrk="0" hangingPunct="1">
              <a:lnSpc>
                <a:spcPct val="90000"/>
              </a:lnSpc>
              <a:spcBef>
                <a:spcPts val="800"/>
              </a:spcBef>
              <a:spcAft>
                <a:spcPts val="0"/>
              </a:spcAft>
              <a:buClrTx/>
              <a:buSzTx/>
              <a:buFont typeface="Arial" panose="020B0604020202020204" pitchFamily="34" charset="0"/>
              <a:buNone/>
              <a:tabLst/>
              <a:defRPr/>
            </a:pPr>
            <a:r>
              <a:rPr lang="en-GB"/>
              <a:t>Photo</a:t>
            </a:r>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8381" y="3966870"/>
            <a:ext cx="3477540" cy="720316"/>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8381" y="3345972"/>
            <a:ext cx="3477540" cy="235089"/>
          </a:xfrm>
        </p:spPr>
        <p:txBody>
          <a:bodyPr/>
          <a:lstStyle>
            <a:lvl1pPr>
              <a:defRPr sz="1333" b="1"/>
            </a:lvl1pPr>
          </a:lstStyle>
          <a:p>
            <a:r>
              <a:rPr lang="en-GB"/>
              <a:t>Given name Family name</a:t>
            </a:r>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8381" y="3582655"/>
            <a:ext cx="3477540" cy="235089"/>
          </a:xfrm>
        </p:spPr>
        <p:txBody>
          <a:bodyPr/>
          <a:lstStyle>
            <a:lvl1pPr>
              <a:defRPr sz="1333"/>
            </a:lvl1pPr>
          </a:lstStyle>
          <a:p>
            <a:r>
              <a:rPr lang="en-GB"/>
              <a:t>Function, place</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8383" y="1569907"/>
            <a:ext cx="1355264" cy="1572601"/>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047" y="5404847"/>
            <a:ext cx="1048740" cy="297523"/>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0918" y="5443855"/>
            <a:ext cx="387587" cy="315350"/>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043" y="5409503"/>
            <a:ext cx="312647" cy="312757"/>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580" y="5373580"/>
            <a:ext cx="350117" cy="396436"/>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5811" y="5404847"/>
            <a:ext cx="2305331" cy="297523"/>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3996" y="5404847"/>
            <a:ext cx="2949654" cy="297523"/>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21D138DF-0689-42A1-BBDF-4599B8C4F19A}"/>
              </a:ext>
            </a:extLst>
          </p:cNvPr>
          <p:cNvSpPr>
            <a:spLocks noGrp="1"/>
          </p:cNvSpPr>
          <p:nvPr>
            <p:ph type="dt" sz="half" idx="32"/>
          </p:nvPr>
        </p:nvSpPr>
        <p:spPr/>
        <p:txBody>
          <a:bodyPr/>
          <a:lstStyle/>
          <a:p>
            <a:fld id="{F0975D94-67A6-493E-9528-3FB3DE77DCCE}" type="datetime1">
              <a:rPr lang="en-IN" smtClean="0"/>
              <a:t>08-12-2022</a:t>
            </a:fld>
            <a:endParaRPr lang="en-GB"/>
          </a:p>
        </p:txBody>
      </p:sp>
      <p:sp>
        <p:nvSpPr>
          <p:cNvPr id="7" name="Fußzeilenplatzhalter 6">
            <a:extLst>
              <a:ext uri="{FF2B5EF4-FFF2-40B4-BE49-F238E27FC236}">
                <a16:creationId xmlns:a16="http://schemas.microsoft.com/office/drawing/2014/main" id="{B48531D5-774B-43B2-BF9F-942049A2E308}"/>
              </a:ext>
            </a:extLst>
          </p:cNvPr>
          <p:cNvSpPr>
            <a:spLocks noGrp="1"/>
          </p:cNvSpPr>
          <p:nvPr>
            <p:ph type="ftr" sz="quarter" idx="33"/>
          </p:nvPr>
        </p:nvSpPr>
        <p:spPr/>
        <p:txBody>
          <a:bodyPr/>
          <a:lstStyle/>
          <a:p>
            <a:r>
              <a:rPr lang="en-US"/>
              <a:t>Sustainability in Textiles : Expectations &amp; Trends</a:t>
            </a:r>
            <a:endParaRPr lang="en-GB"/>
          </a:p>
        </p:txBody>
      </p:sp>
      <p:sp>
        <p:nvSpPr>
          <p:cNvPr id="8" name="Foliennummernplatzhalter 7">
            <a:extLst>
              <a:ext uri="{FF2B5EF4-FFF2-40B4-BE49-F238E27FC236}">
                <a16:creationId xmlns:a16="http://schemas.microsoft.com/office/drawing/2014/main" id="{B567733F-77B6-4DB6-99E1-00F2DD5496BA}"/>
              </a:ext>
            </a:extLst>
          </p:cNvPr>
          <p:cNvSpPr>
            <a:spLocks noGrp="1"/>
          </p:cNvSpPr>
          <p:nvPr>
            <p:ph type="sldNum" sz="quarter" idx="34"/>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315076452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21424" cy="720892"/>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AE92EAB6-E800-4824-9AA6-CF3265D225A1}"/>
              </a:ext>
            </a:extLst>
          </p:cNvPr>
          <p:cNvSpPr>
            <a:spLocks noGrp="1"/>
          </p:cNvSpPr>
          <p:nvPr>
            <p:ph type="dt" sz="half" idx="10"/>
          </p:nvPr>
        </p:nvSpPr>
        <p:spPr/>
        <p:txBody>
          <a:bodyPr/>
          <a:lstStyle/>
          <a:p>
            <a:fld id="{238CA81C-9715-4119-AC5C-1ED43580ABEB}" type="datetime1">
              <a:rPr lang="en-IN" smtClean="0"/>
              <a:t>08-12-2022</a:t>
            </a:fld>
            <a:endParaRPr lang="en-GB"/>
          </a:p>
        </p:txBody>
      </p:sp>
      <p:sp>
        <p:nvSpPr>
          <p:cNvPr id="7" name="Fußzeilenplatzhalter 6">
            <a:extLst>
              <a:ext uri="{FF2B5EF4-FFF2-40B4-BE49-F238E27FC236}">
                <a16:creationId xmlns:a16="http://schemas.microsoft.com/office/drawing/2014/main" id="{8C747616-D15A-4B76-A750-E3C2CAEDF52A}"/>
              </a:ext>
            </a:extLst>
          </p:cNvPr>
          <p:cNvSpPr>
            <a:spLocks noGrp="1"/>
          </p:cNvSpPr>
          <p:nvPr>
            <p:ph type="ftr" sz="quarter" idx="11"/>
          </p:nvPr>
        </p:nvSpPr>
        <p:spPr/>
        <p:txBody>
          <a:bodyPr/>
          <a:lstStyle/>
          <a:p>
            <a:r>
              <a:rPr lang="en-US"/>
              <a:t>Sustainability in Textiles : Expectations &amp; Trends</a:t>
            </a:r>
            <a:endParaRPr lang="en-GB"/>
          </a:p>
        </p:txBody>
      </p:sp>
      <p:sp>
        <p:nvSpPr>
          <p:cNvPr id="8" name="Foliennummernplatzhalter 7">
            <a:extLst>
              <a:ext uri="{FF2B5EF4-FFF2-40B4-BE49-F238E27FC236}">
                <a16:creationId xmlns:a16="http://schemas.microsoft.com/office/drawing/2014/main" id="{E01D67F9-3FD2-4133-A359-8B5B098782AF}"/>
              </a:ext>
            </a:extLst>
          </p:cNvPr>
          <p:cNvSpPr>
            <a:spLocks noGrp="1"/>
          </p:cNvSpPr>
          <p:nvPr>
            <p:ph type="sldNum" sz="quarter" idx="12"/>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2508548818"/>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677" y="320358"/>
            <a:ext cx="11421424" cy="720892"/>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59" y="5312349"/>
            <a:ext cx="3094034" cy="82282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Datumsplatzhalter 11">
            <a:extLst>
              <a:ext uri="{FF2B5EF4-FFF2-40B4-BE49-F238E27FC236}">
                <a16:creationId xmlns:a16="http://schemas.microsoft.com/office/drawing/2014/main" id="{947CAD9D-1855-4034-B38A-24703C6CD8BD}"/>
              </a:ext>
            </a:extLst>
          </p:cNvPr>
          <p:cNvSpPr>
            <a:spLocks noGrp="1"/>
          </p:cNvSpPr>
          <p:nvPr>
            <p:ph type="dt" sz="half" idx="10"/>
          </p:nvPr>
        </p:nvSpPr>
        <p:spPr/>
        <p:txBody>
          <a:bodyPr/>
          <a:lstStyle/>
          <a:p>
            <a:fld id="{7A619AE3-5A6C-45C7-AF66-5FF49C456770}" type="datetime1">
              <a:rPr lang="en-IN" smtClean="0"/>
              <a:t>08-12-2022</a:t>
            </a:fld>
            <a:endParaRPr lang="en-GB"/>
          </a:p>
        </p:txBody>
      </p:sp>
      <p:sp>
        <p:nvSpPr>
          <p:cNvPr id="13" name="Fußzeilenplatzhalter 12">
            <a:extLst>
              <a:ext uri="{FF2B5EF4-FFF2-40B4-BE49-F238E27FC236}">
                <a16:creationId xmlns:a16="http://schemas.microsoft.com/office/drawing/2014/main" id="{5310A70C-D8B8-42A6-B5C9-447FBE8EE8D3}"/>
              </a:ext>
            </a:extLst>
          </p:cNvPr>
          <p:cNvSpPr>
            <a:spLocks noGrp="1"/>
          </p:cNvSpPr>
          <p:nvPr>
            <p:ph type="ftr" sz="quarter" idx="11"/>
          </p:nvPr>
        </p:nvSpPr>
        <p:spPr/>
        <p:txBody>
          <a:bodyPr/>
          <a:lstStyle/>
          <a:p>
            <a:r>
              <a:rPr lang="en-US"/>
              <a:t>Sustainability in Textiles : Expectations &amp; Trends</a:t>
            </a:r>
            <a:endParaRPr lang="en-GB"/>
          </a:p>
        </p:txBody>
      </p:sp>
      <p:sp>
        <p:nvSpPr>
          <p:cNvPr id="14" name="Foliennummernplatzhalter 13">
            <a:extLst>
              <a:ext uri="{FF2B5EF4-FFF2-40B4-BE49-F238E27FC236}">
                <a16:creationId xmlns:a16="http://schemas.microsoft.com/office/drawing/2014/main" id="{66669E51-E04F-47E9-8734-AABE57CED6EE}"/>
              </a:ext>
            </a:extLst>
          </p:cNvPr>
          <p:cNvSpPr>
            <a:spLocks noGrp="1"/>
          </p:cNvSpPr>
          <p:nvPr>
            <p:ph type="sldNum" sz="quarter" idx="12"/>
          </p:nvPr>
        </p:nvSpPr>
        <p:spPr/>
        <p:txBody>
          <a:bodyPr/>
          <a:lstStyle/>
          <a:p>
            <a:r>
              <a:rPr lang="en-GB"/>
              <a:t>Page </a:t>
            </a:r>
            <a:fld id="{3A8B5DB7-81A8-4ED4-916B-6B23CD603687}" type="slidenum">
              <a:rPr lang="en-GB" smtClean="0"/>
              <a:pPr/>
              <a:t>‹Nr.›</a:t>
            </a:fld>
            <a:endParaRPr lang="en-GB"/>
          </a:p>
        </p:txBody>
      </p:sp>
    </p:spTree>
    <p:extLst>
      <p:ext uri="{BB962C8B-B14F-4D97-AF65-F5344CB8AC3E}">
        <p14:creationId xmlns:p14="http://schemas.microsoft.com/office/powerpoint/2010/main" val="3295417560"/>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599679" y="431441"/>
            <a:ext cx="5765245" cy="574393"/>
          </a:xfrm>
        </p:spPr>
        <p:txBody>
          <a:bodyPr wrap="square">
            <a:spAutoFit/>
          </a:bodyPr>
          <a:lstStyle>
            <a:lvl1pPr marL="0" marR="0" indent="0" algn="l" defTabSz="914286"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C80F0F"/>
                </a:solidFill>
                <a:effectLst/>
                <a:uLnTx/>
                <a:uFillTx/>
                <a:latin typeface="+mn-lt"/>
                <a:ea typeface="+mn-ea"/>
                <a:cs typeface="+mn-cs"/>
              </a:rPr>
              <a:t>Note for publication details:</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Please adapt/delete placeholder texts (project/programme name, address, email, etc.) as required.</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Delete the placeholder for the cooperation partner if it is not appropriate.</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583" y="1476238"/>
            <a:ext cx="4285457" cy="1688674"/>
          </a:xfrm>
          <a:prstGeom prst="rect">
            <a:avLst/>
          </a:prstGeom>
        </p:spPr>
        <p:txBody>
          <a:bodyPr wrap="square" lIns="0" tIns="0">
            <a:spAutoFit/>
          </a:bodyPr>
          <a:lstStyle/>
          <a:p>
            <a:pPr marL="0" marR="0" lvl="0" indent="0" defTabSz="1219048"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1219048" eaLnBrk="1" fontAlgn="auto" latinLnBrk="0" hangingPunct="1">
              <a:lnSpc>
                <a:spcPct val="100000"/>
              </a:lnSpc>
              <a:spcBef>
                <a:spcPts val="0"/>
              </a:spcBef>
              <a:spcAft>
                <a:spcPts val="0"/>
              </a:spcAft>
              <a:buClrTx/>
              <a:buSzTx/>
              <a:buFontTx/>
              <a:buNone/>
              <a:tabLst/>
              <a:defRPr/>
            </a:pPr>
            <a:br>
              <a:rPr kumimoji="0" lang="en-US" sz="1067" b="0" i="0" u="none" strike="noStrike" kern="0" cap="none" spc="0" normalizeH="0" baseline="0" noProof="0">
                <a:ln>
                  <a:noFill/>
                </a:ln>
                <a:solidFill>
                  <a:prstClr val="black"/>
                </a:solidFill>
                <a:effectLst/>
                <a:uLnTx/>
                <a:uFillTx/>
              </a:rPr>
            </a:br>
            <a:r>
              <a:rPr kumimoji="0" lang="de-DE" sz="1067" b="1" i="0" u="none" strike="noStrike" kern="0" cap="none" spc="0" normalizeH="0" baseline="0" noProof="0" err="1">
                <a:ln>
                  <a:noFill/>
                </a:ln>
                <a:solidFill>
                  <a:prstClr val="black"/>
                </a:solidFill>
                <a:effectLst/>
                <a:uLnTx/>
                <a:uFillTx/>
              </a:rPr>
              <a:t>Published</a:t>
            </a:r>
            <a:r>
              <a:rPr kumimoji="0" lang="de-DE" sz="1067" b="1" i="0" u="none" strike="noStrike" kern="0" cap="none" spc="0" normalizeH="0" baseline="0" noProof="0">
                <a:ln>
                  <a:noFill/>
                </a:ln>
                <a:solidFill>
                  <a:prstClr val="black"/>
                </a:solidFill>
                <a:effectLst/>
                <a:uLnTx/>
                <a:uFillTx/>
              </a:rPr>
              <a:t> </a:t>
            </a:r>
            <a:r>
              <a:rPr kumimoji="0" lang="de-DE" sz="1067" b="1" i="0" u="none" strike="noStrike" kern="0" cap="none" spc="0" normalizeH="0" baseline="0" noProof="0" err="1">
                <a:ln>
                  <a:noFill/>
                </a:ln>
                <a:solidFill>
                  <a:prstClr val="black"/>
                </a:solidFill>
                <a:effectLst/>
                <a:uLnTx/>
                <a:uFillTx/>
              </a:rPr>
              <a:t>by</a:t>
            </a:r>
            <a:r>
              <a:rPr kumimoji="0" lang="de-DE" sz="1067" b="1" i="0" u="none" strike="noStrike" kern="0" cap="none" spc="0" normalizeH="0" baseline="0" noProof="0">
                <a:ln>
                  <a:noFill/>
                </a:ln>
                <a:solidFill>
                  <a:prstClr val="black"/>
                </a:solidFill>
                <a:effectLst/>
                <a:uLnTx/>
                <a:uFillTx/>
              </a:rPr>
              <a:t>:</a:t>
            </a:r>
          </a:p>
          <a:p>
            <a:pPr marL="0" marR="0" lvl="0" indent="0" defTabSz="1219048"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Deutsche Gesellschaft </a:t>
            </a:r>
            <a:r>
              <a:rPr kumimoji="0" lang="de-DE" sz="1067" b="0" i="0" u="none" strike="noStrike" kern="0" cap="none" spc="0" normalizeH="0" baseline="0" noProof="0" err="1">
                <a:ln>
                  <a:noFill/>
                </a:ln>
                <a:solidFill>
                  <a:prstClr val="black"/>
                </a:solidFill>
                <a:effectLst/>
                <a:uLnTx/>
                <a:uFillTx/>
              </a:rPr>
              <a:t>für</a:t>
            </a:r>
            <a:endParaRPr kumimoji="0" lang="de-DE" sz="1067" b="0" i="0" u="none" strike="noStrike" kern="0" cap="none" spc="0" normalizeH="0" baseline="0" noProof="0">
              <a:ln>
                <a:noFill/>
              </a:ln>
              <a:solidFill>
                <a:prstClr val="black"/>
              </a:solidFill>
              <a:effectLst/>
              <a:uLnTx/>
              <a:uFillTx/>
            </a:endParaRPr>
          </a:p>
          <a:p>
            <a:pPr marL="0" marR="0" lvl="0" indent="0" defTabSz="1219048"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Internationale Zusammenarbeit (GIZ) GmbH</a:t>
            </a:r>
            <a:br>
              <a:rPr kumimoji="0" lang="de-DE" sz="1067" b="0" i="0" u="none" strike="noStrike" kern="0" cap="none" spc="0" normalizeH="0" baseline="0" noProof="0">
                <a:ln>
                  <a:noFill/>
                </a:ln>
                <a:solidFill>
                  <a:prstClr val="black"/>
                </a:solidFill>
                <a:effectLst/>
                <a:uLnTx/>
                <a:uFillTx/>
              </a:rPr>
            </a:br>
            <a:br>
              <a:rPr kumimoji="0" lang="de-DE" sz="1067" b="0" i="0" u="none" strike="noStrike" kern="0" cap="none" spc="0" normalizeH="0" baseline="0" noProof="0">
                <a:ln>
                  <a:noFill/>
                </a:ln>
                <a:solidFill>
                  <a:prstClr val="black"/>
                </a:solidFill>
                <a:effectLst/>
                <a:uLnTx/>
                <a:uFillTx/>
              </a:rPr>
            </a:br>
            <a:r>
              <a:rPr kumimoji="0" lang="de-DE" sz="1067" b="0" i="0" u="none" strike="noStrike" kern="0" cap="none" spc="0" normalizeH="0" baseline="0" noProof="0">
                <a:ln>
                  <a:noFill/>
                </a:ln>
                <a:solidFill>
                  <a:prstClr val="black"/>
                </a:solidFill>
                <a:effectLst/>
                <a:uLnTx/>
                <a:uFillTx/>
              </a:rPr>
              <a:t>Registered </a:t>
            </a:r>
            <a:r>
              <a:rPr kumimoji="0" lang="de-DE" sz="1067" b="0" i="0" u="none" strike="noStrike" kern="0" cap="none" spc="0" normalizeH="0" baseline="0" noProof="0" err="1">
                <a:ln>
                  <a:noFill/>
                </a:ln>
                <a:solidFill>
                  <a:prstClr val="black"/>
                </a:solidFill>
                <a:effectLst/>
                <a:uLnTx/>
                <a:uFillTx/>
              </a:rPr>
              <a:t>offices</a:t>
            </a:r>
            <a:endParaRPr kumimoji="0" lang="de-DE" sz="1067" b="0" i="0" u="none" strike="noStrike" kern="0" cap="none" spc="0" normalizeH="0" baseline="0" noProof="0">
              <a:ln>
                <a:noFill/>
              </a:ln>
              <a:solidFill>
                <a:prstClr val="black"/>
              </a:solidFill>
              <a:effectLst/>
              <a:uLnTx/>
              <a:uFillTx/>
            </a:endParaRPr>
          </a:p>
          <a:p>
            <a:pPr marL="0" marR="0" lvl="0" indent="0" defTabSz="1219048"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Bonn and Eschborn</a:t>
            </a:r>
            <a:endParaRPr kumimoji="0" lang="en-US" sz="1067" b="0" i="0" u="none" strike="noStrike" kern="0" cap="none" spc="0" normalizeH="0" baseline="0" noProof="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582" y="3397933"/>
            <a:ext cx="4618628" cy="2350735"/>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7957" y="1476237"/>
            <a:ext cx="4570308" cy="2350735"/>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5" name="Datumsplatzhalter 4">
            <a:extLst>
              <a:ext uri="{FF2B5EF4-FFF2-40B4-BE49-F238E27FC236}">
                <a16:creationId xmlns:a16="http://schemas.microsoft.com/office/drawing/2014/main" id="{F710B78A-21F5-4CD5-A798-9F28BEF0EA21}"/>
              </a:ext>
            </a:extLst>
          </p:cNvPr>
          <p:cNvSpPr>
            <a:spLocks noGrp="1"/>
          </p:cNvSpPr>
          <p:nvPr>
            <p:ph type="dt" sz="half" idx="18"/>
          </p:nvPr>
        </p:nvSpPr>
        <p:spPr/>
        <p:txBody>
          <a:bodyPr/>
          <a:lstStyle/>
          <a:p>
            <a:fld id="{3EA8C1ED-A62A-4EC1-8A2F-976B83FB8185}" type="datetime1">
              <a:rPr lang="en-IN" smtClean="0"/>
              <a:t>08-12-2022</a:t>
            </a:fld>
            <a:endParaRPr lang="en-GB"/>
          </a:p>
        </p:txBody>
      </p:sp>
      <p:sp>
        <p:nvSpPr>
          <p:cNvPr id="6" name="Fußzeilenplatzhalter 5">
            <a:extLst>
              <a:ext uri="{FF2B5EF4-FFF2-40B4-BE49-F238E27FC236}">
                <a16:creationId xmlns:a16="http://schemas.microsoft.com/office/drawing/2014/main" id="{489B8326-D6A7-4E0B-A320-27E8F32582F1}"/>
              </a:ext>
            </a:extLst>
          </p:cNvPr>
          <p:cNvSpPr>
            <a:spLocks noGrp="1"/>
          </p:cNvSpPr>
          <p:nvPr>
            <p:ph type="ftr" sz="quarter" idx="19"/>
          </p:nvPr>
        </p:nvSpPr>
        <p:spPr/>
        <p:txBody>
          <a:bodyPr/>
          <a:lstStyle/>
          <a:p>
            <a:r>
              <a:rPr lang="en-US"/>
              <a:t>Sustainability in Textiles : Expectations &amp; Trends</a:t>
            </a:r>
            <a:endParaRPr lang="en-GB"/>
          </a:p>
        </p:txBody>
      </p:sp>
      <p:sp>
        <p:nvSpPr>
          <p:cNvPr id="8" name="Foliennummernplatzhalter 7">
            <a:extLst>
              <a:ext uri="{FF2B5EF4-FFF2-40B4-BE49-F238E27FC236}">
                <a16:creationId xmlns:a16="http://schemas.microsoft.com/office/drawing/2014/main" id="{B829CD0F-D162-4EFA-8033-3557250F4410}"/>
              </a:ext>
            </a:extLst>
          </p:cNvPr>
          <p:cNvSpPr>
            <a:spLocks noGrp="1"/>
          </p:cNvSpPr>
          <p:nvPr>
            <p:ph type="sldNum" sz="quarter" idx="20"/>
          </p:nvPr>
        </p:nvSpPr>
        <p:spPr/>
        <p:txBody>
          <a:bodyPr/>
          <a:lstStyle/>
          <a:p>
            <a:r>
              <a:rPr lang="en-GB"/>
              <a:t>Page </a:t>
            </a:r>
            <a:fld id="{3A8B5DB7-81A8-4ED4-916B-6B23CD603687}" type="slidenum">
              <a:rPr lang="en-GB" smtClean="0"/>
              <a:pPr/>
              <a:t>‹Nr.›</a:t>
            </a:fld>
            <a:endParaRPr lang="en-GB"/>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5847590" y="4277002"/>
            <a:ext cx="1075697" cy="147767"/>
          </a:xfrm>
        </p:spPr>
        <p:txBody>
          <a:bodyPr wrap="none" lIns="0">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a:t>Click </a:t>
            </a:r>
            <a:r>
              <a:rPr lang="de-DE" err="1"/>
              <a:t>to</a:t>
            </a:r>
            <a:r>
              <a:rPr lang="de-DE"/>
              <a:t> </a:t>
            </a:r>
            <a:r>
              <a:rPr lang="de-DE" err="1"/>
              <a:t>add</a:t>
            </a:r>
            <a:r>
              <a:rPr lang="de-DE"/>
              <a:t> </a:t>
            </a:r>
            <a:r>
              <a:rPr lang="de-DE" err="1"/>
              <a:t>text</a:t>
            </a:r>
            <a:endParaRPr lang="fr-FR"/>
          </a:p>
        </p:txBody>
      </p:sp>
    </p:spTree>
    <p:extLst>
      <p:ext uri="{BB962C8B-B14F-4D97-AF65-F5344CB8AC3E}">
        <p14:creationId xmlns:p14="http://schemas.microsoft.com/office/powerpoint/2010/main" val="356802985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582" y="1476237"/>
            <a:ext cx="9562334" cy="4627779"/>
          </a:xfrm>
        </p:spPr>
        <p:txBody>
          <a:bodyPr numCol="2"/>
          <a:lstStyle>
            <a:lvl1pPr marL="0" marR="0" indent="0" algn="l" defTabSz="914286"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91428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814" y="6537431"/>
            <a:ext cx="1445256" cy="21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679" y="320358"/>
            <a:ext cx="9019321" cy="720892"/>
          </a:xfrm>
          <a:prstGeom prst="rect">
            <a:avLst/>
          </a:prstGeom>
        </p:spPr>
        <p:txBody>
          <a:bodyPr vert="horz" lIns="0" tIns="0" rIns="95988"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sz="2400" b="1"/>
              <a:t>Photo credits/sources</a:t>
            </a:r>
            <a:endParaRPr lang="en-GB" sz="2400"/>
          </a:p>
        </p:txBody>
      </p:sp>
    </p:spTree>
    <p:extLst>
      <p:ext uri="{BB962C8B-B14F-4D97-AF65-F5344CB8AC3E}">
        <p14:creationId xmlns:p14="http://schemas.microsoft.com/office/powerpoint/2010/main" val="87936140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60" y="165140"/>
            <a:ext cx="11856943" cy="5445308"/>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1844" y="821919"/>
            <a:ext cx="11859256" cy="5215751"/>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4606" y="5610447"/>
            <a:ext cx="3206496" cy="195948"/>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578" y="2077801"/>
            <a:ext cx="4705119" cy="3028005"/>
          </a:xfrm>
          <a:prstGeom prst="rect">
            <a:avLst/>
          </a:prstGeom>
        </p:spPr>
        <p:txBody>
          <a:bodyPr wrap="square">
            <a:spAutoFit/>
          </a:bodyPr>
          <a:lstStyle/>
          <a:p>
            <a:pPr marL="0" marR="0" lvl="0" indent="0" defTabSz="1219048"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a:ln>
                  <a:noFill/>
                </a:ln>
                <a:solidFill>
                  <a:prstClr val="black"/>
                </a:solidFill>
                <a:effectLst/>
                <a:uLnTx/>
                <a:uFillTx/>
              </a:rPr>
              <a:t>Deutsche Gesellschaft </a:t>
            </a:r>
            <a:r>
              <a:rPr kumimoji="0" lang="en-GB" sz="1467" b="1" i="0" u="none" strike="noStrike" kern="0" cap="none" spc="0" normalizeH="0" baseline="0" noProof="0" err="1">
                <a:ln>
                  <a:noFill/>
                </a:ln>
                <a:solidFill>
                  <a:prstClr val="black"/>
                </a:solidFill>
                <a:effectLst/>
                <a:uLnTx/>
                <a:uFillTx/>
              </a:rPr>
              <a:t>für</a:t>
            </a:r>
            <a:br>
              <a:rPr kumimoji="0" lang="en-GB" sz="1467" b="1" i="0" u="none" strike="noStrike" kern="0" cap="none" spc="0" normalizeH="0" baseline="0" noProof="0">
                <a:ln>
                  <a:noFill/>
                </a:ln>
                <a:solidFill>
                  <a:prstClr val="black"/>
                </a:solidFill>
                <a:effectLst/>
                <a:uLnTx/>
                <a:uFillTx/>
              </a:rPr>
            </a:br>
            <a:r>
              <a:rPr kumimoji="0" lang="en-GB" sz="1467" b="1" i="0" u="none" strike="noStrike" kern="0" cap="none" spc="0" normalizeH="0" baseline="0" noProof="0">
                <a:ln>
                  <a:noFill/>
                </a:ln>
                <a:solidFill>
                  <a:prstClr val="black"/>
                </a:solidFill>
                <a:effectLst/>
                <a:uLnTx/>
                <a:uFillTx/>
              </a:rPr>
              <a:t>Internationale </a:t>
            </a:r>
            <a:r>
              <a:rPr kumimoji="0" lang="en-GB" sz="1467" b="1" i="0" u="none" strike="noStrike" kern="0" cap="none" spc="0" normalizeH="0" baseline="0" noProof="0" err="1">
                <a:ln>
                  <a:noFill/>
                </a:ln>
                <a:solidFill>
                  <a:prstClr val="black"/>
                </a:solidFill>
                <a:effectLst/>
                <a:uLnTx/>
                <a:uFillTx/>
              </a:rPr>
              <a:t>Zusammenarbeit</a:t>
            </a:r>
            <a:r>
              <a:rPr kumimoji="0" lang="en-GB" sz="1467" b="1" i="0" u="none" strike="noStrike" kern="0" cap="none" spc="0" normalizeH="0" baseline="0" noProof="0">
                <a:ln>
                  <a:noFill/>
                </a:ln>
                <a:solidFill>
                  <a:prstClr val="black"/>
                </a:solidFill>
                <a:effectLst/>
                <a:uLnTx/>
                <a:uFillTx/>
              </a:rPr>
              <a:t> (GIZ) GmbH</a:t>
            </a:r>
          </a:p>
          <a:p>
            <a:pPr marL="0" marR="0" lvl="0" indent="0" defTabSz="1219048" eaLnBrk="1" fontAlgn="auto" latinLnBrk="0" hangingPunct="1">
              <a:lnSpc>
                <a:spcPct val="100000"/>
              </a:lnSpc>
              <a:spcBef>
                <a:spcPts val="0"/>
              </a:spcBef>
              <a:spcAft>
                <a:spcPts val="0"/>
              </a:spcAft>
              <a:buClrTx/>
              <a:buSzTx/>
              <a:buFontTx/>
              <a:buNone/>
              <a:tabLst/>
              <a:defRPr/>
            </a:pPr>
            <a:endParaRPr kumimoji="0" lang="en-GB" sz="1467" b="1" i="0" u="none" strike="noStrike" kern="0" cap="none" spc="0" normalizeH="0" baseline="0" noProof="0">
              <a:ln>
                <a:noFill/>
              </a:ln>
              <a:solidFill>
                <a:prstClr val="black"/>
              </a:solidFill>
              <a:effectLst/>
              <a:uLnTx/>
              <a:uFillTx/>
            </a:endParaRPr>
          </a:p>
          <a:p>
            <a:pPr marL="0" marR="0" lvl="0" indent="0" defTabSz="1219048"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Registered offices</a:t>
            </a:r>
          </a:p>
          <a:p>
            <a:pPr marL="0" marR="0" lvl="0" indent="0" defTabSz="1219048"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Bonn and </a:t>
            </a:r>
            <a:r>
              <a:rPr kumimoji="0" lang="en-US" sz="1467" b="0" i="0" u="none" strike="noStrike" kern="0" cap="none" spc="0" normalizeH="0" baseline="0" noProof="0" err="1">
                <a:ln>
                  <a:noFill/>
                </a:ln>
                <a:solidFill>
                  <a:prstClr val="black"/>
                </a:solidFill>
                <a:effectLst/>
                <a:uLnTx/>
                <a:uFillTx/>
              </a:rPr>
              <a:t>Eschborn</a:t>
            </a:r>
            <a:endParaRPr kumimoji="0" lang="en-US" sz="1467" b="0" i="0" u="none" strike="noStrike" kern="0" cap="none" spc="0" normalizeH="0" baseline="0" noProof="0">
              <a:ln>
                <a:noFill/>
              </a:ln>
              <a:solidFill>
                <a:prstClr val="black"/>
              </a:solidFill>
              <a:effectLst/>
              <a:uLnTx/>
              <a:uFillTx/>
            </a:endParaRPr>
          </a:p>
          <a:p>
            <a:pPr marL="0" marR="0" lvl="0" indent="0" defTabSz="1219048"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048"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Friedrich-Ebert-Allee 32 + 36</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53113 Bonn, Germany</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T  +49  228  44 60 - 0</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F  +49  228  44 60 - 17 66</a:t>
            </a:r>
          </a:p>
          <a:p>
            <a:pPr marL="0" marR="0" lvl="0" indent="0" defTabSz="1219048"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048"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E  info@giz.de</a:t>
            </a:r>
          </a:p>
          <a:p>
            <a:pPr marL="0" marR="0" lvl="0" indent="0" defTabSz="1219048"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I   </a:t>
            </a:r>
            <a:r>
              <a:rPr kumimoji="0" lang="en-GB" sz="533" b="0" i="0" u="none" strike="noStrike" kern="0" cap="none" spc="0" normalizeH="0" baseline="0" noProof="0">
                <a:ln>
                  <a:noFill/>
                </a:ln>
                <a:solidFill>
                  <a:prstClr val="black"/>
                </a:solidFill>
                <a:effectLst/>
                <a:uLnTx/>
                <a:uFillTx/>
              </a:rPr>
              <a:t> </a:t>
            </a:r>
            <a:r>
              <a:rPr kumimoji="0" lang="en-GB" sz="1467" b="0" i="0" u="none" strike="noStrike" kern="0" cap="none" spc="0" normalizeH="0" baseline="0" noProof="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699975" y="3414611"/>
            <a:ext cx="4294158" cy="995631"/>
          </a:xfrm>
          <a:prstGeom prst="rect">
            <a:avLst/>
          </a:prstGeom>
        </p:spPr>
        <p:txBody>
          <a:bodyPr wrap="square">
            <a:spAutoFit/>
          </a:bodyPr>
          <a:lstStyle/>
          <a:p>
            <a:pPr marL="0" marR="0" lvl="0" indent="0" algn="l" defTabSz="1219048"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mn-lt"/>
                <a:ea typeface="+mn-ea"/>
                <a:cs typeface="+mn-cs"/>
              </a:rPr>
              <a:t>Dag-Hammarskjöld-</a:t>
            </a:r>
            <a:r>
              <a:rPr kumimoji="0" lang="en-GB" sz="1467" b="0" i="0" u="none" strike="noStrike" kern="0" cap="none" spc="0" normalizeH="0" baseline="0" noProof="0" err="1">
                <a:ln>
                  <a:noFill/>
                </a:ln>
                <a:solidFill>
                  <a:prstClr val="black"/>
                </a:solidFill>
                <a:effectLst/>
                <a:uLnTx/>
                <a:uFillTx/>
                <a:latin typeface="+mn-lt"/>
                <a:ea typeface="+mn-ea"/>
                <a:cs typeface="+mn-cs"/>
              </a:rPr>
              <a:t>Weg</a:t>
            </a:r>
            <a:r>
              <a:rPr kumimoji="0" lang="en-GB" sz="1467" b="0" i="0" u="none" strike="noStrike" kern="0" cap="none" spc="0" normalizeH="0" baseline="0" noProof="0">
                <a:ln>
                  <a:noFill/>
                </a:ln>
                <a:solidFill>
                  <a:prstClr val="black"/>
                </a:solidFill>
                <a:effectLst/>
                <a:uLnTx/>
                <a:uFillTx/>
                <a:latin typeface="+mn-lt"/>
                <a:ea typeface="+mn-ea"/>
                <a:cs typeface="+mn-cs"/>
              </a:rPr>
              <a:t> 1 - 5</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65760 </a:t>
            </a:r>
            <a:r>
              <a:rPr kumimoji="0" lang="en-GB" sz="1467" b="0" i="0" u="none" strike="noStrike" kern="0" cap="none" spc="0" normalizeH="0" baseline="0" noProof="0" err="1">
                <a:ln>
                  <a:noFill/>
                </a:ln>
                <a:solidFill>
                  <a:prstClr val="black"/>
                </a:solidFill>
                <a:effectLst/>
                <a:uLnTx/>
                <a:uFillTx/>
                <a:latin typeface="+mn-lt"/>
                <a:ea typeface="+mn-ea"/>
                <a:cs typeface="+mn-cs"/>
              </a:rPr>
              <a:t>Eschborn</a:t>
            </a:r>
            <a:r>
              <a:rPr kumimoji="0" lang="en-GB" sz="1467" b="0" i="0" u="none" strike="noStrike" kern="0" cap="none" spc="0" normalizeH="0" baseline="0" noProof="0">
                <a:ln>
                  <a:noFill/>
                </a:ln>
                <a:solidFill>
                  <a:prstClr val="black"/>
                </a:solidFill>
                <a:effectLst/>
                <a:uLnTx/>
                <a:uFillTx/>
                <a:latin typeface="+mn-lt"/>
                <a:ea typeface="+mn-ea"/>
                <a:cs typeface="+mn-cs"/>
              </a:rPr>
              <a:t>, Germany</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T  +49  61 96  79 - 0</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1701999" y="5931218"/>
            <a:ext cx="2200005" cy="607421"/>
          </a:xfrm>
          <a:prstGeom prst="rect">
            <a:avLst/>
          </a:prstGeom>
        </p:spPr>
      </p:pic>
    </p:spTree>
    <p:extLst>
      <p:ext uri="{BB962C8B-B14F-4D97-AF65-F5344CB8AC3E}">
        <p14:creationId xmlns:p14="http://schemas.microsoft.com/office/powerpoint/2010/main" val="75871126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xtfolie Standar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679" y="1361609"/>
            <a:ext cx="9562334" cy="4661704"/>
          </a:xfrm>
        </p:spPr>
        <p:txBody>
          <a:bodyPr/>
          <a:lstStyle/>
          <a:p>
            <a:pPr lvl="0"/>
            <a:r>
              <a:rPr lang="en-US"/>
              <a:t>Click to edit Master text styles</a:t>
            </a:r>
          </a:p>
          <a:p>
            <a:pPr lvl="1"/>
            <a:r>
              <a:rPr lang="en-US"/>
              <a:t>Second level</a:t>
            </a:r>
          </a:p>
          <a:p>
            <a:pPr lvl="2"/>
            <a:r>
              <a:rPr lang="en-US"/>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677" y="320358"/>
            <a:ext cx="11421424" cy="720892"/>
          </a:xfrm>
        </p:spPr>
        <p:txBody>
          <a:bodyPr/>
          <a:lstStyle>
            <a:lvl1pPr>
              <a:defRPr/>
            </a:lvl1pPr>
          </a:lstStyle>
          <a:p>
            <a:r>
              <a:rPr lang="en-US"/>
              <a:t>Click to edit Master title style</a:t>
            </a:r>
            <a:endParaRPr lang="en-GB"/>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Sustainability in Textiles : Expectations &amp; Trends</a:t>
            </a:r>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fld id="{F9FF0173-30A2-4DEB-AE8E-DD607EE4C279}" type="datetime1">
              <a:rPr lang="en-IN" smtClean="0"/>
              <a:t>08-12-2022</a:t>
            </a:fld>
            <a:endParaRPr lang="de-DE"/>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‹Nr.›</a:t>
            </a:fld>
            <a:endParaRPr/>
          </a:p>
        </p:txBody>
      </p:sp>
    </p:spTree>
    <p:extLst>
      <p:ext uri="{BB962C8B-B14F-4D97-AF65-F5344CB8AC3E}">
        <p14:creationId xmlns:p14="http://schemas.microsoft.com/office/powerpoint/2010/main" val="926068131"/>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white">
    <p:bg>
      <p:bgPr>
        <a:solidFill>
          <a:schemeClr val="bg1"/>
        </a:solidFill>
        <a:effectLst/>
      </p:bgPr>
    </p:bg>
    <p:spTree>
      <p:nvGrpSpPr>
        <p:cNvPr id="1" name=""/>
        <p:cNvGrpSpPr/>
        <p:nvPr/>
      </p:nvGrpSpPr>
      <p:grpSpPr>
        <a:xfrm>
          <a:off x="0" y="0"/>
          <a:ext cx="0" cy="0"/>
          <a:chOff x="0" y="0"/>
          <a:chExt cx="0" cy="0"/>
        </a:xfrm>
      </p:grpSpPr>
      <p:sp>
        <p:nvSpPr>
          <p:cNvPr id="11" name="Freihandform 15">
            <a:extLst>
              <a:ext uri="{FF2B5EF4-FFF2-40B4-BE49-F238E27FC236}">
                <a16:creationId xmlns:a16="http://schemas.microsoft.com/office/drawing/2014/main" id="{989B262F-E219-4EBA-AA0B-C9C5E44F5667}"/>
              </a:ext>
            </a:extLst>
          </p:cNvPr>
          <p:cNvSpPr/>
          <p:nvPr userDrawn="1"/>
        </p:nvSpPr>
        <p:spPr bwMode="gray">
          <a:xfrm>
            <a:off x="0" y="2814917"/>
            <a:ext cx="12190412" cy="591669"/>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91440 w 12190413"/>
              <a:gd name="connsiteY38" fmla="*/ 9144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0" fmla="*/ 12190413 w 12190413"/>
              <a:gd name="connsiteY0" fmla="*/ 0 h 3406586"/>
              <a:gd name="connsiteX1" fmla="*/ 12190413 w 12190413"/>
              <a:gd name="connsiteY1" fmla="*/ 1563230 h 3406586"/>
              <a:gd name="connsiteX2" fmla="*/ 12190412 w 12190413"/>
              <a:gd name="connsiteY2" fmla="*/ 3126460 h 3406586"/>
              <a:gd name="connsiteX3" fmla="*/ 12188206 w 12190413"/>
              <a:gd name="connsiteY3" fmla="*/ 3125946 h 3406586"/>
              <a:gd name="connsiteX4" fmla="*/ 12188206 w 12190413"/>
              <a:gd name="connsiteY4" fmla="*/ 3119321 h 3406586"/>
              <a:gd name="connsiteX5" fmla="*/ 12032390 w 12190413"/>
              <a:gd name="connsiteY5" fmla="*/ 3089643 h 3406586"/>
              <a:gd name="connsiteX6" fmla="*/ 11853287 w 12190413"/>
              <a:gd name="connsiteY6" fmla="*/ 3047915 h 3406586"/>
              <a:gd name="connsiteX7" fmla="*/ 9474399 w 12190413"/>
              <a:gd name="connsiteY7" fmla="*/ 2814917 h 3406586"/>
              <a:gd name="connsiteX8" fmla="*/ 9363219 w 12190413"/>
              <a:gd name="connsiteY8" fmla="*/ 2815958 h 3406586"/>
              <a:gd name="connsiteX9" fmla="*/ 9336724 w 12190413"/>
              <a:gd name="connsiteY9" fmla="*/ 2815490 h 3406586"/>
              <a:gd name="connsiteX10" fmla="*/ 9141154 w 12190413"/>
              <a:gd name="connsiteY10" fmla="*/ 2815490 h 3406586"/>
              <a:gd name="connsiteX11" fmla="*/ 8943837 w 12190413"/>
              <a:gd name="connsiteY11" fmla="*/ 2815489 h 3406586"/>
              <a:gd name="connsiteX12" fmla="*/ 8746521 w 12190413"/>
              <a:gd name="connsiteY12" fmla="*/ 2818982 h 3406586"/>
              <a:gd name="connsiteX13" fmla="*/ 8552697 w 12190413"/>
              <a:gd name="connsiteY13" fmla="*/ 2824221 h 3406586"/>
              <a:gd name="connsiteX14" fmla="*/ 8357128 w 12190413"/>
              <a:gd name="connsiteY14" fmla="*/ 2834697 h 3406586"/>
              <a:gd name="connsiteX15" fmla="*/ 8163303 w 12190413"/>
              <a:gd name="connsiteY15" fmla="*/ 2846920 h 3406586"/>
              <a:gd name="connsiteX16" fmla="*/ 7972972 w 12190413"/>
              <a:gd name="connsiteY16" fmla="*/ 2859144 h 3406586"/>
              <a:gd name="connsiteX17" fmla="*/ 7779149 w 12190413"/>
              <a:gd name="connsiteY17" fmla="*/ 2874858 h 3406586"/>
              <a:gd name="connsiteX18" fmla="*/ 7587072 w 12190413"/>
              <a:gd name="connsiteY18" fmla="*/ 2894066 h 3406586"/>
              <a:gd name="connsiteX19" fmla="*/ 7396738 w 12190413"/>
              <a:gd name="connsiteY19" fmla="*/ 2916766 h 3406586"/>
              <a:gd name="connsiteX20" fmla="*/ 7209903 w 12190413"/>
              <a:gd name="connsiteY20" fmla="*/ 2939466 h 3406586"/>
              <a:gd name="connsiteX21" fmla="*/ 7019571 w 12190413"/>
              <a:gd name="connsiteY21" fmla="*/ 2963913 h 3406586"/>
              <a:gd name="connsiteX22" fmla="*/ 6853019 w 12190413"/>
              <a:gd name="connsiteY22" fmla="*/ 2990374 h 3406586"/>
              <a:gd name="connsiteX23" fmla="*/ 6718666 w 12190413"/>
              <a:gd name="connsiteY23" fmla="*/ 3007620 h 3406586"/>
              <a:gd name="connsiteX24" fmla="*/ 6545441 w 12190413"/>
              <a:gd name="connsiteY24" fmla="*/ 3036817 h 3406586"/>
              <a:gd name="connsiteX25" fmla="*/ 6460798 w 12190413"/>
              <a:gd name="connsiteY25" fmla="*/ 3049475 h 3406586"/>
              <a:gd name="connsiteX26" fmla="*/ 6387367 w 12190413"/>
              <a:gd name="connsiteY26" fmla="*/ 3063462 h 3406586"/>
              <a:gd name="connsiteX27" fmla="*/ 6041160 w 12190413"/>
              <a:gd name="connsiteY27" fmla="*/ 3121816 h 3406586"/>
              <a:gd name="connsiteX28" fmla="*/ 5887321 w 12190413"/>
              <a:gd name="connsiteY28" fmla="*/ 3154127 h 3406586"/>
              <a:gd name="connsiteX29" fmla="*/ 5857713 w 12190413"/>
              <a:gd name="connsiteY29" fmla="*/ 3159113 h 3406586"/>
              <a:gd name="connsiteX30" fmla="*/ 1438219 w 12190413"/>
              <a:gd name="connsiteY30" fmla="*/ 3342542 h 3406586"/>
              <a:gd name="connsiteX31" fmla="*/ 1112913 w 12190413"/>
              <a:gd name="connsiteY31" fmla="*/ 3306015 h 3406586"/>
              <a:gd name="connsiteX32" fmla="*/ 1063194 w 12190413"/>
              <a:gd name="connsiteY32" fmla="*/ 3299628 h 3406586"/>
              <a:gd name="connsiteX33" fmla="*/ 750855 w 12190413"/>
              <a:gd name="connsiteY33" fmla="*/ 3254655 h 3406586"/>
              <a:gd name="connsiteX34" fmla="*/ 268553 w 12190413"/>
              <a:gd name="connsiteY34" fmla="*/ 3164158 h 3406586"/>
              <a:gd name="connsiteX35" fmla="*/ 1 w 12190413"/>
              <a:gd name="connsiteY35" fmla="*/ 3097698 h 3406586"/>
              <a:gd name="connsiteX36" fmla="*/ 0 w 12190413"/>
              <a:gd name="connsiteY36" fmla="*/ 3097676 h 3406586"/>
              <a:gd name="connsiteX0" fmla="*/ 12190413 w 12190413"/>
              <a:gd name="connsiteY0" fmla="*/ 0 h 1843356"/>
              <a:gd name="connsiteX1" fmla="*/ 12190412 w 12190413"/>
              <a:gd name="connsiteY1" fmla="*/ 1563230 h 1843356"/>
              <a:gd name="connsiteX2" fmla="*/ 12188206 w 12190413"/>
              <a:gd name="connsiteY2" fmla="*/ 1562716 h 1843356"/>
              <a:gd name="connsiteX3" fmla="*/ 12188206 w 12190413"/>
              <a:gd name="connsiteY3" fmla="*/ 1556091 h 1843356"/>
              <a:gd name="connsiteX4" fmla="*/ 12032390 w 12190413"/>
              <a:gd name="connsiteY4" fmla="*/ 1526413 h 1843356"/>
              <a:gd name="connsiteX5" fmla="*/ 11853287 w 12190413"/>
              <a:gd name="connsiteY5" fmla="*/ 1484685 h 1843356"/>
              <a:gd name="connsiteX6" fmla="*/ 9474399 w 12190413"/>
              <a:gd name="connsiteY6" fmla="*/ 1251687 h 1843356"/>
              <a:gd name="connsiteX7" fmla="*/ 9363219 w 12190413"/>
              <a:gd name="connsiteY7" fmla="*/ 1252728 h 1843356"/>
              <a:gd name="connsiteX8" fmla="*/ 9336724 w 12190413"/>
              <a:gd name="connsiteY8" fmla="*/ 1252260 h 1843356"/>
              <a:gd name="connsiteX9" fmla="*/ 9141154 w 12190413"/>
              <a:gd name="connsiteY9" fmla="*/ 1252260 h 1843356"/>
              <a:gd name="connsiteX10" fmla="*/ 8943837 w 12190413"/>
              <a:gd name="connsiteY10" fmla="*/ 1252259 h 1843356"/>
              <a:gd name="connsiteX11" fmla="*/ 8746521 w 12190413"/>
              <a:gd name="connsiteY11" fmla="*/ 1255752 h 1843356"/>
              <a:gd name="connsiteX12" fmla="*/ 8552697 w 12190413"/>
              <a:gd name="connsiteY12" fmla="*/ 1260991 h 1843356"/>
              <a:gd name="connsiteX13" fmla="*/ 8357128 w 12190413"/>
              <a:gd name="connsiteY13" fmla="*/ 1271467 h 1843356"/>
              <a:gd name="connsiteX14" fmla="*/ 8163303 w 12190413"/>
              <a:gd name="connsiteY14" fmla="*/ 1283690 h 1843356"/>
              <a:gd name="connsiteX15" fmla="*/ 7972972 w 12190413"/>
              <a:gd name="connsiteY15" fmla="*/ 1295914 h 1843356"/>
              <a:gd name="connsiteX16" fmla="*/ 7779149 w 12190413"/>
              <a:gd name="connsiteY16" fmla="*/ 1311628 h 1843356"/>
              <a:gd name="connsiteX17" fmla="*/ 7587072 w 12190413"/>
              <a:gd name="connsiteY17" fmla="*/ 1330836 h 1843356"/>
              <a:gd name="connsiteX18" fmla="*/ 7396738 w 12190413"/>
              <a:gd name="connsiteY18" fmla="*/ 1353536 h 1843356"/>
              <a:gd name="connsiteX19" fmla="*/ 7209903 w 12190413"/>
              <a:gd name="connsiteY19" fmla="*/ 1376236 h 1843356"/>
              <a:gd name="connsiteX20" fmla="*/ 7019571 w 12190413"/>
              <a:gd name="connsiteY20" fmla="*/ 1400683 h 1843356"/>
              <a:gd name="connsiteX21" fmla="*/ 6853019 w 12190413"/>
              <a:gd name="connsiteY21" fmla="*/ 1427144 h 1843356"/>
              <a:gd name="connsiteX22" fmla="*/ 6718666 w 12190413"/>
              <a:gd name="connsiteY22" fmla="*/ 1444390 h 1843356"/>
              <a:gd name="connsiteX23" fmla="*/ 6545441 w 12190413"/>
              <a:gd name="connsiteY23" fmla="*/ 1473587 h 1843356"/>
              <a:gd name="connsiteX24" fmla="*/ 6460798 w 12190413"/>
              <a:gd name="connsiteY24" fmla="*/ 1486245 h 1843356"/>
              <a:gd name="connsiteX25" fmla="*/ 6387367 w 12190413"/>
              <a:gd name="connsiteY25" fmla="*/ 1500232 h 1843356"/>
              <a:gd name="connsiteX26" fmla="*/ 6041160 w 12190413"/>
              <a:gd name="connsiteY26" fmla="*/ 1558586 h 1843356"/>
              <a:gd name="connsiteX27" fmla="*/ 5887321 w 12190413"/>
              <a:gd name="connsiteY27" fmla="*/ 1590897 h 1843356"/>
              <a:gd name="connsiteX28" fmla="*/ 5857713 w 12190413"/>
              <a:gd name="connsiteY28" fmla="*/ 1595883 h 1843356"/>
              <a:gd name="connsiteX29" fmla="*/ 1438219 w 12190413"/>
              <a:gd name="connsiteY29" fmla="*/ 1779312 h 1843356"/>
              <a:gd name="connsiteX30" fmla="*/ 1112913 w 12190413"/>
              <a:gd name="connsiteY30" fmla="*/ 1742785 h 1843356"/>
              <a:gd name="connsiteX31" fmla="*/ 1063194 w 12190413"/>
              <a:gd name="connsiteY31" fmla="*/ 1736398 h 1843356"/>
              <a:gd name="connsiteX32" fmla="*/ 750855 w 12190413"/>
              <a:gd name="connsiteY32" fmla="*/ 1691425 h 1843356"/>
              <a:gd name="connsiteX33" fmla="*/ 268553 w 12190413"/>
              <a:gd name="connsiteY33" fmla="*/ 1600928 h 1843356"/>
              <a:gd name="connsiteX34" fmla="*/ 1 w 12190413"/>
              <a:gd name="connsiteY34" fmla="*/ 1534468 h 1843356"/>
              <a:gd name="connsiteX35" fmla="*/ 0 w 12190413"/>
              <a:gd name="connsiteY35" fmla="*/ 1534446 h 1843356"/>
              <a:gd name="connsiteX0" fmla="*/ 12190412 w 12190412"/>
              <a:gd name="connsiteY0" fmla="*/ 311543 h 591669"/>
              <a:gd name="connsiteX1" fmla="*/ 12188206 w 12190412"/>
              <a:gd name="connsiteY1" fmla="*/ 311029 h 591669"/>
              <a:gd name="connsiteX2" fmla="*/ 12188206 w 12190412"/>
              <a:gd name="connsiteY2" fmla="*/ 304404 h 591669"/>
              <a:gd name="connsiteX3" fmla="*/ 12032390 w 12190412"/>
              <a:gd name="connsiteY3" fmla="*/ 274726 h 591669"/>
              <a:gd name="connsiteX4" fmla="*/ 11853287 w 12190412"/>
              <a:gd name="connsiteY4" fmla="*/ 232998 h 591669"/>
              <a:gd name="connsiteX5" fmla="*/ 9474399 w 12190412"/>
              <a:gd name="connsiteY5" fmla="*/ 0 h 591669"/>
              <a:gd name="connsiteX6" fmla="*/ 9363219 w 12190412"/>
              <a:gd name="connsiteY6" fmla="*/ 1041 h 591669"/>
              <a:gd name="connsiteX7" fmla="*/ 9336724 w 12190412"/>
              <a:gd name="connsiteY7" fmla="*/ 573 h 591669"/>
              <a:gd name="connsiteX8" fmla="*/ 9141154 w 12190412"/>
              <a:gd name="connsiteY8" fmla="*/ 573 h 591669"/>
              <a:gd name="connsiteX9" fmla="*/ 8943837 w 12190412"/>
              <a:gd name="connsiteY9" fmla="*/ 572 h 591669"/>
              <a:gd name="connsiteX10" fmla="*/ 8746521 w 12190412"/>
              <a:gd name="connsiteY10" fmla="*/ 4065 h 591669"/>
              <a:gd name="connsiteX11" fmla="*/ 8552697 w 12190412"/>
              <a:gd name="connsiteY11" fmla="*/ 9304 h 591669"/>
              <a:gd name="connsiteX12" fmla="*/ 8357128 w 12190412"/>
              <a:gd name="connsiteY12" fmla="*/ 19780 h 591669"/>
              <a:gd name="connsiteX13" fmla="*/ 8163303 w 12190412"/>
              <a:gd name="connsiteY13" fmla="*/ 32003 h 591669"/>
              <a:gd name="connsiteX14" fmla="*/ 7972972 w 12190412"/>
              <a:gd name="connsiteY14" fmla="*/ 44227 h 591669"/>
              <a:gd name="connsiteX15" fmla="*/ 7779149 w 12190412"/>
              <a:gd name="connsiteY15" fmla="*/ 59941 h 591669"/>
              <a:gd name="connsiteX16" fmla="*/ 7587072 w 12190412"/>
              <a:gd name="connsiteY16" fmla="*/ 79149 h 591669"/>
              <a:gd name="connsiteX17" fmla="*/ 7396738 w 12190412"/>
              <a:gd name="connsiteY17" fmla="*/ 101849 h 591669"/>
              <a:gd name="connsiteX18" fmla="*/ 7209903 w 12190412"/>
              <a:gd name="connsiteY18" fmla="*/ 124549 h 591669"/>
              <a:gd name="connsiteX19" fmla="*/ 7019571 w 12190412"/>
              <a:gd name="connsiteY19" fmla="*/ 148996 h 591669"/>
              <a:gd name="connsiteX20" fmla="*/ 6853019 w 12190412"/>
              <a:gd name="connsiteY20" fmla="*/ 175457 h 591669"/>
              <a:gd name="connsiteX21" fmla="*/ 6718666 w 12190412"/>
              <a:gd name="connsiteY21" fmla="*/ 192703 h 591669"/>
              <a:gd name="connsiteX22" fmla="*/ 6545441 w 12190412"/>
              <a:gd name="connsiteY22" fmla="*/ 221900 h 591669"/>
              <a:gd name="connsiteX23" fmla="*/ 6460798 w 12190412"/>
              <a:gd name="connsiteY23" fmla="*/ 234558 h 591669"/>
              <a:gd name="connsiteX24" fmla="*/ 6387367 w 12190412"/>
              <a:gd name="connsiteY24" fmla="*/ 248545 h 591669"/>
              <a:gd name="connsiteX25" fmla="*/ 6041160 w 12190412"/>
              <a:gd name="connsiteY25" fmla="*/ 306899 h 591669"/>
              <a:gd name="connsiteX26" fmla="*/ 5887321 w 12190412"/>
              <a:gd name="connsiteY26" fmla="*/ 339210 h 591669"/>
              <a:gd name="connsiteX27" fmla="*/ 5857713 w 12190412"/>
              <a:gd name="connsiteY27" fmla="*/ 344196 h 591669"/>
              <a:gd name="connsiteX28" fmla="*/ 1438219 w 12190412"/>
              <a:gd name="connsiteY28" fmla="*/ 527625 h 591669"/>
              <a:gd name="connsiteX29" fmla="*/ 1112913 w 12190412"/>
              <a:gd name="connsiteY29" fmla="*/ 491098 h 591669"/>
              <a:gd name="connsiteX30" fmla="*/ 1063194 w 12190412"/>
              <a:gd name="connsiteY30" fmla="*/ 484711 h 591669"/>
              <a:gd name="connsiteX31" fmla="*/ 750855 w 12190412"/>
              <a:gd name="connsiteY31" fmla="*/ 439738 h 591669"/>
              <a:gd name="connsiteX32" fmla="*/ 268553 w 12190412"/>
              <a:gd name="connsiteY32" fmla="*/ 349241 h 591669"/>
              <a:gd name="connsiteX33" fmla="*/ 1 w 12190412"/>
              <a:gd name="connsiteY33" fmla="*/ 282781 h 591669"/>
              <a:gd name="connsiteX34" fmla="*/ 0 w 12190412"/>
              <a:gd name="connsiteY34" fmla="*/ 282759 h 59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412" h="591669">
                <a:moveTo>
                  <a:pt x="12190412" y="311543"/>
                </a:moveTo>
                <a:lnTo>
                  <a:pt x="12188206" y="311029"/>
                </a:lnTo>
                <a:lnTo>
                  <a:pt x="12188206" y="304404"/>
                </a:lnTo>
                <a:lnTo>
                  <a:pt x="12032390" y="274726"/>
                </a:lnTo>
                <a:lnTo>
                  <a:pt x="11853287" y="232998"/>
                </a:lnTo>
                <a:cubicBezTo>
                  <a:pt x="11151505" y="90802"/>
                  <a:pt x="10345755" y="9736"/>
                  <a:pt x="9474399" y="0"/>
                </a:cubicBezTo>
                <a:lnTo>
                  <a:pt x="9363219" y="1041"/>
                </a:lnTo>
                <a:lnTo>
                  <a:pt x="9336724" y="573"/>
                </a:lnTo>
                <a:lnTo>
                  <a:pt x="9141154" y="573"/>
                </a:lnTo>
                <a:lnTo>
                  <a:pt x="8943837" y="572"/>
                </a:lnTo>
                <a:lnTo>
                  <a:pt x="8746521" y="4065"/>
                </a:lnTo>
                <a:lnTo>
                  <a:pt x="8552697" y="9304"/>
                </a:lnTo>
                <a:lnTo>
                  <a:pt x="8357128" y="19780"/>
                </a:lnTo>
                <a:lnTo>
                  <a:pt x="8163303" y="32003"/>
                </a:lnTo>
                <a:lnTo>
                  <a:pt x="7972972" y="44227"/>
                </a:lnTo>
                <a:lnTo>
                  <a:pt x="7779149" y="59941"/>
                </a:lnTo>
                <a:lnTo>
                  <a:pt x="7587072" y="79149"/>
                </a:lnTo>
                <a:lnTo>
                  <a:pt x="7396738" y="101849"/>
                </a:lnTo>
                <a:lnTo>
                  <a:pt x="7209903" y="124549"/>
                </a:lnTo>
                <a:lnTo>
                  <a:pt x="7019571" y="148996"/>
                </a:lnTo>
                <a:lnTo>
                  <a:pt x="6853019" y="175457"/>
                </a:lnTo>
                <a:lnTo>
                  <a:pt x="6718666" y="192703"/>
                </a:lnTo>
                <a:lnTo>
                  <a:pt x="6545441" y="221900"/>
                </a:lnTo>
                <a:lnTo>
                  <a:pt x="6460798" y="234558"/>
                </a:lnTo>
                <a:lnTo>
                  <a:pt x="6387367" y="248545"/>
                </a:lnTo>
                <a:lnTo>
                  <a:pt x="6041160" y="306899"/>
                </a:lnTo>
                <a:lnTo>
                  <a:pt x="5887321" y="339210"/>
                </a:lnTo>
                <a:lnTo>
                  <a:pt x="5857713" y="344196"/>
                </a:lnTo>
                <a:cubicBezTo>
                  <a:pt x="4271557" y="592719"/>
                  <a:pt x="2741498" y="654449"/>
                  <a:pt x="1438219" y="527625"/>
                </a:cubicBezTo>
                <a:lnTo>
                  <a:pt x="1112913" y="491098"/>
                </a:lnTo>
                <a:lnTo>
                  <a:pt x="1063194" y="484711"/>
                </a:lnTo>
                <a:lnTo>
                  <a:pt x="750855" y="439738"/>
                </a:lnTo>
                <a:cubicBezTo>
                  <a:pt x="585150" y="413086"/>
                  <a:pt x="424237" y="382922"/>
                  <a:pt x="268553" y="349241"/>
                </a:cubicBezTo>
                <a:lnTo>
                  <a:pt x="1" y="282781"/>
                </a:lnTo>
                <a:cubicBezTo>
                  <a:pt x="1" y="282774"/>
                  <a:pt x="0" y="282766"/>
                  <a:pt x="0" y="282759"/>
                </a:cubicBez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bwMode="gray">
          <a:xfrm>
            <a:off x="551976" y="3933864"/>
            <a:ext cx="11088000" cy="792000"/>
          </a:xfrm>
        </p:spPr>
        <p:txBody>
          <a:bodyPr/>
          <a:lstStyle>
            <a:lvl1pPr>
              <a:defRPr sz="3200" baseline="0">
                <a:solidFill>
                  <a:schemeClr val="accent1"/>
                </a:solidFill>
              </a:defRPr>
            </a:lvl1pPr>
          </a:lstStyle>
          <a:p>
            <a:r>
              <a:rPr lang="en-US"/>
              <a:t>Title »white« for internal Presentation 32pt</a:t>
            </a:r>
          </a:p>
        </p:txBody>
      </p:sp>
      <p:sp>
        <p:nvSpPr>
          <p:cNvPr id="3" name="Untertitel 2"/>
          <p:cNvSpPr>
            <a:spLocks noGrp="1"/>
          </p:cNvSpPr>
          <p:nvPr>
            <p:ph type="subTitle" idx="1" hasCustomPrompt="1"/>
          </p:nvPr>
        </p:nvSpPr>
        <p:spPr bwMode="gray">
          <a:xfrm>
            <a:off x="550436" y="4797749"/>
            <a:ext cx="11088000" cy="1152395"/>
          </a:xfrm>
        </p:spPr>
        <p:txBody>
          <a:bodyPr/>
          <a:lstStyle>
            <a:lvl1pPr marL="0" indent="0" algn="l">
              <a:buNone/>
              <a:defRPr sz="2000" cap="none" baseline="0">
                <a:solidFill>
                  <a:schemeClr val="accent1"/>
                </a:solidFill>
              </a:defRPr>
            </a:lvl1pPr>
            <a:lvl2pPr marL="0" indent="0" algn="l">
              <a:buNone/>
              <a:defRPr sz="2000">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vl6pPr marL="0" indent="0" algn="l">
              <a:buNone/>
              <a:defRPr sz="2000">
                <a:solidFill>
                  <a:schemeClr val="accent1"/>
                </a:solidFill>
              </a:defRPr>
            </a:lvl6pPr>
            <a:lvl7pPr marL="0" indent="0" algn="l">
              <a:buNone/>
              <a:defRPr sz="2000">
                <a:solidFill>
                  <a:schemeClr val="tx2"/>
                </a:solidFill>
              </a:defRPr>
            </a:lvl7pPr>
            <a:lvl8pPr marL="0" indent="0" algn="l">
              <a:buNone/>
              <a:defRPr sz="2000">
                <a:solidFill>
                  <a:schemeClr val="tx2"/>
                </a:solidFill>
              </a:defRPr>
            </a:lvl8pPr>
            <a:lvl9pPr marL="0" indent="0" algn="l">
              <a:buNone/>
              <a:defRPr sz="2000">
                <a:solidFill>
                  <a:schemeClr val="tx2"/>
                </a:solidFill>
              </a:defRPr>
            </a:lvl9pPr>
          </a:lstStyle>
          <a:p>
            <a:pPr lvl="0"/>
            <a:r>
              <a:rPr lang="en-US"/>
              <a:t>Here is a </a:t>
            </a:r>
            <a:r>
              <a:rPr lang="en-US" err="1"/>
              <a:t>Subheadline</a:t>
            </a:r>
            <a:r>
              <a:rPr lang="en-US"/>
              <a:t> 20pt</a:t>
            </a:r>
          </a:p>
        </p:txBody>
      </p:sp>
      <p:sp>
        <p:nvSpPr>
          <p:cNvPr id="7" name="Datumsplatzhalter 6"/>
          <p:cNvSpPr>
            <a:spLocks noGrp="1"/>
          </p:cNvSpPr>
          <p:nvPr>
            <p:ph type="dt" sz="half" idx="11"/>
          </p:nvPr>
        </p:nvSpPr>
        <p:spPr bwMode="gray"/>
        <p:txBody>
          <a:bodyPr/>
          <a:lstStyle/>
          <a:p>
            <a:fld id="{E9EEAAC1-0888-41B7-A7E3-F7AA8813C9E6}" type="datetime1">
              <a:rPr lang="en-IN" smtClean="0"/>
              <a:t>08-12-2022</a:t>
            </a:fld>
            <a:endParaRPr lang="en-US"/>
          </a:p>
        </p:txBody>
      </p:sp>
      <p:sp>
        <p:nvSpPr>
          <p:cNvPr id="8" name="Fußzeilenplatzhalter 7"/>
          <p:cNvSpPr>
            <a:spLocks noGrp="1"/>
          </p:cNvSpPr>
          <p:nvPr>
            <p:ph type="ftr" sz="quarter" idx="12"/>
          </p:nvPr>
        </p:nvSpPr>
        <p:spPr bwMode="gray"/>
        <p:txBody>
          <a:bodyPr/>
          <a:lstStyle/>
          <a:p>
            <a:r>
              <a:rPr lang="en-US"/>
              <a:t>Sustainability in Textiles : Expectations &amp; Trends</a:t>
            </a:r>
          </a:p>
        </p:txBody>
      </p:sp>
      <p:sp>
        <p:nvSpPr>
          <p:cNvPr id="9" name="Foliennummernplatzhalter 8"/>
          <p:cNvSpPr>
            <a:spLocks noGrp="1"/>
          </p:cNvSpPr>
          <p:nvPr>
            <p:ph type="sldNum" sz="quarter" idx="13"/>
          </p:nvPr>
        </p:nvSpPr>
        <p:spPr bwMode="gray"/>
        <p:txBody>
          <a:bodyPr/>
          <a:lstStyle/>
          <a:p>
            <a:fld id="{4915BD61-E5D5-4E4F-ADA0-6F3448AB9FA6}" type="slidenum">
              <a:rPr lang="en-US" smtClean="0"/>
              <a:pPr/>
              <a:t>‹Nr.›</a:t>
            </a:fld>
            <a:endParaRPr lang="en-US"/>
          </a:p>
        </p:txBody>
      </p:sp>
    </p:spTree>
    <p:extLst>
      <p:ext uri="{BB962C8B-B14F-4D97-AF65-F5344CB8AC3E}">
        <p14:creationId xmlns:p14="http://schemas.microsoft.com/office/powerpoint/2010/main" val="395631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defRPr>
                <a:solidFill>
                  <a:schemeClr val="accent1"/>
                </a:solidFill>
              </a:defRPr>
            </a:lvl1pPr>
          </a:lstStyle>
          <a:p>
            <a:r>
              <a:rPr lang="en-US"/>
              <a:t>Click to edit Master title style</a:t>
            </a:r>
          </a:p>
        </p:txBody>
      </p:sp>
      <p:sp>
        <p:nvSpPr>
          <p:cNvPr id="3" name="Datumsplatzhalter 2"/>
          <p:cNvSpPr>
            <a:spLocks noGrp="1"/>
          </p:cNvSpPr>
          <p:nvPr>
            <p:ph type="dt" sz="half" idx="10"/>
          </p:nvPr>
        </p:nvSpPr>
        <p:spPr bwMode="gray"/>
        <p:txBody>
          <a:bodyPr/>
          <a:lstStyle/>
          <a:p>
            <a:fld id="{28A066F7-1ECA-4F5B-BFC3-F590BBC05D4C}" type="datetime1">
              <a:rPr lang="en-IN" smtClean="0"/>
              <a:t>08-12-2022</a:t>
            </a:fld>
            <a:endParaRPr lang="en-US"/>
          </a:p>
        </p:txBody>
      </p:sp>
      <p:sp>
        <p:nvSpPr>
          <p:cNvPr id="4" name="Fußzeilenplatzhalter 3"/>
          <p:cNvSpPr>
            <a:spLocks noGrp="1"/>
          </p:cNvSpPr>
          <p:nvPr>
            <p:ph type="ftr" sz="quarter" idx="11"/>
          </p:nvPr>
        </p:nvSpPr>
        <p:spPr bwMode="gray"/>
        <p:txBody>
          <a:bodyPr/>
          <a:lstStyle/>
          <a:p>
            <a:r>
              <a:rPr lang="en-US"/>
              <a:t>Sustainability in Textiles : Expectations &amp; Trends</a:t>
            </a:r>
          </a:p>
        </p:txBody>
      </p:sp>
      <p:sp>
        <p:nvSpPr>
          <p:cNvPr id="5" name="Foliennummernplatzhalter 4"/>
          <p:cNvSpPr>
            <a:spLocks noGrp="1"/>
          </p:cNvSpPr>
          <p:nvPr>
            <p:ph type="sldNum" sz="quarter" idx="12"/>
          </p:nvPr>
        </p:nvSpPr>
        <p:spPr bwMode="gray"/>
        <p:txBody>
          <a:bodyPr/>
          <a:lstStyle/>
          <a:p>
            <a:fld id="{4915BD61-E5D5-4E4F-ADA0-6F3448AB9FA6}" type="slidenum">
              <a:rPr lang="en-US" smtClean="0"/>
              <a:pPr/>
              <a:t>‹Nr.›</a:t>
            </a:fld>
            <a:endParaRPr lang="en-US"/>
          </a:p>
        </p:txBody>
      </p:sp>
      <p:sp>
        <p:nvSpPr>
          <p:cNvPr id="7" name="Textplatzhalter 6"/>
          <p:cNvSpPr>
            <a:spLocks noGrp="1"/>
          </p:cNvSpPr>
          <p:nvPr>
            <p:ph type="body" sz="quarter" idx="13" hasCustomPrompt="1"/>
          </p:nvPr>
        </p:nvSpPr>
        <p:spPr bwMode="gray">
          <a:xfrm>
            <a:off x="550863" y="982286"/>
            <a:ext cx="11088687" cy="503238"/>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err="1"/>
              <a:t>Subheadline</a:t>
            </a:r>
            <a:endParaRPr lang="en-US"/>
          </a:p>
        </p:txBody>
      </p:sp>
    </p:spTree>
    <p:extLst>
      <p:ext uri="{BB962C8B-B14F-4D97-AF65-F5344CB8AC3E}">
        <p14:creationId xmlns:p14="http://schemas.microsoft.com/office/powerpoint/2010/main" val="404253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274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5.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3.xml"/><Relationship Id="rId40"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microsoft.com/office/2007/relationships/hdphoto" Target="../media/hdphoto2.wdp"/><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image" Target="../media/image10.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6EB0B659-FD6C-419B-B404-0DB361DEB17D}"/>
              </a:ext>
            </a:extLst>
          </p:cNvPr>
          <p:cNvGraphicFramePr>
            <a:graphicFrameLocks noChangeAspect="1"/>
          </p:cNvGraphicFramePr>
          <p:nvPr>
            <p:custDataLst>
              <p:tags r:id="rId36"/>
            </p:custDataLst>
            <p:extLst>
              <p:ext uri="{D42A27DB-BD31-4B8C-83A1-F6EECF244321}">
                <p14:modId xmlns:p14="http://schemas.microsoft.com/office/powerpoint/2010/main" val="1056375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2" imgW="306" imgH="306" progId="TCLayout.ActiveDocument.1">
                  <p:embed/>
                </p:oleObj>
              </mc:Choice>
              <mc:Fallback>
                <p:oleObj name="think-cell Folie" r:id="rId42" imgW="306" imgH="306" progId="TCLayout.ActiveDocument.1">
                  <p:embed/>
                  <p:pic>
                    <p:nvPicPr>
                      <p:cNvPr id="9" name="Objekt 8" hidden="1">
                        <a:extLst>
                          <a:ext uri="{FF2B5EF4-FFF2-40B4-BE49-F238E27FC236}">
                            <a16:creationId xmlns:a16="http://schemas.microsoft.com/office/drawing/2014/main" id="{6EB0B659-FD6C-419B-B404-0DB361DEB17D}"/>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652EBD9-C421-490D-9005-D0177727898C}"/>
              </a:ext>
            </a:extLst>
          </p:cNvPr>
          <p:cNvSpPr/>
          <p:nvPr>
            <p:custDataLst>
              <p:tags r:id="rId37"/>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fontAlgn="auto" hangingPunct="1">
              <a:lnSpc>
                <a:spcPct val="100000"/>
              </a:lnSpc>
              <a:spcBef>
                <a:spcPts val="0"/>
              </a:spcBef>
              <a:spcAft>
                <a:spcPts val="0"/>
              </a:spcAft>
            </a:pPr>
            <a:endParaRPr lang="la-Latn" sz="2400" b="0" i="0" u="none"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elplatzhalter 1"/>
          <p:cNvSpPr>
            <a:spLocks noGrp="1"/>
          </p:cNvSpPr>
          <p:nvPr>
            <p:ph type="title"/>
          </p:nvPr>
        </p:nvSpPr>
        <p:spPr bwMode="gray">
          <a:xfrm>
            <a:off x="550862" y="405374"/>
            <a:ext cx="11088688" cy="432000"/>
          </a:xfrm>
          <a:prstGeom prst="rect">
            <a:avLst/>
          </a:prstGeom>
        </p:spPr>
        <p:txBody>
          <a:bodyPr vert="horz" lIns="0" tIns="0" rIns="0" bIns="0" rtlCol="0" anchor="t" anchorCtr="0">
            <a:noAutofit/>
          </a:bodyPr>
          <a:lstStyle/>
          <a:p>
            <a:r>
              <a:rPr lang="en-US"/>
              <a:t>Click to edit Master title style</a:t>
            </a:r>
          </a:p>
        </p:txBody>
      </p:sp>
      <p:sp>
        <p:nvSpPr>
          <p:cNvPr id="3" name="Textplatzhalter 2"/>
          <p:cNvSpPr>
            <a:spLocks noGrp="1"/>
          </p:cNvSpPr>
          <p:nvPr>
            <p:ph type="body" idx="1"/>
            <p:custDataLst>
              <p:tags r:id="rId38"/>
            </p:custDataLst>
          </p:nvPr>
        </p:nvSpPr>
        <p:spPr bwMode="gray">
          <a:xfrm>
            <a:off x="550862" y="1701800"/>
            <a:ext cx="11088687" cy="424773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4" name="Datumsplatzhalter 3"/>
          <p:cNvSpPr>
            <a:spLocks noGrp="1"/>
          </p:cNvSpPr>
          <p:nvPr>
            <p:ph type="dt" sz="half" idx="2"/>
          </p:nvPr>
        </p:nvSpPr>
        <p:spPr bwMode="gray">
          <a:xfrm>
            <a:off x="982586" y="6454213"/>
            <a:ext cx="648000" cy="172545"/>
          </a:xfrm>
          <a:prstGeom prst="rect">
            <a:avLst/>
          </a:prstGeom>
        </p:spPr>
        <p:txBody>
          <a:bodyPr vert="horz" lIns="0" tIns="0" rIns="0" bIns="0" rtlCol="0" anchor="b"/>
          <a:lstStyle>
            <a:lvl1pPr algn="l">
              <a:defRPr sz="800">
                <a:solidFill>
                  <a:schemeClr val="tx1"/>
                </a:solidFill>
              </a:defRPr>
            </a:lvl1pPr>
          </a:lstStyle>
          <a:p>
            <a:fld id="{A5886400-B9CE-4F14-B4E6-1E9948951ED6}" type="datetime1">
              <a:rPr lang="en-IN" smtClean="0"/>
              <a:t>08-12-2022</a:t>
            </a:fld>
            <a:endParaRPr lang="en-US"/>
          </a:p>
        </p:txBody>
      </p:sp>
      <p:sp>
        <p:nvSpPr>
          <p:cNvPr id="5" name="Fußzeilenplatzhalter 4"/>
          <p:cNvSpPr>
            <a:spLocks noGrp="1"/>
          </p:cNvSpPr>
          <p:nvPr>
            <p:ph type="ftr" sz="quarter" idx="3"/>
          </p:nvPr>
        </p:nvSpPr>
        <p:spPr bwMode="gray">
          <a:xfrm>
            <a:off x="1703106" y="6454213"/>
            <a:ext cx="4392000" cy="172545"/>
          </a:xfrm>
          <a:prstGeom prst="rect">
            <a:avLst/>
          </a:prstGeom>
        </p:spPr>
        <p:txBody>
          <a:bodyPr vert="horz" lIns="0" tIns="0" rIns="0" bIns="0" rtlCol="0" anchor="b"/>
          <a:lstStyle>
            <a:lvl1pPr algn="l">
              <a:defRPr sz="800">
                <a:solidFill>
                  <a:schemeClr val="tx1"/>
                </a:solidFill>
              </a:defRPr>
            </a:lvl1pPr>
          </a:lstStyle>
          <a:p>
            <a:r>
              <a:rPr lang="en-US"/>
              <a:t>Sustainability in Textiles : Expectations &amp; Trends</a:t>
            </a:r>
          </a:p>
        </p:txBody>
      </p:sp>
      <p:sp>
        <p:nvSpPr>
          <p:cNvPr id="6" name="Foliennummernplatzhalter 5"/>
          <p:cNvSpPr>
            <a:spLocks noGrp="1"/>
          </p:cNvSpPr>
          <p:nvPr>
            <p:ph type="sldNum" sz="quarter" idx="4"/>
          </p:nvPr>
        </p:nvSpPr>
        <p:spPr bwMode="gray">
          <a:xfrm>
            <a:off x="550486" y="6454213"/>
            <a:ext cx="360000" cy="172545"/>
          </a:xfrm>
          <a:prstGeom prst="rect">
            <a:avLst/>
          </a:prstGeom>
        </p:spPr>
        <p:txBody>
          <a:bodyPr vert="horz" lIns="0" tIns="0" rIns="0" bIns="0" rtlCol="0" anchor="b"/>
          <a:lstStyle>
            <a:lvl1pPr algn="l">
              <a:defRPr sz="800">
                <a:solidFill>
                  <a:schemeClr val="tx1"/>
                </a:solidFill>
              </a:defRPr>
            </a:lvl1pPr>
          </a:lstStyle>
          <a:p>
            <a:fld id="{4915BD61-E5D5-4E4F-ADA0-6F3448AB9FA6}" type="slidenum">
              <a:rPr lang="en-US" smtClean="0"/>
              <a:pPr/>
              <a:t>‹Nr.›</a:t>
            </a:fld>
            <a:endParaRPr lang="en-US"/>
          </a:p>
        </p:txBody>
      </p:sp>
      <p:sp>
        <p:nvSpPr>
          <p:cNvPr id="8" name="empower - DO NOT DELETE!!!"/>
          <p:cNvSpPr/>
          <p:nvPr>
            <p:custDataLst>
              <p:tags r:id="rId39"/>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empower - DO NOT DELETE!!!">
            <a:extLst>
              <a:ext uri="{FF2B5EF4-FFF2-40B4-BE49-F238E27FC236}">
                <a16:creationId xmlns:a16="http://schemas.microsoft.com/office/drawing/2014/main" id="{8AD63030-4767-4A21-B654-2F881B93D4B4}"/>
              </a:ext>
            </a:extLst>
          </p:cNvPr>
          <p:cNvSpPr/>
          <p:nvPr>
            <p:custDataLst>
              <p:tags r:id="rId40"/>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la-Latn"/>
          </a:p>
        </p:txBody>
      </p:sp>
      <p:cxnSp>
        <p:nvCxnSpPr>
          <p:cNvPr id="11" name="Gerader Verbinder 10">
            <a:extLst>
              <a:ext uri="{FF2B5EF4-FFF2-40B4-BE49-F238E27FC236}">
                <a16:creationId xmlns:a16="http://schemas.microsoft.com/office/drawing/2014/main" id="{07131B58-E84B-4CC7-BBE8-F9D0B12EA27A}"/>
              </a:ext>
            </a:extLst>
          </p:cNvPr>
          <p:cNvCxnSpPr/>
          <p:nvPr/>
        </p:nvCxnSpPr>
        <p:spPr>
          <a:xfrm>
            <a:off x="550863"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0598AD23-45E6-4604-8DD6-EB5CC92D5F22}"/>
              </a:ext>
            </a:extLst>
          </p:cNvPr>
          <p:cNvCxnSpPr/>
          <p:nvPr/>
        </p:nvCxnSpPr>
        <p:spPr>
          <a:xfrm>
            <a:off x="400691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5F06F58D-F39E-41D7-BEB0-BDC70C07F7F6}"/>
              </a:ext>
            </a:extLst>
          </p:cNvPr>
          <p:cNvCxnSpPr/>
          <p:nvPr/>
        </p:nvCxnSpPr>
        <p:spPr>
          <a:xfrm>
            <a:off x="436696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AEC19234-457F-4EF4-8157-E94AE64A6146}"/>
              </a:ext>
            </a:extLst>
          </p:cNvPr>
          <p:cNvCxnSpPr/>
          <p:nvPr/>
        </p:nvCxnSpPr>
        <p:spPr>
          <a:xfrm>
            <a:off x="782344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EA762C28-DD47-4A07-8B63-2906B815C2C2}"/>
              </a:ext>
            </a:extLst>
          </p:cNvPr>
          <p:cNvCxnSpPr/>
          <p:nvPr/>
        </p:nvCxnSpPr>
        <p:spPr>
          <a:xfrm>
            <a:off x="818349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5F9482B-D479-485E-9F39-286FC570435D}"/>
              </a:ext>
            </a:extLst>
          </p:cNvPr>
          <p:cNvCxnSpPr/>
          <p:nvPr/>
        </p:nvCxnSpPr>
        <p:spPr>
          <a:xfrm>
            <a:off x="1163997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78B29934-F019-425E-AA6A-CD8D1FD7DE7F}"/>
              </a:ext>
            </a:extLst>
          </p:cNvPr>
          <p:cNvCxnSpPr/>
          <p:nvPr/>
        </p:nvCxnSpPr>
        <p:spPr>
          <a:xfrm>
            <a:off x="595118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4C655C76-0E92-4FBC-A3F6-714046BA21F5}"/>
              </a:ext>
            </a:extLst>
          </p:cNvPr>
          <p:cNvCxnSpPr/>
          <p:nvPr/>
        </p:nvCxnSpPr>
        <p:spPr>
          <a:xfrm>
            <a:off x="623922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A03986BC-D8B1-4B4C-BDF2-9C8FF2BC80CF}"/>
              </a:ext>
            </a:extLst>
          </p:cNvPr>
          <p:cNvCxnSpPr/>
          <p:nvPr/>
        </p:nvCxnSpPr>
        <p:spPr>
          <a:xfrm>
            <a:off x="299877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1990AC40-0B14-4879-94A9-8DC985608640}"/>
              </a:ext>
            </a:extLst>
          </p:cNvPr>
          <p:cNvCxnSpPr/>
          <p:nvPr/>
        </p:nvCxnSpPr>
        <p:spPr>
          <a:xfrm>
            <a:off x="343083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C322C444-97A5-4642-8630-57EF884C1CAB}"/>
              </a:ext>
            </a:extLst>
          </p:cNvPr>
          <p:cNvCxnSpPr/>
          <p:nvPr/>
        </p:nvCxnSpPr>
        <p:spPr>
          <a:xfrm>
            <a:off x="875957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EB8C8928-90C9-4B31-AD56-BE35F4416D11}"/>
              </a:ext>
            </a:extLst>
          </p:cNvPr>
          <p:cNvCxnSpPr/>
          <p:nvPr/>
        </p:nvCxnSpPr>
        <p:spPr>
          <a:xfrm>
            <a:off x="9191636" y="-170696"/>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8675C463-976F-4E33-AB65-04E47F6F576C}"/>
              </a:ext>
            </a:extLst>
          </p:cNvPr>
          <p:cNvCxnSpPr>
            <a:cxnSpLocks/>
          </p:cNvCxnSpPr>
          <p:nvPr/>
        </p:nvCxnSpPr>
        <p:spPr>
          <a:xfrm rot="5400000">
            <a:off x="-205674" y="369374"/>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815F789C-AB46-4F67-8CB7-A46385D0E33C}"/>
              </a:ext>
            </a:extLst>
          </p:cNvPr>
          <p:cNvCxnSpPr>
            <a:cxnSpLocks/>
          </p:cNvCxnSpPr>
          <p:nvPr/>
        </p:nvCxnSpPr>
        <p:spPr>
          <a:xfrm rot="5400000">
            <a:off x="-205664" y="945454"/>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4E9BF4CD-98DA-4928-9CDA-B74E407B3DB9}"/>
              </a:ext>
            </a:extLst>
          </p:cNvPr>
          <p:cNvCxnSpPr>
            <a:cxnSpLocks/>
          </p:cNvCxnSpPr>
          <p:nvPr/>
        </p:nvCxnSpPr>
        <p:spPr>
          <a:xfrm rot="5400000">
            <a:off x="-205654" y="1665554"/>
            <a:ext cx="0" cy="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C5A643D9-3A9E-43D2-9DDD-0A55BEA0086C}"/>
              </a:ext>
            </a:extLst>
          </p:cNvPr>
          <p:cNvCxnSpPr>
            <a:cxnSpLocks/>
          </p:cNvCxnSpPr>
          <p:nvPr/>
        </p:nvCxnSpPr>
        <p:spPr>
          <a:xfrm rot="5400000">
            <a:off x="-205644" y="5914144"/>
            <a:ext cx="0" cy="720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empower - DO NOT DELETE!!!" hidden="1">
            <a:extLst>
              <a:ext uri="{FF2B5EF4-FFF2-40B4-BE49-F238E27FC236}">
                <a16:creationId xmlns:a16="http://schemas.microsoft.com/office/drawing/2014/main" id="{05F12F49-4722-45B5-BD7C-66B3E846E673}"/>
              </a:ext>
            </a:extLst>
          </p:cNvPr>
          <p:cNvSpPr/>
          <p:nvPr>
            <p:custDataLst>
              <p:tags r:id="rId41"/>
            </p:custDataLst>
          </p:nvPr>
        </p:nvSpPr>
        <p:spPr bwMode="gray">
          <a:xfrm>
            <a:off x="0" y="0"/>
            <a:ext cx="0" cy="0"/>
          </a:xfrm>
          <a:prstGeom prst="ellipse">
            <a:avLst/>
          </a:prstGeom>
          <a:solidFill>
            <a:schemeClr val="accent1"/>
          </a:solidFill>
          <a:ln w="12700" cap="rnd">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44000" rIns="91440" bIns="82800" numCol="1" spcCol="0" rtlCol="0" fromWordArt="0" anchor="t" anchorCtr="0" forceAA="0" compatLnSpc="1">
            <a:prstTxWarp prst="textNoShape">
              <a:avLst/>
            </a:prstTxWarp>
            <a:noAutofit/>
          </a:bodyPr>
          <a:lstStyle/>
          <a:p>
            <a:pPr lvl="0" algn="ctr" defTabSz="449263" eaLnBrk="0" hangingPunct="0">
              <a:buClr>
                <a:srgbClr val="000000"/>
              </a:buClr>
              <a:buSzPct val="100000"/>
            </a:pPr>
            <a:endParaRPr lang="de-DE" sz="1800" kern="0" err="1">
              <a:latin typeface="+mj-lt"/>
            </a:endParaRPr>
          </a:p>
        </p:txBody>
      </p:sp>
    </p:spTree>
    <p:extLst>
      <p:ext uri="{BB962C8B-B14F-4D97-AF65-F5344CB8AC3E}">
        <p14:creationId xmlns:p14="http://schemas.microsoft.com/office/powerpoint/2010/main" val="3813696767"/>
      </p:ext>
    </p:extLst>
  </p:cSld>
  <p:clrMap bg1="lt1" tx1="dk1" bg2="lt2" tx2="dk2" accent1="accent1" accent2="accent2" accent3="accent3" accent4="accent4" accent5="accent5" accent6="accent6" hlink="hlink" folHlink="folHlink"/>
  <p:sldLayoutIdLst>
    <p:sldLayoutId id="2147483684" r:id="rId1"/>
    <p:sldLayoutId id="2147483705" r:id="rId2"/>
    <p:sldLayoutId id="2147483685" r:id="rId3"/>
    <p:sldLayoutId id="2147483686" r:id="rId4"/>
    <p:sldLayoutId id="2147483687" r:id="rId5"/>
    <p:sldLayoutId id="2147483688" r:id="rId6"/>
    <p:sldLayoutId id="2147483689" r:id="rId7"/>
    <p:sldLayoutId id="2147483690" r:id="rId8"/>
    <p:sldLayoutId id="2147483712" r:id="rId9"/>
    <p:sldLayoutId id="2147483691" r:id="rId10"/>
    <p:sldLayoutId id="2147483692" r:id="rId11"/>
    <p:sldLayoutId id="2147483693" r:id="rId12"/>
    <p:sldLayoutId id="2147483695" r:id="rId13"/>
    <p:sldLayoutId id="2147483696" r:id="rId14"/>
    <p:sldLayoutId id="2147483697" r:id="rId15"/>
    <p:sldLayoutId id="2147483698" r:id="rId16"/>
    <p:sldLayoutId id="2147483699" r:id="rId17"/>
    <p:sldLayoutId id="2147483694" r:id="rId18"/>
    <p:sldLayoutId id="2147483706" r:id="rId19"/>
    <p:sldLayoutId id="2147483709" r:id="rId20"/>
    <p:sldLayoutId id="2147483700" r:id="rId21"/>
    <p:sldLayoutId id="2147483701" r:id="rId22"/>
    <p:sldLayoutId id="2147483702" r:id="rId23"/>
    <p:sldLayoutId id="2147483714" r:id="rId24"/>
    <p:sldLayoutId id="2147483715" r:id="rId25"/>
    <p:sldLayoutId id="2147483716" r:id="rId26"/>
    <p:sldLayoutId id="2147483717" r:id="rId27"/>
    <p:sldLayoutId id="2147483718" r:id="rId28"/>
    <p:sldLayoutId id="2147483719" r:id="rId29"/>
    <p:sldLayoutId id="2147483703" r:id="rId30"/>
    <p:sldLayoutId id="2147483704" r:id="rId31"/>
    <p:sldLayoutId id="2147483720" r:id="rId32"/>
    <p:sldLayoutId id="2147483721" r:id="rId33"/>
    <p:sldLayoutId id="2147483722" r:id="rId34"/>
  </p:sldLayoutIdLst>
  <p:hf hdr="0"/>
  <p:txStyles>
    <p:titleStyle>
      <a:lvl1pPr algn="l" defTabSz="1219170" rtl="0" eaLnBrk="1" latinLnBrk="0" hangingPunct="1">
        <a:spcBef>
          <a:spcPct val="0"/>
        </a:spcBef>
        <a:buNone/>
        <a:defRPr sz="2400" kern="1200">
          <a:solidFill>
            <a:schemeClr val="accent1"/>
          </a:solidFill>
          <a:latin typeface="+mj-lt"/>
          <a:ea typeface="+mj-ea"/>
          <a:cs typeface="+mj-cs"/>
        </a:defRPr>
      </a:lvl1pPr>
    </p:titleStyle>
    <p:body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600" kern="1200" cap="none" baseline="0">
          <a:solidFill>
            <a:schemeClr val="tx1"/>
          </a:solidFill>
          <a:latin typeface="+mn-lt"/>
          <a:ea typeface="+mn-ea"/>
          <a:cs typeface="+mn-cs"/>
        </a:defRPr>
      </a:lvl1pPr>
      <a:lvl2pPr marL="180000" indent="-180000" algn="l" defTabSz="1219170" rtl="0" eaLnBrk="1" latinLnBrk="0" hangingPunct="1">
        <a:lnSpc>
          <a:spcPct val="100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360000" indent="-180000" algn="l" defTabSz="1219170" rtl="0" eaLnBrk="1" latinLnBrk="0" hangingPunct="1">
        <a:lnSpc>
          <a:spcPct val="100000"/>
        </a:lnSpc>
        <a:spcBef>
          <a:spcPts val="0"/>
        </a:spcBef>
        <a:spcAft>
          <a:spcPts val="600"/>
        </a:spcAft>
        <a:buClr>
          <a:schemeClr val="tx1"/>
        </a:buClr>
        <a:buFont typeface="Symbol" panose="05050102010706020507" pitchFamily="18" charset="2"/>
        <a:buChar char="-"/>
        <a:defRPr sz="1600" kern="1200">
          <a:solidFill>
            <a:schemeClr val="tx1"/>
          </a:solidFill>
          <a:latin typeface="+mn-lt"/>
          <a:ea typeface="+mn-ea"/>
          <a:cs typeface="+mn-cs"/>
        </a:defRPr>
      </a:lvl3pPr>
      <a:lvl4pPr marL="538163" indent="-180975"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9pPr>
    </p:bodyStyle>
    <p:otherStyle>
      <a:defPPr>
        <a:defRPr lang="de-DE"/>
      </a:defPPr>
      <a:lvl1pPr marL="0" algn="l" defTabSz="1219170" rtl="0" eaLnBrk="1" latinLnBrk="0" hangingPunct="1">
        <a:defRPr sz="1400" kern="1200">
          <a:solidFill>
            <a:schemeClr val="tx1"/>
          </a:solidFill>
          <a:latin typeface="+mn-lt"/>
          <a:ea typeface="+mn-ea"/>
          <a:cs typeface="+mn-cs"/>
        </a:defRPr>
      </a:lvl1pPr>
      <a:lvl2pPr marL="609585" algn="l" defTabSz="1219170" rtl="0" eaLnBrk="1" latinLnBrk="0" hangingPunct="1">
        <a:defRPr sz="1400" kern="1200">
          <a:solidFill>
            <a:schemeClr val="tx1"/>
          </a:solidFill>
          <a:latin typeface="+mn-lt"/>
          <a:ea typeface="+mn-ea"/>
          <a:cs typeface="+mn-cs"/>
        </a:defRPr>
      </a:lvl2pPr>
      <a:lvl3pPr marL="1219170" algn="l" defTabSz="1219170" rtl="0" eaLnBrk="1" latinLnBrk="0" hangingPunct="1">
        <a:defRPr sz="1400" kern="1200">
          <a:solidFill>
            <a:schemeClr val="tx1"/>
          </a:solidFill>
          <a:latin typeface="+mn-lt"/>
          <a:ea typeface="+mn-ea"/>
          <a:cs typeface="+mn-cs"/>
        </a:defRPr>
      </a:lvl3pPr>
      <a:lvl4pPr marL="1828754" algn="l" defTabSz="1219170" rtl="0" eaLnBrk="1" latinLnBrk="0" hangingPunct="1">
        <a:defRPr sz="1400" kern="1200">
          <a:solidFill>
            <a:schemeClr val="tx1"/>
          </a:solidFill>
          <a:latin typeface="+mn-lt"/>
          <a:ea typeface="+mn-ea"/>
          <a:cs typeface="+mn-cs"/>
        </a:defRPr>
      </a:lvl4pPr>
      <a:lvl5pPr marL="2438339" algn="l" defTabSz="1219170" rtl="0" eaLnBrk="1" latinLnBrk="0" hangingPunct="1">
        <a:defRPr sz="1400" kern="1200">
          <a:solidFill>
            <a:schemeClr val="tx1"/>
          </a:solidFill>
          <a:latin typeface="+mn-lt"/>
          <a:ea typeface="+mn-ea"/>
          <a:cs typeface="+mn-cs"/>
        </a:defRPr>
      </a:lvl5pPr>
      <a:lvl6pPr marL="3047924" algn="l" defTabSz="1219170" rtl="0" eaLnBrk="1" latinLnBrk="0" hangingPunct="1">
        <a:defRPr sz="1400" kern="1200">
          <a:solidFill>
            <a:schemeClr val="tx1"/>
          </a:solidFill>
          <a:latin typeface="+mn-lt"/>
          <a:ea typeface="+mn-ea"/>
          <a:cs typeface="+mn-cs"/>
        </a:defRPr>
      </a:lvl6pPr>
      <a:lvl7pPr marL="3657509" algn="l" defTabSz="1219170" rtl="0" eaLnBrk="1" latinLnBrk="0" hangingPunct="1">
        <a:defRPr sz="1400" kern="1200">
          <a:solidFill>
            <a:schemeClr val="tx1"/>
          </a:solidFill>
          <a:latin typeface="+mn-lt"/>
          <a:ea typeface="+mn-ea"/>
          <a:cs typeface="+mn-cs"/>
        </a:defRPr>
      </a:lvl7pPr>
      <a:lvl8pPr marL="4267093" algn="l" defTabSz="1219170" rtl="0" eaLnBrk="1" latinLnBrk="0" hangingPunct="1">
        <a:defRPr sz="1400" kern="1200">
          <a:solidFill>
            <a:schemeClr val="tx1"/>
          </a:solidFill>
          <a:latin typeface="+mn-lt"/>
          <a:ea typeface="+mn-ea"/>
          <a:cs typeface="+mn-cs"/>
        </a:defRPr>
      </a:lvl8pPr>
      <a:lvl9pPr marL="4876678" algn="l" defTabSz="121917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3748" userDrawn="1">
          <p15:clr>
            <a:srgbClr val="F26B43"/>
          </p15:clr>
        </p15:guide>
        <p15:guide id="3" pos="7332" userDrawn="1">
          <p15:clr>
            <a:srgbClr val="F26B43"/>
          </p15:clr>
        </p15:guide>
        <p15:guide id="4" orient="horz" pos="1071" userDrawn="1">
          <p15:clr>
            <a:srgbClr val="F26B43"/>
          </p15:clr>
        </p15:guide>
        <p15:guide id="5" orient="horz" pos="255" userDrawn="1">
          <p15:clr>
            <a:srgbClr val="F26B43"/>
          </p15:clr>
        </p15:guide>
        <p15:guide id="6" orient="horz" pos="6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7">
            <a:extLst>
              <a:ext uri="{BEBA8EAE-BF5A-486C-A8C5-ECC9F3942E4B}">
                <a14:imgProps xmlns:a14="http://schemas.microsoft.com/office/drawing/2010/main">
                  <a14:imgLayer r:embed="rId38">
                    <a14:imgEffect>
                      <a14:brightnessContrast bright="-8000"/>
                    </a14:imgEffect>
                  </a14:imgLayer>
                </a14:imgProps>
              </a:ext>
              <a:ext uri="{28A0092B-C50C-407E-A947-70E740481C1C}">
                <a14:useLocalDpi xmlns:a14="http://schemas.microsoft.com/office/drawing/2010/main" val="0"/>
              </a:ext>
            </a:extLst>
          </a:blip>
          <a:srcRect r="64013"/>
          <a:stretch/>
        </p:blipFill>
        <p:spPr bwMode="gray">
          <a:xfrm>
            <a:off x="11587881" y="6373289"/>
            <a:ext cx="413059" cy="316906"/>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88833" y="6135180"/>
            <a:ext cx="1132269" cy="69211"/>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461710" y="6570032"/>
            <a:ext cx="7700302" cy="123140"/>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n-US"/>
              <a:t>Sustainability in Textiles : Expectations &amp; Trends</a:t>
            </a:r>
            <a:endParaRPr lang="en-GB"/>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374" y="6570032"/>
            <a:ext cx="711426" cy="123140"/>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fld id="{64BB4A1A-72CD-4232-9080-A4E8EA8F719A}" type="datetime1">
              <a:rPr lang="en-IN" smtClean="0"/>
              <a:t>08-12-2022</a:t>
            </a:fld>
            <a:endParaRPr lang="en-GB"/>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678" y="6570032"/>
            <a:ext cx="601055" cy="123140"/>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n-GB"/>
              <a:t>Page </a:t>
            </a:r>
            <a:fld id="{3A8B5DB7-81A8-4ED4-916B-6B23CD603687}" type="slidenum">
              <a:rPr lang="en-GB" smtClean="0"/>
              <a:pPr/>
              <a:t>‹Nr.›</a:t>
            </a:fld>
            <a:endParaRPr lang="en-GB"/>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277236" y="6577141"/>
            <a:ext cx="0" cy="1037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223601" y="6577142"/>
            <a:ext cx="0" cy="1037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679" y="1361608"/>
            <a:ext cx="9562334" cy="4661706"/>
          </a:xfrm>
          <a:prstGeom prst="rect">
            <a:avLst/>
          </a:prstGeom>
        </p:spPr>
        <p:txBody>
          <a:bodyPr vert="horz" lIns="0" tIns="0" rIns="72000" bIns="0" rtlCol="0">
            <a:noAutofit/>
          </a:body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678" y="320358"/>
            <a:ext cx="9562334" cy="720892"/>
          </a:xfrm>
          <a:prstGeom prst="rect">
            <a:avLst/>
          </a:prstGeom>
        </p:spPr>
        <p:txBody>
          <a:bodyPr vert="horz" lIns="0" tIns="0" rIns="72000" bIns="0" rtlCol="0" anchor="b">
            <a:noAutofit/>
          </a:bodyPr>
          <a:lstStyle/>
          <a:p>
            <a:r>
              <a:rPr lang="en-GB"/>
              <a:t>Click to edit headline</a:t>
            </a:r>
          </a:p>
        </p:txBody>
      </p:sp>
    </p:spTree>
    <p:extLst>
      <p:ext uri="{BB962C8B-B14F-4D97-AF65-F5344CB8AC3E}">
        <p14:creationId xmlns:p14="http://schemas.microsoft.com/office/powerpoint/2010/main" val="159612351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Lst>
  <p:transition>
    <p:fade/>
  </p:transition>
  <p:hf hdr="0"/>
  <p:txStyles>
    <p:titleStyle>
      <a:lvl1pPr algn="l" defTabSz="914286"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286"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70" indent="-241270" algn="l" defTabSz="914286"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191" indent="-234922" algn="l" defTabSz="914286"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000"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6"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29"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1"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4"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4"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4">
          <p15:clr>
            <a:srgbClr val="F26B43"/>
          </p15:clr>
        </p15:guide>
        <p15:guide id="5" orient="horz" pos="4216">
          <p15:clr>
            <a:srgbClr val="F26B43"/>
          </p15:clr>
        </p15:guide>
        <p15:guide id="7" pos="7573">
          <p15:clr>
            <a:srgbClr val="F26B43"/>
          </p15:clr>
        </p15:guide>
        <p15:guide id="8" pos="103">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24.jpe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20.xml"/><Relationship Id="rId7" Type="http://schemas.openxmlformats.org/officeDocument/2006/relationships/image" Target="../media/image45.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44.png"/><Relationship Id="rId5" Type="http://schemas.openxmlformats.org/officeDocument/2006/relationships/slideLayout" Target="../slideLayouts/slideLayout12.xml"/><Relationship Id="rId4" Type="http://schemas.openxmlformats.org/officeDocument/2006/relationships/tags" Target="../tags/tag121.xml"/></Relationships>
</file>

<file path=ppt/slides/_rels/slide12.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25.png"/><Relationship Id="rId5" Type="http://schemas.openxmlformats.org/officeDocument/2006/relationships/image" Target="../media/image46.png"/><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tlawreview.com/article/new-york-fashion-sustainability-act-now-committee" TargetMode="External"/><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3" Type="http://schemas.openxmlformats.org/officeDocument/2006/relationships/tags" Target="../tags/tag137.xml"/><Relationship Id="rId18" Type="http://schemas.openxmlformats.org/officeDocument/2006/relationships/tags" Target="../tags/tag142.xml"/><Relationship Id="rId26" Type="http://schemas.openxmlformats.org/officeDocument/2006/relationships/tags" Target="../tags/tag150.xml"/><Relationship Id="rId39" Type="http://schemas.openxmlformats.org/officeDocument/2006/relationships/tags" Target="../tags/tag163.xml"/><Relationship Id="rId21" Type="http://schemas.openxmlformats.org/officeDocument/2006/relationships/tags" Target="../tags/tag145.xml"/><Relationship Id="rId34" Type="http://schemas.openxmlformats.org/officeDocument/2006/relationships/tags" Target="../tags/tag158.xml"/><Relationship Id="rId42" Type="http://schemas.openxmlformats.org/officeDocument/2006/relationships/tags" Target="../tags/tag166.xml"/><Relationship Id="rId47" Type="http://schemas.openxmlformats.org/officeDocument/2006/relationships/tags" Target="../tags/tag171.xml"/><Relationship Id="rId50" Type="http://schemas.openxmlformats.org/officeDocument/2006/relationships/notesSlide" Target="../notesSlides/notesSlide5.xml"/><Relationship Id="rId55" Type="http://schemas.openxmlformats.org/officeDocument/2006/relationships/slide" Target="slide25.xml"/><Relationship Id="rId7" Type="http://schemas.openxmlformats.org/officeDocument/2006/relationships/tags" Target="../tags/tag131.xml"/><Relationship Id="rId2" Type="http://schemas.openxmlformats.org/officeDocument/2006/relationships/tags" Target="../tags/tag126.xml"/><Relationship Id="rId16" Type="http://schemas.openxmlformats.org/officeDocument/2006/relationships/tags" Target="../tags/tag140.xml"/><Relationship Id="rId29" Type="http://schemas.openxmlformats.org/officeDocument/2006/relationships/tags" Target="../tags/tag153.xml"/><Relationship Id="rId11" Type="http://schemas.openxmlformats.org/officeDocument/2006/relationships/tags" Target="../tags/tag135.xml"/><Relationship Id="rId24" Type="http://schemas.openxmlformats.org/officeDocument/2006/relationships/tags" Target="../tags/tag148.xml"/><Relationship Id="rId32" Type="http://schemas.openxmlformats.org/officeDocument/2006/relationships/tags" Target="../tags/tag156.xml"/><Relationship Id="rId37" Type="http://schemas.openxmlformats.org/officeDocument/2006/relationships/tags" Target="../tags/tag161.xml"/><Relationship Id="rId40" Type="http://schemas.openxmlformats.org/officeDocument/2006/relationships/tags" Target="../tags/tag164.xml"/><Relationship Id="rId45" Type="http://schemas.openxmlformats.org/officeDocument/2006/relationships/tags" Target="../tags/tag169.xml"/><Relationship Id="rId53" Type="http://schemas.openxmlformats.org/officeDocument/2006/relationships/slide" Target="slide18.xml"/><Relationship Id="rId58" Type="http://schemas.openxmlformats.org/officeDocument/2006/relationships/slide" Target="slide34.xml"/><Relationship Id="rId5" Type="http://schemas.openxmlformats.org/officeDocument/2006/relationships/tags" Target="../tags/tag129.xml"/><Relationship Id="rId19" Type="http://schemas.openxmlformats.org/officeDocument/2006/relationships/tags" Target="../tags/tag143.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 Id="rId22" Type="http://schemas.openxmlformats.org/officeDocument/2006/relationships/tags" Target="../tags/tag146.xml"/><Relationship Id="rId27" Type="http://schemas.openxmlformats.org/officeDocument/2006/relationships/tags" Target="../tags/tag151.xml"/><Relationship Id="rId30" Type="http://schemas.openxmlformats.org/officeDocument/2006/relationships/tags" Target="../tags/tag154.xml"/><Relationship Id="rId35" Type="http://schemas.openxmlformats.org/officeDocument/2006/relationships/tags" Target="../tags/tag159.xml"/><Relationship Id="rId43" Type="http://schemas.openxmlformats.org/officeDocument/2006/relationships/tags" Target="../tags/tag167.xml"/><Relationship Id="rId48" Type="http://schemas.openxmlformats.org/officeDocument/2006/relationships/tags" Target="../tags/tag172.xml"/><Relationship Id="rId56" Type="http://schemas.openxmlformats.org/officeDocument/2006/relationships/slide" Target="slide27.xml"/><Relationship Id="rId8" Type="http://schemas.openxmlformats.org/officeDocument/2006/relationships/tags" Target="../tags/tag132.xml"/><Relationship Id="rId51" Type="http://schemas.openxmlformats.org/officeDocument/2006/relationships/slide" Target="slide2.xml"/><Relationship Id="rId3" Type="http://schemas.openxmlformats.org/officeDocument/2006/relationships/tags" Target="../tags/tag127.xml"/><Relationship Id="rId12" Type="http://schemas.openxmlformats.org/officeDocument/2006/relationships/tags" Target="../tags/tag136.xml"/><Relationship Id="rId17" Type="http://schemas.openxmlformats.org/officeDocument/2006/relationships/tags" Target="../tags/tag141.xml"/><Relationship Id="rId25" Type="http://schemas.openxmlformats.org/officeDocument/2006/relationships/tags" Target="../tags/tag149.xml"/><Relationship Id="rId33" Type="http://schemas.openxmlformats.org/officeDocument/2006/relationships/tags" Target="../tags/tag157.xml"/><Relationship Id="rId38" Type="http://schemas.openxmlformats.org/officeDocument/2006/relationships/tags" Target="../tags/tag162.xml"/><Relationship Id="rId46" Type="http://schemas.openxmlformats.org/officeDocument/2006/relationships/tags" Target="../tags/tag170.xml"/><Relationship Id="rId59" Type="http://schemas.openxmlformats.org/officeDocument/2006/relationships/slide" Target="slide37.xml"/><Relationship Id="rId20" Type="http://schemas.openxmlformats.org/officeDocument/2006/relationships/tags" Target="../tags/tag144.xml"/><Relationship Id="rId41" Type="http://schemas.openxmlformats.org/officeDocument/2006/relationships/tags" Target="../tags/tag165.xml"/><Relationship Id="rId54" Type="http://schemas.openxmlformats.org/officeDocument/2006/relationships/slide" Target="slide22.xml"/><Relationship Id="rId1" Type="http://schemas.openxmlformats.org/officeDocument/2006/relationships/tags" Target="../tags/tag125.xml"/><Relationship Id="rId6" Type="http://schemas.openxmlformats.org/officeDocument/2006/relationships/tags" Target="../tags/tag130.xml"/><Relationship Id="rId15" Type="http://schemas.openxmlformats.org/officeDocument/2006/relationships/tags" Target="../tags/tag139.xml"/><Relationship Id="rId23" Type="http://schemas.openxmlformats.org/officeDocument/2006/relationships/tags" Target="../tags/tag147.xml"/><Relationship Id="rId28" Type="http://schemas.openxmlformats.org/officeDocument/2006/relationships/tags" Target="../tags/tag152.xml"/><Relationship Id="rId36" Type="http://schemas.openxmlformats.org/officeDocument/2006/relationships/tags" Target="../tags/tag160.xml"/><Relationship Id="rId49" Type="http://schemas.openxmlformats.org/officeDocument/2006/relationships/slideLayout" Target="../slideLayouts/slideLayout8.xml"/><Relationship Id="rId57" Type="http://schemas.openxmlformats.org/officeDocument/2006/relationships/slide" Target="slide31.xml"/><Relationship Id="rId10" Type="http://schemas.openxmlformats.org/officeDocument/2006/relationships/tags" Target="../tags/tag134.xml"/><Relationship Id="rId31" Type="http://schemas.openxmlformats.org/officeDocument/2006/relationships/tags" Target="../tags/tag155.xml"/><Relationship Id="rId44" Type="http://schemas.openxmlformats.org/officeDocument/2006/relationships/tags" Target="../tags/tag168.xml"/><Relationship Id="rId52" Type="http://schemas.openxmlformats.org/officeDocument/2006/relationships/slide" Target="slide7.xml"/><Relationship Id="rId60"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9" Type="http://schemas.openxmlformats.org/officeDocument/2006/relationships/tags" Target="../tags/tag211.xml"/><Relationship Id="rId21" Type="http://schemas.openxmlformats.org/officeDocument/2006/relationships/tags" Target="../tags/tag193.xml"/><Relationship Id="rId34" Type="http://schemas.openxmlformats.org/officeDocument/2006/relationships/tags" Target="../tags/tag206.xml"/><Relationship Id="rId42" Type="http://schemas.openxmlformats.org/officeDocument/2006/relationships/tags" Target="../tags/tag214.xml"/><Relationship Id="rId47" Type="http://schemas.openxmlformats.org/officeDocument/2006/relationships/tags" Target="../tags/tag219.xml"/><Relationship Id="rId50" Type="http://schemas.openxmlformats.org/officeDocument/2006/relationships/notesSlide" Target="../notesSlides/notesSlide6.xml"/><Relationship Id="rId55" Type="http://schemas.openxmlformats.org/officeDocument/2006/relationships/slide" Target="slide25.xml"/><Relationship Id="rId7" Type="http://schemas.openxmlformats.org/officeDocument/2006/relationships/tags" Target="../tags/tag179.xml"/><Relationship Id="rId2" Type="http://schemas.openxmlformats.org/officeDocument/2006/relationships/tags" Target="../tags/tag174.xml"/><Relationship Id="rId16" Type="http://schemas.openxmlformats.org/officeDocument/2006/relationships/tags" Target="../tags/tag188.xml"/><Relationship Id="rId29" Type="http://schemas.openxmlformats.org/officeDocument/2006/relationships/tags" Target="../tags/tag201.xml"/><Relationship Id="rId11" Type="http://schemas.openxmlformats.org/officeDocument/2006/relationships/tags" Target="../tags/tag183.xml"/><Relationship Id="rId24" Type="http://schemas.openxmlformats.org/officeDocument/2006/relationships/tags" Target="../tags/tag196.xml"/><Relationship Id="rId32" Type="http://schemas.openxmlformats.org/officeDocument/2006/relationships/tags" Target="../tags/tag204.xml"/><Relationship Id="rId37" Type="http://schemas.openxmlformats.org/officeDocument/2006/relationships/tags" Target="../tags/tag209.xml"/><Relationship Id="rId40" Type="http://schemas.openxmlformats.org/officeDocument/2006/relationships/tags" Target="../tags/tag212.xml"/><Relationship Id="rId45" Type="http://schemas.openxmlformats.org/officeDocument/2006/relationships/tags" Target="../tags/tag217.xml"/><Relationship Id="rId53" Type="http://schemas.openxmlformats.org/officeDocument/2006/relationships/slide" Target="slide15.xml"/><Relationship Id="rId58" Type="http://schemas.openxmlformats.org/officeDocument/2006/relationships/slide" Target="slide34.xml"/><Relationship Id="rId5" Type="http://schemas.openxmlformats.org/officeDocument/2006/relationships/tags" Target="../tags/tag177.xml"/><Relationship Id="rId19" Type="http://schemas.openxmlformats.org/officeDocument/2006/relationships/tags" Target="../tags/tag191.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tags" Target="../tags/tag202.xml"/><Relationship Id="rId35" Type="http://schemas.openxmlformats.org/officeDocument/2006/relationships/tags" Target="../tags/tag207.xml"/><Relationship Id="rId43" Type="http://schemas.openxmlformats.org/officeDocument/2006/relationships/tags" Target="../tags/tag215.xml"/><Relationship Id="rId48" Type="http://schemas.openxmlformats.org/officeDocument/2006/relationships/tags" Target="../tags/tag220.xml"/><Relationship Id="rId56" Type="http://schemas.openxmlformats.org/officeDocument/2006/relationships/slide" Target="slide27.xml"/><Relationship Id="rId8" Type="http://schemas.openxmlformats.org/officeDocument/2006/relationships/tags" Target="../tags/tag180.xml"/><Relationship Id="rId51" Type="http://schemas.openxmlformats.org/officeDocument/2006/relationships/slide" Target="slide2.xml"/><Relationship Id="rId3" Type="http://schemas.openxmlformats.org/officeDocument/2006/relationships/tags" Target="../tags/tag175.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33" Type="http://schemas.openxmlformats.org/officeDocument/2006/relationships/tags" Target="../tags/tag205.xml"/><Relationship Id="rId38" Type="http://schemas.openxmlformats.org/officeDocument/2006/relationships/tags" Target="../tags/tag210.xml"/><Relationship Id="rId46" Type="http://schemas.openxmlformats.org/officeDocument/2006/relationships/tags" Target="../tags/tag218.xml"/><Relationship Id="rId59" Type="http://schemas.openxmlformats.org/officeDocument/2006/relationships/slide" Target="slide37.xml"/><Relationship Id="rId20" Type="http://schemas.openxmlformats.org/officeDocument/2006/relationships/tags" Target="../tags/tag192.xml"/><Relationship Id="rId41" Type="http://schemas.openxmlformats.org/officeDocument/2006/relationships/tags" Target="../tags/tag213.xml"/><Relationship Id="rId54" Type="http://schemas.openxmlformats.org/officeDocument/2006/relationships/slide" Target="slide22.xml"/><Relationship Id="rId1" Type="http://schemas.openxmlformats.org/officeDocument/2006/relationships/tags" Target="../tags/tag173.xml"/><Relationship Id="rId6" Type="http://schemas.openxmlformats.org/officeDocument/2006/relationships/tags" Target="../tags/tag178.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36" Type="http://schemas.openxmlformats.org/officeDocument/2006/relationships/tags" Target="../tags/tag208.xml"/><Relationship Id="rId49" Type="http://schemas.openxmlformats.org/officeDocument/2006/relationships/slideLayout" Target="../slideLayouts/slideLayout8.xml"/><Relationship Id="rId57" Type="http://schemas.openxmlformats.org/officeDocument/2006/relationships/slide" Target="slide31.xml"/><Relationship Id="rId10" Type="http://schemas.openxmlformats.org/officeDocument/2006/relationships/tags" Target="../tags/tag182.xml"/><Relationship Id="rId31" Type="http://schemas.openxmlformats.org/officeDocument/2006/relationships/tags" Target="../tags/tag203.xml"/><Relationship Id="rId44" Type="http://schemas.openxmlformats.org/officeDocument/2006/relationships/tags" Target="../tags/tag216.xml"/><Relationship Id="rId52" Type="http://schemas.openxmlformats.org/officeDocument/2006/relationships/slide" Target="slide7.xml"/><Relationship Id="rId60"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3" Type="http://schemas.openxmlformats.org/officeDocument/2006/relationships/tags" Target="../tags/tag30.xml"/><Relationship Id="rId18" Type="http://schemas.openxmlformats.org/officeDocument/2006/relationships/tags" Target="../tags/tag35.xml"/><Relationship Id="rId26" Type="http://schemas.openxmlformats.org/officeDocument/2006/relationships/tags" Target="../tags/tag43.xml"/><Relationship Id="rId39" Type="http://schemas.openxmlformats.org/officeDocument/2006/relationships/tags" Target="../tags/tag56.xml"/><Relationship Id="rId21" Type="http://schemas.openxmlformats.org/officeDocument/2006/relationships/tags" Target="../tags/tag38.xml"/><Relationship Id="rId34" Type="http://schemas.openxmlformats.org/officeDocument/2006/relationships/tags" Target="../tags/tag51.xml"/><Relationship Id="rId42" Type="http://schemas.openxmlformats.org/officeDocument/2006/relationships/tags" Target="../tags/tag59.xml"/><Relationship Id="rId47" Type="http://schemas.openxmlformats.org/officeDocument/2006/relationships/tags" Target="../tags/tag64.xml"/><Relationship Id="rId50" Type="http://schemas.openxmlformats.org/officeDocument/2006/relationships/notesSlide" Target="../notesSlides/notesSlide1.xml"/><Relationship Id="rId55" Type="http://schemas.openxmlformats.org/officeDocument/2006/relationships/slide" Target="slide25.xml"/><Relationship Id="rId7" Type="http://schemas.openxmlformats.org/officeDocument/2006/relationships/tags" Target="../tags/tag24.xml"/><Relationship Id="rId2" Type="http://schemas.openxmlformats.org/officeDocument/2006/relationships/tags" Target="../tags/tag19.xml"/><Relationship Id="rId16" Type="http://schemas.openxmlformats.org/officeDocument/2006/relationships/tags" Target="../tags/tag33.xml"/><Relationship Id="rId29" Type="http://schemas.openxmlformats.org/officeDocument/2006/relationships/tags" Target="../tags/tag46.xml"/><Relationship Id="rId11" Type="http://schemas.openxmlformats.org/officeDocument/2006/relationships/tags" Target="../tags/tag28.xml"/><Relationship Id="rId24" Type="http://schemas.openxmlformats.org/officeDocument/2006/relationships/tags" Target="../tags/tag41.xml"/><Relationship Id="rId32" Type="http://schemas.openxmlformats.org/officeDocument/2006/relationships/tags" Target="../tags/tag49.xml"/><Relationship Id="rId37" Type="http://schemas.openxmlformats.org/officeDocument/2006/relationships/tags" Target="../tags/tag54.xml"/><Relationship Id="rId40" Type="http://schemas.openxmlformats.org/officeDocument/2006/relationships/tags" Target="../tags/tag57.xml"/><Relationship Id="rId45" Type="http://schemas.openxmlformats.org/officeDocument/2006/relationships/tags" Target="../tags/tag62.xml"/><Relationship Id="rId53" Type="http://schemas.openxmlformats.org/officeDocument/2006/relationships/slide" Target="slide18.xml"/><Relationship Id="rId58" Type="http://schemas.openxmlformats.org/officeDocument/2006/relationships/slide" Target="slide34.xml"/><Relationship Id="rId5" Type="http://schemas.openxmlformats.org/officeDocument/2006/relationships/tags" Target="../tags/tag22.xml"/><Relationship Id="rId19" Type="http://schemas.openxmlformats.org/officeDocument/2006/relationships/tags" Target="../tags/tag36.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tags" Target="../tags/tag39.xml"/><Relationship Id="rId27" Type="http://schemas.openxmlformats.org/officeDocument/2006/relationships/tags" Target="../tags/tag44.xml"/><Relationship Id="rId30" Type="http://schemas.openxmlformats.org/officeDocument/2006/relationships/tags" Target="../tags/tag47.xml"/><Relationship Id="rId35" Type="http://schemas.openxmlformats.org/officeDocument/2006/relationships/tags" Target="../tags/tag52.xml"/><Relationship Id="rId43" Type="http://schemas.openxmlformats.org/officeDocument/2006/relationships/tags" Target="../tags/tag60.xml"/><Relationship Id="rId48" Type="http://schemas.openxmlformats.org/officeDocument/2006/relationships/tags" Target="../tags/tag65.xml"/><Relationship Id="rId56" Type="http://schemas.openxmlformats.org/officeDocument/2006/relationships/slide" Target="slide27.xml"/><Relationship Id="rId8" Type="http://schemas.openxmlformats.org/officeDocument/2006/relationships/tags" Target="../tags/tag25.xml"/><Relationship Id="rId51" Type="http://schemas.openxmlformats.org/officeDocument/2006/relationships/slide" Target="slide7.xml"/><Relationship Id="rId3" Type="http://schemas.openxmlformats.org/officeDocument/2006/relationships/tags" Target="../tags/tag20.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tags" Target="../tags/tag42.xml"/><Relationship Id="rId33" Type="http://schemas.openxmlformats.org/officeDocument/2006/relationships/tags" Target="../tags/tag50.xml"/><Relationship Id="rId38" Type="http://schemas.openxmlformats.org/officeDocument/2006/relationships/tags" Target="../tags/tag55.xml"/><Relationship Id="rId46" Type="http://schemas.openxmlformats.org/officeDocument/2006/relationships/tags" Target="../tags/tag63.xml"/><Relationship Id="rId59" Type="http://schemas.openxmlformats.org/officeDocument/2006/relationships/slide" Target="slide37.xml"/><Relationship Id="rId20" Type="http://schemas.openxmlformats.org/officeDocument/2006/relationships/tags" Target="../tags/tag37.xml"/><Relationship Id="rId41" Type="http://schemas.openxmlformats.org/officeDocument/2006/relationships/tags" Target="../tags/tag58.xml"/><Relationship Id="rId54" Type="http://schemas.openxmlformats.org/officeDocument/2006/relationships/slide" Target="slide22.xml"/><Relationship Id="rId1" Type="http://schemas.openxmlformats.org/officeDocument/2006/relationships/tags" Target="../tags/tag18.xml"/><Relationship Id="rId6" Type="http://schemas.openxmlformats.org/officeDocument/2006/relationships/tags" Target="../tags/tag23.xml"/><Relationship Id="rId15" Type="http://schemas.openxmlformats.org/officeDocument/2006/relationships/tags" Target="../tags/tag32.xml"/><Relationship Id="rId23" Type="http://schemas.openxmlformats.org/officeDocument/2006/relationships/tags" Target="../tags/tag40.xml"/><Relationship Id="rId28" Type="http://schemas.openxmlformats.org/officeDocument/2006/relationships/tags" Target="../tags/tag45.xml"/><Relationship Id="rId36" Type="http://schemas.openxmlformats.org/officeDocument/2006/relationships/tags" Target="../tags/tag53.xml"/><Relationship Id="rId49" Type="http://schemas.openxmlformats.org/officeDocument/2006/relationships/slideLayout" Target="../slideLayouts/slideLayout8.xml"/><Relationship Id="rId57" Type="http://schemas.openxmlformats.org/officeDocument/2006/relationships/slide" Target="slide31.xml"/><Relationship Id="rId10" Type="http://schemas.openxmlformats.org/officeDocument/2006/relationships/tags" Target="../tags/tag27.xml"/><Relationship Id="rId31" Type="http://schemas.openxmlformats.org/officeDocument/2006/relationships/tags" Target="../tags/tag48.xml"/><Relationship Id="rId44" Type="http://schemas.openxmlformats.org/officeDocument/2006/relationships/tags" Target="../tags/tag61.xml"/><Relationship Id="rId52" Type="http://schemas.openxmlformats.org/officeDocument/2006/relationships/slide" Target="slide15.xml"/><Relationship Id="rId60"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tags" Target="../tags/tag223.xml"/><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tags" Target="../tags/tag222.xml"/><Relationship Id="rId16" Type="http://schemas.openxmlformats.org/officeDocument/2006/relationships/image" Target="../media/image25.png"/><Relationship Id="rId1" Type="http://schemas.openxmlformats.org/officeDocument/2006/relationships/tags" Target="../tags/tag221.xml"/><Relationship Id="rId6" Type="http://schemas.openxmlformats.org/officeDocument/2006/relationships/image" Target="../media/image54.png"/><Relationship Id="rId11" Type="http://schemas.openxmlformats.org/officeDocument/2006/relationships/hyperlink" Target="https://www.microfibreconsortium.com/our-members" TargetMode="External"/><Relationship Id="rId5" Type="http://schemas.openxmlformats.org/officeDocument/2006/relationships/image" Target="../media/image53.png"/><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slideLayout" Target="../slideLayouts/slideLayout12.xml"/><Relationship Id="rId9" Type="http://schemas.openxmlformats.org/officeDocument/2006/relationships/image" Target="../media/image57.pn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hyperlink" Target="https://pubs.acs.org/doi/10.1021/acs.est.7b01750" TargetMode="External"/><Relationship Id="rId2" Type="http://schemas.openxmlformats.org/officeDocument/2006/relationships/image" Target="../media/image63.gif"/><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hyperlink" Target="https://www.nature.org/content/dam/tnc/nature/en/documents/210322TNCBain_Pre-ConsumerMicrofiberEmissionsv6.pdf" TargetMode="Externa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13" Type="http://schemas.openxmlformats.org/officeDocument/2006/relationships/tags" Target="../tags/tag236.xml"/><Relationship Id="rId18" Type="http://schemas.openxmlformats.org/officeDocument/2006/relationships/tags" Target="../tags/tag241.xml"/><Relationship Id="rId26" Type="http://schemas.openxmlformats.org/officeDocument/2006/relationships/tags" Target="../tags/tag249.xml"/><Relationship Id="rId39" Type="http://schemas.openxmlformats.org/officeDocument/2006/relationships/tags" Target="../tags/tag262.xml"/><Relationship Id="rId21" Type="http://schemas.openxmlformats.org/officeDocument/2006/relationships/tags" Target="../tags/tag244.xml"/><Relationship Id="rId34" Type="http://schemas.openxmlformats.org/officeDocument/2006/relationships/tags" Target="../tags/tag257.xml"/><Relationship Id="rId42" Type="http://schemas.openxmlformats.org/officeDocument/2006/relationships/tags" Target="../tags/tag265.xml"/><Relationship Id="rId47" Type="http://schemas.openxmlformats.org/officeDocument/2006/relationships/tags" Target="../tags/tag270.xml"/><Relationship Id="rId50" Type="http://schemas.openxmlformats.org/officeDocument/2006/relationships/notesSlide" Target="../notesSlides/notesSlide7.xml"/><Relationship Id="rId55" Type="http://schemas.openxmlformats.org/officeDocument/2006/relationships/slide" Target="slide25.xml"/><Relationship Id="rId7" Type="http://schemas.openxmlformats.org/officeDocument/2006/relationships/tags" Target="../tags/tag230.xml"/><Relationship Id="rId2" Type="http://schemas.openxmlformats.org/officeDocument/2006/relationships/tags" Target="../tags/tag225.xml"/><Relationship Id="rId16" Type="http://schemas.openxmlformats.org/officeDocument/2006/relationships/tags" Target="../tags/tag239.xml"/><Relationship Id="rId29" Type="http://schemas.openxmlformats.org/officeDocument/2006/relationships/tags" Target="../tags/tag252.xml"/><Relationship Id="rId11" Type="http://schemas.openxmlformats.org/officeDocument/2006/relationships/tags" Target="../tags/tag234.xml"/><Relationship Id="rId24" Type="http://schemas.openxmlformats.org/officeDocument/2006/relationships/tags" Target="../tags/tag247.xml"/><Relationship Id="rId32" Type="http://schemas.openxmlformats.org/officeDocument/2006/relationships/tags" Target="../tags/tag255.xml"/><Relationship Id="rId37" Type="http://schemas.openxmlformats.org/officeDocument/2006/relationships/tags" Target="../tags/tag260.xml"/><Relationship Id="rId40" Type="http://schemas.openxmlformats.org/officeDocument/2006/relationships/tags" Target="../tags/tag263.xml"/><Relationship Id="rId45" Type="http://schemas.openxmlformats.org/officeDocument/2006/relationships/tags" Target="../tags/tag268.xml"/><Relationship Id="rId53" Type="http://schemas.openxmlformats.org/officeDocument/2006/relationships/slide" Target="slide15.xml"/><Relationship Id="rId58" Type="http://schemas.openxmlformats.org/officeDocument/2006/relationships/slide" Target="slide34.xml"/><Relationship Id="rId5" Type="http://schemas.openxmlformats.org/officeDocument/2006/relationships/tags" Target="../tags/tag228.xml"/><Relationship Id="rId19" Type="http://schemas.openxmlformats.org/officeDocument/2006/relationships/tags" Target="../tags/tag242.xml"/><Relationship Id="rId4" Type="http://schemas.openxmlformats.org/officeDocument/2006/relationships/tags" Target="../tags/tag227.xml"/><Relationship Id="rId9" Type="http://schemas.openxmlformats.org/officeDocument/2006/relationships/tags" Target="../tags/tag232.xml"/><Relationship Id="rId14" Type="http://schemas.openxmlformats.org/officeDocument/2006/relationships/tags" Target="../tags/tag237.xml"/><Relationship Id="rId22" Type="http://schemas.openxmlformats.org/officeDocument/2006/relationships/tags" Target="../tags/tag245.xml"/><Relationship Id="rId27" Type="http://schemas.openxmlformats.org/officeDocument/2006/relationships/tags" Target="../tags/tag250.xml"/><Relationship Id="rId30" Type="http://schemas.openxmlformats.org/officeDocument/2006/relationships/tags" Target="../tags/tag253.xml"/><Relationship Id="rId35" Type="http://schemas.openxmlformats.org/officeDocument/2006/relationships/tags" Target="../tags/tag258.xml"/><Relationship Id="rId43" Type="http://schemas.openxmlformats.org/officeDocument/2006/relationships/tags" Target="../tags/tag266.xml"/><Relationship Id="rId48" Type="http://schemas.openxmlformats.org/officeDocument/2006/relationships/tags" Target="../tags/tag271.xml"/><Relationship Id="rId56" Type="http://schemas.openxmlformats.org/officeDocument/2006/relationships/slide" Target="slide27.xml"/><Relationship Id="rId8" Type="http://schemas.openxmlformats.org/officeDocument/2006/relationships/tags" Target="../tags/tag231.xml"/><Relationship Id="rId51" Type="http://schemas.openxmlformats.org/officeDocument/2006/relationships/slide" Target="slide2.xml"/><Relationship Id="rId3" Type="http://schemas.openxmlformats.org/officeDocument/2006/relationships/tags" Target="../tags/tag226.xml"/><Relationship Id="rId12" Type="http://schemas.openxmlformats.org/officeDocument/2006/relationships/tags" Target="../tags/tag235.xml"/><Relationship Id="rId17" Type="http://schemas.openxmlformats.org/officeDocument/2006/relationships/tags" Target="../tags/tag240.xml"/><Relationship Id="rId25" Type="http://schemas.openxmlformats.org/officeDocument/2006/relationships/tags" Target="../tags/tag248.xml"/><Relationship Id="rId33" Type="http://schemas.openxmlformats.org/officeDocument/2006/relationships/tags" Target="../tags/tag256.xml"/><Relationship Id="rId38" Type="http://schemas.openxmlformats.org/officeDocument/2006/relationships/tags" Target="../tags/tag261.xml"/><Relationship Id="rId46" Type="http://schemas.openxmlformats.org/officeDocument/2006/relationships/tags" Target="../tags/tag269.xml"/><Relationship Id="rId59" Type="http://schemas.openxmlformats.org/officeDocument/2006/relationships/slide" Target="slide37.xml"/><Relationship Id="rId20" Type="http://schemas.openxmlformats.org/officeDocument/2006/relationships/tags" Target="../tags/tag243.xml"/><Relationship Id="rId41" Type="http://schemas.openxmlformats.org/officeDocument/2006/relationships/tags" Target="../tags/tag264.xml"/><Relationship Id="rId54" Type="http://schemas.openxmlformats.org/officeDocument/2006/relationships/slide" Target="slide18.xml"/><Relationship Id="rId1" Type="http://schemas.openxmlformats.org/officeDocument/2006/relationships/tags" Target="../tags/tag224.xml"/><Relationship Id="rId6" Type="http://schemas.openxmlformats.org/officeDocument/2006/relationships/tags" Target="../tags/tag229.xml"/><Relationship Id="rId15" Type="http://schemas.openxmlformats.org/officeDocument/2006/relationships/tags" Target="../tags/tag238.xml"/><Relationship Id="rId23" Type="http://schemas.openxmlformats.org/officeDocument/2006/relationships/tags" Target="../tags/tag246.xml"/><Relationship Id="rId28" Type="http://schemas.openxmlformats.org/officeDocument/2006/relationships/tags" Target="../tags/tag251.xml"/><Relationship Id="rId36" Type="http://schemas.openxmlformats.org/officeDocument/2006/relationships/tags" Target="../tags/tag259.xml"/><Relationship Id="rId49" Type="http://schemas.openxmlformats.org/officeDocument/2006/relationships/slideLayout" Target="../slideLayouts/slideLayout8.xml"/><Relationship Id="rId57" Type="http://schemas.openxmlformats.org/officeDocument/2006/relationships/slide" Target="slide31.xml"/><Relationship Id="rId10" Type="http://schemas.openxmlformats.org/officeDocument/2006/relationships/tags" Target="../tags/tag233.xml"/><Relationship Id="rId31" Type="http://schemas.openxmlformats.org/officeDocument/2006/relationships/tags" Target="../tags/tag254.xml"/><Relationship Id="rId44" Type="http://schemas.openxmlformats.org/officeDocument/2006/relationships/tags" Target="../tags/tag267.xml"/><Relationship Id="rId52" Type="http://schemas.openxmlformats.org/officeDocument/2006/relationships/slide" Target="slide7.xml"/><Relationship Id="rId60"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25.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13" Type="http://schemas.openxmlformats.org/officeDocument/2006/relationships/tags" Target="../tags/tag284.xml"/><Relationship Id="rId18" Type="http://schemas.openxmlformats.org/officeDocument/2006/relationships/tags" Target="../tags/tag289.xml"/><Relationship Id="rId26" Type="http://schemas.openxmlformats.org/officeDocument/2006/relationships/tags" Target="../tags/tag297.xml"/><Relationship Id="rId39" Type="http://schemas.openxmlformats.org/officeDocument/2006/relationships/tags" Target="../tags/tag310.xml"/><Relationship Id="rId21" Type="http://schemas.openxmlformats.org/officeDocument/2006/relationships/tags" Target="../tags/tag292.xml"/><Relationship Id="rId34" Type="http://schemas.openxmlformats.org/officeDocument/2006/relationships/tags" Target="../tags/tag305.xml"/><Relationship Id="rId42" Type="http://schemas.openxmlformats.org/officeDocument/2006/relationships/tags" Target="../tags/tag313.xml"/><Relationship Id="rId47" Type="http://schemas.openxmlformats.org/officeDocument/2006/relationships/tags" Target="../tags/tag318.xml"/><Relationship Id="rId50" Type="http://schemas.openxmlformats.org/officeDocument/2006/relationships/notesSlide" Target="../notesSlides/notesSlide8.xml"/><Relationship Id="rId55" Type="http://schemas.openxmlformats.org/officeDocument/2006/relationships/slide" Target="slide22.xml"/><Relationship Id="rId7" Type="http://schemas.openxmlformats.org/officeDocument/2006/relationships/tags" Target="../tags/tag278.xml"/><Relationship Id="rId2" Type="http://schemas.openxmlformats.org/officeDocument/2006/relationships/tags" Target="../tags/tag273.xml"/><Relationship Id="rId16" Type="http://schemas.openxmlformats.org/officeDocument/2006/relationships/tags" Target="../tags/tag287.xml"/><Relationship Id="rId29" Type="http://schemas.openxmlformats.org/officeDocument/2006/relationships/tags" Target="../tags/tag300.xml"/><Relationship Id="rId11" Type="http://schemas.openxmlformats.org/officeDocument/2006/relationships/tags" Target="../tags/tag282.xml"/><Relationship Id="rId24" Type="http://schemas.openxmlformats.org/officeDocument/2006/relationships/tags" Target="../tags/tag295.xml"/><Relationship Id="rId32" Type="http://schemas.openxmlformats.org/officeDocument/2006/relationships/tags" Target="../tags/tag303.xml"/><Relationship Id="rId37" Type="http://schemas.openxmlformats.org/officeDocument/2006/relationships/tags" Target="../tags/tag308.xml"/><Relationship Id="rId40" Type="http://schemas.openxmlformats.org/officeDocument/2006/relationships/tags" Target="../tags/tag311.xml"/><Relationship Id="rId45" Type="http://schemas.openxmlformats.org/officeDocument/2006/relationships/tags" Target="../tags/tag316.xml"/><Relationship Id="rId53" Type="http://schemas.openxmlformats.org/officeDocument/2006/relationships/slide" Target="slide15.xml"/><Relationship Id="rId58" Type="http://schemas.openxmlformats.org/officeDocument/2006/relationships/slide" Target="slide34.xml"/><Relationship Id="rId5" Type="http://schemas.openxmlformats.org/officeDocument/2006/relationships/tags" Target="../tags/tag276.xml"/><Relationship Id="rId19" Type="http://schemas.openxmlformats.org/officeDocument/2006/relationships/tags" Target="../tags/tag290.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tags" Target="../tags/tag285.xml"/><Relationship Id="rId22" Type="http://schemas.openxmlformats.org/officeDocument/2006/relationships/tags" Target="../tags/tag293.xml"/><Relationship Id="rId27" Type="http://schemas.openxmlformats.org/officeDocument/2006/relationships/tags" Target="../tags/tag298.xml"/><Relationship Id="rId30" Type="http://schemas.openxmlformats.org/officeDocument/2006/relationships/tags" Target="../tags/tag301.xml"/><Relationship Id="rId35" Type="http://schemas.openxmlformats.org/officeDocument/2006/relationships/tags" Target="../tags/tag306.xml"/><Relationship Id="rId43" Type="http://schemas.openxmlformats.org/officeDocument/2006/relationships/tags" Target="../tags/tag314.xml"/><Relationship Id="rId48" Type="http://schemas.openxmlformats.org/officeDocument/2006/relationships/tags" Target="../tags/tag319.xml"/><Relationship Id="rId56" Type="http://schemas.openxmlformats.org/officeDocument/2006/relationships/slide" Target="slide27.xml"/><Relationship Id="rId8" Type="http://schemas.openxmlformats.org/officeDocument/2006/relationships/tags" Target="../tags/tag279.xml"/><Relationship Id="rId51" Type="http://schemas.openxmlformats.org/officeDocument/2006/relationships/slide" Target="slide2.xml"/><Relationship Id="rId3" Type="http://schemas.openxmlformats.org/officeDocument/2006/relationships/tags" Target="../tags/tag274.xml"/><Relationship Id="rId12" Type="http://schemas.openxmlformats.org/officeDocument/2006/relationships/tags" Target="../tags/tag283.xml"/><Relationship Id="rId17" Type="http://schemas.openxmlformats.org/officeDocument/2006/relationships/tags" Target="../tags/tag288.xml"/><Relationship Id="rId25" Type="http://schemas.openxmlformats.org/officeDocument/2006/relationships/tags" Target="../tags/tag296.xml"/><Relationship Id="rId33" Type="http://schemas.openxmlformats.org/officeDocument/2006/relationships/tags" Target="../tags/tag304.xml"/><Relationship Id="rId38" Type="http://schemas.openxmlformats.org/officeDocument/2006/relationships/tags" Target="../tags/tag309.xml"/><Relationship Id="rId46" Type="http://schemas.openxmlformats.org/officeDocument/2006/relationships/tags" Target="../tags/tag317.xml"/><Relationship Id="rId59" Type="http://schemas.openxmlformats.org/officeDocument/2006/relationships/slide" Target="slide37.xml"/><Relationship Id="rId20" Type="http://schemas.openxmlformats.org/officeDocument/2006/relationships/tags" Target="../tags/tag291.xml"/><Relationship Id="rId41" Type="http://schemas.openxmlformats.org/officeDocument/2006/relationships/tags" Target="../tags/tag312.xml"/><Relationship Id="rId54" Type="http://schemas.openxmlformats.org/officeDocument/2006/relationships/slide" Target="slide18.xml"/><Relationship Id="rId1" Type="http://schemas.openxmlformats.org/officeDocument/2006/relationships/tags" Target="../tags/tag272.xml"/><Relationship Id="rId6" Type="http://schemas.openxmlformats.org/officeDocument/2006/relationships/tags" Target="../tags/tag277.xml"/><Relationship Id="rId15" Type="http://schemas.openxmlformats.org/officeDocument/2006/relationships/tags" Target="../tags/tag286.xml"/><Relationship Id="rId23" Type="http://schemas.openxmlformats.org/officeDocument/2006/relationships/tags" Target="../tags/tag294.xml"/><Relationship Id="rId28" Type="http://schemas.openxmlformats.org/officeDocument/2006/relationships/tags" Target="../tags/tag299.xml"/><Relationship Id="rId36" Type="http://schemas.openxmlformats.org/officeDocument/2006/relationships/tags" Target="../tags/tag307.xml"/><Relationship Id="rId49" Type="http://schemas.openxmlformats.org/officeDocument/2006/relationships/slideLayout" Target="../slideLayouts/slideLayout8.xml"/><Relationship Id="rId57" Type="http://schemas.openxmlformats.org/officeDocument/2006/relationships/slide" Target="slide31.xml"/><Relationship Id="rId10" Type="http://schemas.openxmlformats.org/officeDocument/2006/relationships/tags" Target="../tags/tag281.xml"/><Relationship Id="rId31" Type="http://schemas.openxmlformats.org/officeDocument/2006/relationships/tags" Target="../tags/tag302.xml"/><Relationship Id="rId44" Type="http://schemas.openxmlformats.org/officeDocument/2006/relationships/tags" Target="../tags/tag315.xml"/><Relationship Id="rId52" Type="http://schemas.openxmlformats.org/officeDocument/2006/relationships/slide" Target="slide7.xml"/><Relationship Id="rId60"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13" Type="http://schemas.openxmlformats.org/officeDocument/2006/relationships/tags" Target="../tags/tag332.xml"/><Relationship Id="rId18" Type="http://schemas.openxmlformats.org/officeDocument/2006/relationships/tags" Target="../tags/tag337.xml"/><Relationship Id="rId26" Type="http://schemas.openxmlformats.org/officeDocument/2006/relationships/tags" Target="../tags/tag345.xml"/><Relationship Id="rId39" Type="http://schemas.openxmlformats.org/officeDocument/2006/relationships/tags" Target="../tags/tag358.xml"/><Relationship Id="rId21" Type="http://schemas.openxmlformats.org/officeDocument/2006/relationships/tags" Target="../tags/tag340.xml"/><Relationship Id="rId34" Type="http://schemas.openxmlformats.org/officeDocument/2006/relationships/tags" Target="../tags/tag353.xml"/><Relationship Id="rId42" Type="http://schemas.openxmlformats.org/officeDocument/2006/relationships/tags" Target="../tags/tag361.xml"/><Relationship Id="rId47" Type="http://schemas.openxmlformats.org/officeDocument/2006/relationships/tags" Target="../tags/tag366.xml"/><Relationship Id="rId50" Type="http://schemas.openxmlformats.org/officeDocument/2006/relationships/notesSlide" Target="../notesSlides/notesSlide9.xml"/><Relationship Id="rId55" Type="http://schemas.openxmlformats.org/officeDocument/2006/relationships/slide" Target="slide22.xml"/><Relationship Id="rId7" Type="http://schemas.openxmlformats.org/officeDocument/2006/relationships/tags" Target="../tags/tag326.xml"/><Relationship Id="rId2" Type="http://schemas.openxmlformats.org/officeDocument/2006/relationships/tags" Target="../tags/tag321.xml"/><Relationship Id="rId16" Type="http://schemas.openxmlformats.org/officeDocument/2006/relationships/tags" Target="../tags/tag335.xml"/><Relationship Id="rId29" Type="http://schemas.openxmlformats.org/officeDocument/2006/relationships/tags" Target="../tags/tag348.xml"/><Relationship Id="rId11" Type="http://schemas.openxmlformats.org/officeDocument/2006/relationships/tags" Target="../tags/tag330.xml"/><Relationship Id="rId24" Type="http://schemas.openxmlformats.org/officeDocument/2006/relationships/tags" Target="../tags/tag343.xml"/><Relationship Id="rId32" Type="http://schemas.openxmlformats.org/officeDocument/2006/relationships/tags" Target="../tags/tag351.xml"/><Relationship Id="rId37" Type="http://schemas.openxmlformats.org/officeDocument/2006/relationships/tags" Target="../tags/tag356.xml"/><Relationship Id="rId40" Type="http://schemas.openxmlformats.org/officeDocument/2006/relationships/tags" Target="../tags/tag359.xml"/><Relationship Id="rId45" Type="http://schemas.openxmlformats.org/officeDocument/2006/relationships/tags" Target="../tags/tag364.xml"/><Relationship Id="rId53" Type="http://schemas.openxmlformats.org/officeDocument/2006/relationships/slide" Target="slide15.xml"/><Relationship Id="rId58" Type="http://schemas.openxmlformats.org/officeDocument/2006/relationships/slide" Target="slide34.xml"/><Relationship Id="rId5" Type="http://schemas.openxmlformats.org/officeDocument/2006/relationships/tags" Target="../tags/tag324.xml"/><Relationship Id="rId19" Type="http://schemas.openxmlformats.org/officeDocument/2006/relationships/tags" Target="../tags/tag338.xml"/><Relationship Id="rId4" Type="http://schemas.openxmlformats.org/officeDocument/2006/relationships/tags" Target="../tags/tag323.xml"/><Relationship Id="rId9" Type="http://schemas.openxmlformats.org/officeDocument/2006/relationships/tags" Target="../tags/tag328.xml"/><Relationship Id="rId14" Type="http://schemas.openxmlformats.org/officeDocument/2006/relationships/tags" Target="../tags/tag333.xml"/><Relationship Id="rId22" Type="http://schemas.openxmlformats.org/officeDocument/2006/relationships/tags" Target="../tags/tag341.xml"/><Relationship Id="rId27" Type="http://schemas.openxmlformats.org/officeDocument/2006/relationships/tags" Target="../tags/tag346.xml"/><Relationship Id="rId30" Type="http://schemas.openxmlformats.org/officeDocument/2006/relationships/tags" Target="../tags/tag349.xml"/><Relationship Id="rId35" Type="http://schemas.openxmlformats.org/officeDocument/2006/relationships/tags" Target="../tags/tag354.xml"/><Relationship Id="rId43" Type="http://schemas.openxmlformats.org/officeDocument/2006/relationships/tags" Target="../tags/tag362.xml"/><Relationship Id="rId48" Type="http://schemas.openxmlformats.org/officeDocument/2006/relationships/tags" Target="../tags/tag367.xml"/><Relationship Id="rId56" Type="http://schemas.openxmlformats.org/officeDocument/2006/relationships/slide" Target="slide25.xml"/><Relationship Id="rId8" Type="http://schemas.openxmlformats.org/officeDocument/2006/relationships/tags" Target="../tags/tag327.xml"/><Relationship Id="rId51" Type="http://schemas.openxmlformats.org/officeDocument/2006/relationships/slide" Target="slide2.xml"/><Relationship Id="rId3" Type="http://schemas.openxmlformats.org/officeDocument/2006/relationships/tags" Target="../tags/tag322.xml"/><Relationship Id="rId12" Type="http://schemas.openxmlformats.org/officeDocument/2006/relationships/tags" Target="../tags/tag331.xml"/><Relationship Id="rId17" Type="http://schemas.openxmlformats.org/officeDocument/2006/relationships/tags" Target="../tags/tag336.xml"/><Relationship Id="rId25" Type="http://schemas.openxmlformats.org/officeDocument/2006/relationships/tags" Target="../tags/tag344.xml"/><Relationship Id="rId33" Type="http://schemas.openxmlformats.org/officeDocument/2006/relationships/tags" Target="../tags/tag352.xml"/><Relationship Id="rId38" Type="http://schemas.openxmlformats.org/officeDocument/2006/relationships/tags" Target="../tags/tag357.xml"/><Relationship Id="rId46" Type="http://schemas.openxmlformats.org/officeDocument/2006/relationships/tags" Target="../tags/tag365.xml"/><Relationship Id="rId59" Type="http://schemas.openxmlformats.org/officeDocument/2006/relationships/slide" Target="slide37.xml"/><Relationship Id="rId20" Type="http://schemas.openxmlformats.org/officeDocument/2006/relationships/tags" Target="../tags/tag339.xml"/><Relationship Id="rId41" Type="http://schemas.openxmlformats.org/officeDocument/2006/relationships/tags" Target="../tags/tag360.xml"/><Relationship Id="rId54" Type="http://schemas.openxmlformats.org/officeDocument/2006/relationships/slide" Target="slide18.xml"/><Relationship Id="rId1" Type="http://schemas.openxmlformats.org/officeDocument/2006/relationships/tags" Target="../tags/tag320.xml"/><Relationship Id="rId6" Type="http://schemas.openxmlformats.org/officeDocument/2006/relationships/tags" Target="../tags/tag325.xml"/><Relationship Id="rId15" Type="http://schemas.openxmlformats.org/officeDocument/2006/relationships/tags" Target="../tags/tag334.xml"/><Relationship Id="rId23" Type="http://schemas.openxmlformats.org/officeDocument/2006/relationships/tags" Target="../tags/tag342.xml"/><Relationship Id="rId28" Type="http://schemas.openxmlformats.org/officeDocument/2006/relationships/tags" Target="../tags/tag347.xml"/><Relationship Id="rId36" Type="http://schemas.openxmlformats.org/officeDocument/2006/relationships/tags" Target="../tags/tag355.xml"/><Relationship Id="rId49" Type="http://schemas.openxmlformats.org/officeDocument/2006/relationships/slideLayout" Target="../slideLayouts/slideLayout8.xml"/><Relationship Id="rId57" Type="http://schemas.openxmlformats.org/officeDocument/2006/relationships/slide" Target="slide31.xml"/><Relationship Id="rId10" Type="http://schemas.openxmlformats.org/officeDocument/2006/relationships/tags" Target="../tags/tag329.xml"/><Relationship Id="rId31" Type="http://schemas.openxmlformats.org/officeDocument/2006/relationships/tags" Target="../tags/tag350.xml"/><Relationship Id="rId44" Type="http://schemas.openxmlformats.org/officeDocument/2006/relationships/tags" Target="../tags/tag363.xml"/><Relationship Id="rId52" Type="http://schemas.openxmlformats.org/officeDocument/2006/relationships/slide" Target="slide7.xml"/><Relationship Id="rId60"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tags" Target="../tags/tag370.xml"/><Relationship Id="rId7" Type="http://schemas.openxmlformats.org/officeDocument/2006/relationships/image" Target="../media/image25.png"/><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image" Target="../media/image83.png"/><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amfori.org/" TargetMode="External"/><Relationship Id="rId5" Type="http://schemas.openxmlformats.org/officeDocument/2006/relationships/hyperlink" Target="https://apparelcoalition.org/members/" TargetMode="External"/><Relationship Id="rId4" Type="http://schemas.openxmlformats.org/officeDocument/2006/relationships/hyperlink" Target="https://www.roadmaptozero.com/contributors/" TargetMode="External"/></Relationships>
</file>

<file path=ppt/slides/_rels/slide31.xml.rels><?xml version="1.0" encoding="UTF-8" standalone="yes"?>
<Relationships xmlns="http://schemas.openxmlformats.org/package/2006/relationships"><Relationship Id="rId13" Type="http://schemas.openxmlformats.org/officeDocument/2006/relationships/tags" Target="../tags/tag383.xml"/><Relationship Id="rId18" Type="http://schemas.openxmlformats.org/officeDocument/2006/relationships/tags" Target="../tags/tag388.xml"/><Relationship Id="rId26" Type="http://schemas.openxmlformats.org/officeDocument/2006/relationships/tags" Target="../tags/tag396.xml"/><Relationship Id="rId39" Type="http://schemas.openxmlformats.org/officeDocument/2006/relationships/tags" Target="../tags/tag409.xml"/><Relationship Id="rId21" Type="http://schemas.openxmlformats.org/officeDocument/2006/relationships/tags" Target="../tags/tag391.xml"/><Relationship Id="rId34" Type="http://schemas.openxmlformats.org/officeDocument/2006/relationships/tags" Target="../tags/tag404.xml"/><Relationship Id="rId42" Type="http://schemas.openxmlformats.org/officeDocument/2006/relationships/tags" Target="../tags/tag412.xml"/><Relationship Id="rId47" Type="http://schemas.openxmlformats.org/officeDocument/2006/relationships/tags" Target="../tags/tag417.xml"/><Relationship Id="rId50" Type="http://schemas.openxmlformats.org/officeDocument/2006/relationships/notesSlide" Target="../notesSlides/notesSlide13.xml"/><Relationship Id="rId55" Type="http://schemas.openxmlformats.org/officeDocument/2006/relationships/slide" Target="slide22.xml"/><Relationship Id="rId7" Type="http://schemas.openxmlformats.org/officeDocument/2006/relationships/tags" Target="../tags/tag377.xml"/><Relationship Id="rId2" Type="http://schemas.openxmlformats.org/officeDocument/2006/relationships/tags" Target="../tags/tag372.xml"/><Relationship Id="rId16" Type="http://schemas.openxmlformats.org/officeDocument/2006/relationships/tags" Target="../tags/tag386.xml"/><Relationship Id="rId29" Type="http://schemas.openxmlformats.org/officeDocument/2006/relationships/tags" Target="../tags/tag399.xml"/><Relationship Id="rId11" Type="http://schemas.openxmlformats.org/officeDocument/2006/relationships/tags" Target="../tags/tag381.xml"/><Relationship Id="rId24" Type="http://schemas.openxmlformats.org/officeDocument/2006/relationships/tags" Target="../tags/tag394.xml"/><Relationship Id="rId32" Type="http://schemas.openxmlformats.org/officeDocument/2006/relationships/tags" Target="../tags/tag402.xml"/><Relationship Id="rId37" Type="http://schemas.openxmlformats.org/officeDocument/2006/relationships/tags" Target="../tags/tag407.xml"/><Relationship Id="rId40" Type="http://schemas.openxmlformats.org/officeDocument/2006/relationships/tags" Target="../tags/tag410.xml"/><Relationship Id="rId45" Type="http://schemas.openxmlformats.org/officeDocument/2006/relationships/tags" Target="../tags/tag415.xml"/><Relationship Id="rId53" Type="http://schemas.openxmlformats.org/officeDocument/2006/relationships/slide" Target="slide15.xml"/><Relationship Id="rId58" Type="http://schemas.openxmlformats.org/officeDocument/2006/relationships/slide" Target="slide34.xml"/><Relationship Id="rId5" Type="http://schemas.openxmlformats.org/officeDocument/2006/relationships/tags" Target="../tags/tag375.xml"/><Relationship Id="rId19" Type="http://schemas.openxmlformats.org/officeDocument/2006/relationships/tags" Target="../tags/tag389.xml"/><Relationship Id="rId4" Type="http://schemas.openxmlformats.org/officeDocument/2006/relationships/tags" Target="../tags/tag374.xml"/><Relationship Id="rId9" Type="http://schemas.openxmlformats.org/officeDocument/2006/relationships/tags" Target="../tags/tag379.xml"/><Relationship Id="rId14" Type="http://schemas.openxmlformats.org/officeDocument/2006/relationships/tags" Target="../tags/tag384.xml"/><Relationship Id="rId22" Type="http://schemas.openxmlformats.org/officeDocument/2006/relationships/tags" Target="../tags/tag392.xml"/><Relationship Id="rId27" Type="http://schemas.openxmlformats.org/officeDocument/2006/relationships/tags" Target="../tags/tag397.xml"/><Relationship Id="rId30" Type="http://schemas.openxmlformats.org/officeDocument/2006/relationships/tags" Target="../tags/tag400.xml"/><Relationship Id="rId35" Type="http://schemas.openxmlformats.org/officeDocument/2006/relationships/tags" Target="../tags/tag405.xml"/><Relationship Id="rId43" Type="http://schemas.openxmlformats.org/officeDocument/2006/relationships/tags" Target="../tags/tag413.xml"/><Relationship Id="rId48" Type="http://schemas.openxmlformats.org/officeDocument/2006/relationships/tags" Target="../tags/tag418.xml"/><Relationship Id="rId56" Type="http://schemas.openxmlformats.org/officeDocument/2006/relationships/slide" Target="slide25.xml"/><Relationship Id="rId8" Type="http://schemas.openxmlformats.org/officeDocument/2006/relationships/tags" Target="../tags/tag378.xml"/><Relationship Id="rId51" Type="http://schemas.openxmlformats.org/officeDocument/2006/relationships/slide" Target="slide2.xml"/><Relationship Id="rId3" Type="http://schemas.openxmlformats.org/officeDocument/2006/relationships/tags" Target="../tags/tag373.xml"/><Relationship Id="rId12" Type="http://schemas.openxmlformats.org/officeDocument/2006/relationships/tags" Target="../tags/tag382.xml"/><Relationship Id="rId17" Type="http://schemas.openxmlformats.org/officeDocument/2006/relationships/tags" Target="../tags/tag387.xml"/><Relationship Id="rId25" Type="http://schemas.openxmlformats.org/officeDocument/2006/relationships/tags" Target="../tags/tag395.xml"/><Relationship Id="rId33" Type="http://schemas.openxmlformats.org/officeDocument/2006/relationships/tags" Target="../tags/tag403.xml"/><Relationship Id="rId38" Type="http://schemas.openxmlformats.org/officeDocument/2006/relationships/tags" Target="../tags/tag408.xml"/><Relationship Id="rId46" Type="http://schemas.openxmlformats.org/officeDocument/2006/relationships/tags" Target="../tags/tag416.xml"/><Relationship Id="rId59" Type="http://schemas.openxmlformats.org/officeDocument/2006/relationships/slide" Target="slide37.xml"/><Relationship Id="rId20" Type="http://schemas.openxmlformats.org/officeDocument/2006/relationships/tags" Target="../tags/tag390.xml"/><Relationship Id="rId41" Type="http://schemas.openxmlformats.org/officeDocument/2006/relationships/tags" Target="../tags/tag411.xml"/><Relationship Id="rId54" Type="http://schemas.openxmlformats.org/officeDocument/2006/relationships/slide" Target="slide18.xml"/><Relationship Id="rId1" Type="http://schemas.openxmlformats.org/officeDocument/2006/relationships/tags" Target="../tags/tag371.xml"/><Relationship Id="rId6" Type="http://schemas.openxmlformats.org/officeDocument/2006/relationships/tags" Target="../tags/tag376.xml"/><Relationship Id="rId15" Type="http://schemas.openxmlformats.org/officeDocument/2006/relationships/tags" Target="../tags/tag385.xml"/><Relationship Id="rId23" Type="http://schemas.openxmlformats.org/officeDocument/2006/relationships/tags" Target="../tags/tag393.xml"/><Relationship Id="rId28" Type="http://schemas.openxmlformats.org/officeDocument/2006/relationships/tags" Target="../tags/tag398.xml"/><Relationship Id="rId36" Type="http://schemas.openxmlformats.org/officeDocument/2006/relationships/tags" Target="../tags/tag406.xml"/><Relationship Id="rId49" Type="http://schemas.openxmlformats.org/officeDocument/2006/relationships/slideLayout" Target="../slideLayouts/slideLayout8.xml"/><Relationship Id="rId57" Type="http://schemas.openxmlformats.org/officeDocument/2006/relationships/slide" Target="slide27.xml"/><Relationship Id="rId10" Type="http://schemas.openxmlformats.org/officeDocument/2006/relationships/tags" Target="../tags/tag380.xml"/><Relationship Id="rId31" Type="http://schemas.openxmlformats.org/officeDocument/2006/relationships/tags" Target="../tags/tag401.xml"/><Relationship Id="rId44" Type="http://schemas.openxmlformats.org/officeDocument/2006/relationships/tags" Target="../tags/tag414.xml"/><Relationship Id="rId52" Type="http://schemas.openxmlformats.org/officeDocument/2006/relationships/slide" Target="slide7.xml"/><Relationship Id="rId60"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slideLayout" Target="../slideLayouts/slideLayout8.xml"/><Relationship Id="rId1" Type="http://schemas.openxmlformats.org/officeDocument/2006/relationships/tags" Target="../tags/tag41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3" Type="http://schemas.openxmlformats.org/officeDocument/2006/relationships/tags" Target="../tags/tag432.xml"/><Relationship Id="rId18" Type="http://schemas.openxmlformats.org/officeDocument/2006/relationships/tags" Target="../tags/tag437.xml"/><Relationship Id="rId26" Type="http://schemas.openxmlformats.org/officeDocument/2006/relationships/tags" Target="../tags/tag445.xml"/><Relationship Id="rId39" Type="http://schemas.openxmlformats.org/officeDocument/2006/relationships/tags" Target="../tags/tag458.xml"/><Relationship Id="rId21" Type="http://schemas.openxmlformats.org/officeDocument/2006/relationships/tags" Target="../tags/tag440.xml"/><Relationship Id="rId34" Type="http://schemas.openxmlformats.org/officeDocument/2006/relationships/tags" Target="../tags/tag453.xml"/><Relationship Id="rId42" Type="http://schemas.openxmlformats.org/officeDocument/2006/relationships/tags" Target="../tags/tag461.xml"/><Relationship Id="rId47" Type="http://schemas.openxmlformats.org/officeDocument/2006/relationships/tags" Target="../tags/tag466.xml"/><Relationship Id="rId50" Type="http://schemas.openxmlformats.org/officeDocument/2006/relationships/notesSlide" Target="../notesSlides/notesSlide14.xml"/><Relationship Id="rId55" Type="http://schemas.openxmlformats.org/officeDocument/2006/relationships/slide" Target="slide22.xml"/><Relationship Id="rId7" Type="http://schemas.openxmlformats.org/officeDocument/2006/relationships/tags" Target="../tags/tag426.xml"/><Relationship Id="rId2" Type="http://schemas.openxmlformats.org/officeDocument/2006/relationships/tags" Target="../tags/tag421.xml"/><Relationship Id="rId16" Type="http://schemas.openxmlformats.org/officeDocument/2006/relationships/tags" Target="../tags/tag435.xml"/><Relationship Id="rId29" Type="http://schemas.openxmlformats.org/officeDocument/2006/relationships/tags" Target="../tags/tag448.xml"/><Relationship Id="rId11" Type="http://schemas.openxmlformats.org/officeDocument/2006/relationships/tags" Target="../tags/tag430.xml"/><Relationship Id="rId24" Type="http://schemas.openxmlformats.org/officeDocument/2006/relationships/tags" Target="../tags/tag443.xml"/><Relationship Id="rId32" Type="http://schemas.openxmlformats.org/officeDocument/2006/relationships/tags" Target="../tags/tag451.xml"/><Relationship Id="rId37" Type="http://schemas.openxmlformats.org/officeDocument/2006/relationships/tags" Target="../tags/tag456.xml"/><Relationship Id="rId40" Type="http://schemas.openxmlformats.org/officeDocument/2006/relationships/tags" Target="../tags/tag459.xml"/><Relationship Id="rId45" Type="http://schemas.openxmlformats.org/officeDocument/2006/relationships/tags" Target="../tags/tag464.xml"/><Relationship Id="rId53" Type="http://schemas.openxmlformats.org/officeDocument/2006/relationships/slide" Target="slide15.xml"/><Relationship Id="rId58" Type="http://schemas.openxmlformats.org/officeDocument/2006/relationships/slide" Target="slide31.xml"/><Relationship Id="rId5" Type="http://schemas.openxmlformats.org/officeDocument/2006/relationships/tags" Target="../tags/tag424.xml"/><Relationship Id="rId19" Type="http://schemas.openxmlformats.org/officeDocument/2006/relationships/tags" Target="../tags/tag438.xml"/><Relationship Id="rId4" Type="http://schemas.openxmlformats.org/officeDocument/2006/relationships/tags" Target="../tags/tag423.xml"/><Relationship Id="rId9" Type="http://schemas.openxmlformats.org/officeDocument/2006/relationships/tags" Target="../tags/tag428.xml"/><Relationship Id="rId14" Type="http://schemas.openxmlformats.org/officeDocument/2006/relationships/tags" Target="../tags/tag433.xml"/><Relationship Id="rId22" Type="http://schemas.openxmlformats.org/officeDocument/2006/relationships/tags" Target="../tags/tag441.xml"/><Relationship Id="rId27" Type="http://schemas.openxmlformats.org/officeDocument/2006/relationships/tags" Target="../tags/tag446.xml"/><Relationship Id="rId30" Type="http://schemas.openxmlformats.org/officeDocument/2006/relationships/tags" Target="../tags/tag449.xml"/><Relationship Id="rId35" Type="http://schemas.openxmlformats.org/officeDocument/2006/relationships/tags" Target="../tags/tag454.xml"/><Relationship Id="rId43" Type="http://schemas.openxmlformats.org/officeDocument/2006/relationships/tags" Target="../tags/tag462.xml"/><Relationship Id="rId48" Type="http://schemas.openxmlformats.org/officeDocument/2006/relationships/tags" Target="../tags/tag467.xml"/><Relationship Id="rId56" Type="http://schemas.openxmlformats.org/officeDocument/2006/relationships/slide" Target="slide25.xml"/><Relationship Id="rId8" Type="http://schemas.openxmlformats.org/officeDocument/2006/relationships/tags" Target="../tags/tag427.xml"/><Relationship Id="rId51" Type="http://schemas.openxmlformats.org/officeDocument/2006/relationships/slide" Target="slide2.xml"/><Relationship Id="rId3" Type="http://schemas.openxmlformats.org/officeDocument/2006/relationships/tags" Target="../tags/tag422.xml"/><Relationship Id="rId12" Type="http://schemas.openxmlformats.org/officeDocument/2006/relationships/tags" Target="../tags/tag431.xml"/><Relationship Id="rId17" Type="http://schemas.openxmlformats.org/officeDocument/2006/relationships/tags" Target="../tags/tag436.xml"/><Relationship Id="rId25" Type="http://schemas.openxmlformats.org/officeDocument/2006/relationships/tags" Target="../tags/tag444.xml"/><Relationship Id="rId33" Type="http://schemas.openxmlformats.org/officeDocument/2006/relationships/tags" Target="../tags/tag452.xml"/><Relationship Id="rId38" Type="http://schemas.openxmlformats.org/officeDocument/2006/relationships/tags" Target="../tags/tag457.xml"/><Relationship Id="rId46" Type="http://schemas.openxmlformats.org/officeDocument/2006/relationships/tags" Target="../tags/tag465.xml"/><Relationship Id="rId59" Type="http://schemas.openxmlformats.org/officeDocument/2006/relationships/slide" Target="slide37.xml"/><Relationship Id="rId20" Type="http://schemas.openxmlformats.org/officeDocument/2006/relationships/tags" Target="../tags/tag439.xml"/><Relationship Id="rId41" Type="http://schemas.openxmlformats.org/officeDocument/2006/relationships/tags" Target="../tags/tag460.xml"/><Relationship Id="rId54" Type="http://schemas.openxmlformats.org/officeDocument/2006/relationships/slide" Target="slide18.xml"/><Relationship Id="rId1" Type="http://schemas.openxmlformats.org/officeDocument/2006/relationships/tags" Target="../tags/tag420.xml"/><Relationship Id="rId6" Type="http://schemas.openxmlformats.org/officeDocument/2006/relationships/tags" Target="../tags/tag425.xml"/><Relationship Id="rId15" Type="http://schemas.openxmlformats.org/officeDocument/2006/relationships/tags" Target="../tags/tag434.xml"/><Relationship Id="rId23" Type="http://schemas.openxmlformats.org/officeDocument/2006/relationships/tags" Target="../tags/tag442.xml"/><Relationship Id="rId28" Type="http://schemas.openxmlformats.org/officeDocument/2006/relationships/tags" Target="../tags/tag447.xml"/><Relationship Id="rId36" Type="http://schemas.openxmlformats.org/officeDocument/2006/relationships/tags" Target="../tags/tag455.xml"/><Relationship Id="rId49" Type="http://schemas.openxmlformats.org/officeDocument/2006/relationships/slideLayout" Target="../slideLayouts/slideLayout8.xml"/><Relationship Id="rId57" Type="http://schemas.openxmlformats.org/officeDocument/2006/relationships/slide" Target="slide27.xml"/><Relationship Id="rId10" Type="http://schemas.openxmlformats.org/officeDocument/2006/relationships/tags" Target="../tags/tag429.xml"/><Relationship Id="rId31" Type="http://schemas.openxmlformats.org/officeDocument/2006/relationships/tags" Target="../tags/tag450.xml"/><Relationship Id="rId44" Type="http://schemas.openxmlformats.org/officeDocument/2006/relationships/tags" Target="../tags/tag463.xml"/><Relationship Id="rId52" Type="http://schemas.openxmlformats.org/officeDocument/2006/relationships/slide" Target="slide7.xml"/><Relationship Id="rId60"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3" Type="http://schemas.openxmlformats.org/officeDocument/2006/relationships/tags" Target="../tags/tag480.xml"/><Relationship Id="rId18" Type="http://schemas.openxmlformats.org/officeDocument/2006/relationships/tags" Target="../tags/tag485.xml"/><Relationship Id="rId26" Type="http://schemas.openxmlformats.org/officeDocument/2006/relationships/tags" Target="../tags/tag493.xml"/><Relationship Id="rId39" Type="http://schemas.openxmlformats.org/officeDocument/2006/relationships/tags" Target="../tags/tag506.xml"/><Relationship Id="rId21" Type="http://schemas.openxmlformats.org/officeDocument/2006/relationships/tags" Target="../tags/tag488.xml"/><Relationship Id="rId34" Type="http://schemas.openxmlformats.org/officeDocument/2006/relationships/tags" Target="../tags/tag501.xml"/><Relationship Id="rId42" Type="http://schemas.openxmlformats.org/officeDocument/2006/relationships/tags" Target="../tags/tag509.xml"/><Relationship Id="rId47" Type="http://schemas.openxmlformats.org/officeDocument/2006/relationships/tags" Target="../tags/tag514.xml"/><Relationship Id="rId50" Type="http://schemas.openxmlformats.org/officeDocument/2006/relationships/notesSlide" Target="../notesSlides/notesSlide15.xml"/><Relationship Id="rId55" Type="http://schemas.openxmlformats.org/officeDocument/2006/relationships/slide" Target="slide22.xml"/><Relationship Id="rId7" Type="http://schemas.openxmlformats.org/officeDocument/2006/relationships/tags" Target="../tags/tag474.xml"/><Relationship Id="rId2" Type="http://schemas.openxmlformats.org/officeDocument/2006/relationships/tags" Target="../tags/tag469.xml"/><Relationship Id="rId16" Type="http://schemas.openxmlformats.org/officeDocument/2006/relationships/tags" Target="../tags/tag483.xml"/><Relationship Id="rId29" Type="http://schemas.openxmlformats.org/officeDocument/2006/relationships/tags" Target="../tags/tag496.xml"/><Relationship Id="rId11" Type="http://schemas.openxmlformats.org/officeDocument/2006/relationships/tags" Target="../tags/tag478.xml"/><Relationship Id="rId24" Type="http://schemas.openxmlformats.org/officeDocument/2006/relationships/tags" Target="../tags/tag491.xml"/><Relationship Id="rId32" Type="http://schemas.openxmlformats.org/officeDocument/2006/relationships/tags" Target="../tags/tag499.xml"/><Relationship Id="rId37" Type="http://schemas.openxmlformats.org/officeDocument/2006/relationships/tags" Target="../tags/tag504.xml"/><Relationship Id="rId40" Type="http://schemas.openxmlformats.org/officeDocument/2006/relationships/tags" Target="../tags/tag507.xml"/><Relationship Id="rId45" Type="http://schemas.openxmlformats.org/officeDocument/2006/relationships/tags" Target="../tags/tag512.xml"/><Relationship Id="rId53" Type="http://schemas.openxmlformats.org/officeDocument/2006/relationships/slide" Target="slide15.xml"/><Relationship Id="rId58" Type="http://schemas.openxmlformats.org/officeDocument/2006/relationships/slide" Target="slide31.xml"/><Relationship Id="rId5" Type="http://schemas.openxmlformats.org/officeDocument/2006/relationships/tags" Target="../tags/tag472.xml"/><Relationship Id="rId19" Type="http://schemas.openxmlformats.org/officeDocument/2006/relationships/tags" Target="../tags/tag486.xml"/><Relationship Id="rId4" Type="http://schemas.openxmlformats.org/officeDocument/2006/relationships/tags" Target="../tags/tag471.xml"/><Relationship Id="rId9" Type="http://schemas.openxmlformats.org/officeDocument/2006/relationships/tags" Target="../tags/tag476.xml"/><Relationship Id="rId14" Type="http://schemas.openxmlformats.org/officeDocument/2006/relationships/tags" Target="../tags/tag481.xml"/><Relationship Id="rId22" Type="http://schemas.openxmlformats.org/officeDocument/2006/relationships/tags" Target="../tags/tag489.xml"/><Relationship Id="rId27" Type="http://schemas.openxmlformats.org/officeDocument/2006/relationships/tags" Target="../tags/tag494.xml"/><Relationship Id="rId30" Type="http://schemas.openxmlformats.org/officeDocument/2006/relationships/tags" Target="../tags/tag497.xml"/><Relationship Id="rId35" Type="http://schemas.openxmlformats.org/officeDocument/2006/relationships/tags" Target="../tags/tag502.xml"/><Relationship Id="rId43" Type="http://schemas.openxmlformats.org/officeDocument/2006/relationships/tags" Target="../tags/tag510.xml"/><Relationship Id="rId48" Type="http://schemas.openxmlformats.org/officeDocument/2006/relationships/tags" Target="../tags/tag515.xml"/><Relationship Id="rId56" Type="http://schemas.openxmlformats.org/officeDocument/2006/relationships/slide" Target="slide25.xml"/><Relationship Id="rId8" Type="http://schemas.openxmlformats.org/officeDocument/2006/relationships/tags" Target="../tags/tag475.xml"/><Relationship Id="rId51" Type="http://schemas.openxmlformats.org/officeDocument/2006/relationships/slide" Target="slide2.xml"/><Relationship Id="rId3" Type="http://schemas.openxmlformats.org/officeDocument/2006/relationships/tags" Target="../tags/tag470.xml"/><Relationship Id="rId12" Type="http://schemas.openxmlformats.org/officeDocument/2006/relationships/tags" Target="../tags/tag479.xml"/><Relationship Id="rId17" Type="http://schemas.openxmlformats.org/officeDocument/2006/relationships/tags" Target="../tags/tag484.xml"/><Relationship Id="rId25" Type="http://schemas.openxmlformats.org/officeDocument/2006/relationships/tags" Target="../tags/tag492.xml"/><Relationship Id="rId33" Type="http://schemas.openxmlformats.org/officeDocument/2006/relationships/tags" Target="../tags/tag500.xml"/><Relationship Id="rId38" Type="http://schemas.openxmlformats.org/officeDocument/2006/relationships/tags" Target="../tags/tag505.xml"/><Relationship Id="rId46" Type="http://schemas.openxmlformats.org/officeDocument/2006/relationships/tags" Target="../tags/tag513.xml"/><Relationship Id="rId59" Type="http://schemas.openxmlformats.org/officeDocument/2006/relationships/slide" Target="slide34.xml"/><Relationship Id="rId20" Type="http://schemas.openxmlformats.org/officeDocument/2006/relationships/tags" Target="../tags/tag487.xml"/><Relationship Id="rId41" Type="http://schemas.openxmlformats.org/officeDocument/2006/relationships/tags" Target="../tags/tag508.xml"/><Relationship Id="rId54" Type="http://schemas.openxmlformats.org/officeDocument/2006/relationships/slide" Target="slide18.xml"/><Relationship Id="rId1" Type="http://schemas.openxmlformats.org/officeDocument/2006/relationships/tags" Target="../tags/tag468.xml"/><Relationship Id="rId6" Type="http://schemas.openxmlformats.org/officeDocument/2006/relationships/tags" Target="../tags/tag473.xml"/><Relationship Id="rId15" Type="http://schemas.openxmlformats.org/officeDocument/2006/relationships/tags" Target="../tags/tag482.xml"/><Relationship Id="rId23" Type="http://schemas.openxmlformats.org/officeDocument/2006/relationships/tags" Target="../tags/tag490.xml"/><Relationship Id="rId28" Type="http://schemas.openxmlformats.org/officeDocument/2006/relationships/tags" Target="../tags/tag495.xml"/><Relationship Id="rId36" Type="http://schemas.openxmlformats.org/officeDocument/2006/relationships/tags" Target="../tags/tag503.xml"/><Relationship Id="rId49" Type="http://schemas.openxmlformats.org/officeDocument/2006/relationships/slideLayout" Target="../slideLayouts/slideLayout8.xml"/><Relationship Id="rId57" Type="http://schemas.openxmlformats.org/officeDocument/2006/relationships/slide" Target="slide27.xml"/><Relationship Id="rId10" Type="http://schemas.openxmlformats.org/officeDocument/2006/relationships/tags" Target="../tags/tag477.xml"/><Relationship Id="rId31" Type="http://schemas.openxmlformats.org/officeDocument/2006/relationships/tags" Target="../tags/tag498.xml"/><Relationship Id="rId44" Type="http://schemas.openxmlformats.org/officeDocument/2006/relationships/tags" Target="../tags/tag511.xml"/><Relationship Id="rId52" Type="http://schemas.openxmlformats.org/officeDocument/2006/relationships/slide" Target="slide7.xml"/><Relationship Id="rId60"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518.xml"/><Relationship Id="rId7" Type="http://schemas.openxmlformats.org/officeDocument/2006/relationships/image" Target="../media/image95.png"/><Relationship Id="rId2" Type="http://schemas.openxmlformats.org/officeDocument/2006/relationships/tags" Target="../tags/tag517.xml"/><Relationship Id="rId1" Type="http://schemas.openxmlformats.org/officeDocument/2006/relationships/tags" Target="../tags/tag516.xml"/><Relationship Id="rId6" Type="http://schemas.openxmlformats.org/officeDocument/2006/relationships/notesSlide" Target="../notesSlides/notesSlide16.xml"/><Relationship Id="rId5" Type="http://schemas.openxmlformats.org/officeDocument/2006/relationships/slideLayout" Target="../slideLayouts/slideLayout33.xml"/><Relationship Id="rId4" Type="http://schemas.openxmlformats.org/officeDocument/2006/relationships/tags" Target="../tags/tag519.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hyperlink" Target="https://www.sedex.com/wp-content/uploads/2021/06/Sedex-Insights-Apparel-Manufacturing-June-2021-1.pdf" TargetMode="Externa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8" Type="http://schemas.openxmlformats.org/officeDocument/2006/relationships/tags" Target="../tags/tag529.xml"/><Relationship Id="rId13" Type="http://schemas.openxmlformats.org/officeDocument/2006/relationships/tags" Target="../tags/tag534.xml"/><Relationship Id="rId18" Type="http://schemas.openxmlformats.org/officeDocument/2006/relationships/image" Target="../media/image97.png"/><Relationship Id="rId3" Type="http://schemas.openxmlformats.org/officeDocument/2006/relationships/tags" Target="../tags/tag524.xml"/><Relationship Id="rId21" Type="http://schemas.openxmlformats.org/officeDocument/2006/relationships/image" Target="../media/image78.emf"/><Relationship Id="rId7" Type="http://schemas.openxmlformats.org/officeDocument/2006/relationships/tags" Target="../tags/tag528.xml"/><Relationship Id="rId12" Type="http://schemas.openxmlformats.org/officeDocument/2006/relationships/tags" Target="../tags/tag533.xml"/><Relationship Id="rId17" Type="http://schemas.openxmlformats.org/officeDocument/2006/relationships/image" Target="../media/image96.png"/><Relationship Id="rId25" Type="http://schemas.openxmlformats.org/officeDocument/2006/relationships/image" Target="../media/image25.png"/><Relationship Id="rId2" Type="http://schemas.openxmlformats.org/officeDocument/2006/relationships/tags" Target="../tags/tag523.xml"/><Relationship Id="rId16" Type="http://schemas.openxmlformats.org/officeDocument/2006/relationships/slideLayout" Target="../slideLayouts/slideLayout8.xml"/><Relationship Id="rId20" Type="http://schemas.openxmlformats.org/officeDocument/2006/relationships/image" Target="../media/image99.svg"/><Relationship Id="rId1" Type="http://schemas.openxmlformats.org/officeDocument/2006/relationships/tags" Target="../tags/tag522.xml"/><Relationship Id="rId6" Type="http://schemas.openxmlformats.org/officeDocument/2006/relationships/tags" Target="../tags/tag527.xml"/><Relationship Id="rId11" Type="http://schemas.openxmlformats.org/officeDocument/2006/relationships/tags" Target="../tags/tag532.xml"/><Relationship Id="rId24" Type="http://schemas.openxmlformats.org/officeDocument/2006/relationships/hyperlink" Target="https://insights.tuv.com/blog/ask-a-detoxpert-webinar-series" TargetMode="External"/><Relationship Id="rId5" Type="http://schemas.openxmlformats.org/officeDocument/2006/relationships/tags" Target="../tags/tag526.xml"/><Relationship Id="rId15" Type="http://schemas.openxmlformats.org/officeDocument/2006/relationships/tags" Target="../tags/tag536.xml"/><Relationship Id="rId23" Type="http://schemas.openxmlformats.org/officeDocument/2006/relationships/image" Target="../media/image101.svg"/><Relationship Id="rId10" Type="http://schemas.openxmlformats.org/officeDocument/2006/relationships/tags" Target="../tags/tag531.xml"/><Relationship Id="rId19" Type="http://schemas.openxmlformats.org/officeDocument/2006/relationships/image" Target="../media/image98.png"/><Relationship Id="rId4" Type="http://schemas.openxmlformats.org/officeDocument/2006/relationships/tags" Target="../tags/tag525.xml"/><Relationship Id="rId9" Type="http://schemas.openxmlformats.org/officeDocument/2006/relationships/tags" Target="../tags/tag530.xml"/><Relationship Id="rId14" Type="http://schemas.openxmlformats.org/officeDocument/2006/relationships/tags" Target="../tags/tag535.xml"/><Relationship Id="rId22"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hyperlink" Target="https://insights.tuv.com/blog/ask-a-detoxpert-webinar-seri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tuv.com/detox" TargetMode="External"/><Relationship Id="rId2" Type="http://schemas.openxmlformats.org/officeDocument/2006/relationships/hyperlink" Target="mailto:Rakesh.Vazirani@tuv.com?subject=June%2016%20Webinar%20%3e%20Future%20of%20Sustainability%20in%20Fashion%20supplychain%20(%23DecadeOfAction)" TargetMode="Externa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13" Type="http://schemas.openxmlformats.org/officeDocument/2006/relationships/tags" Target="../tags/tag78.xml"/><Relationship Id="rId18" Type="http://schemas.openxmlformats.org/officeDocument/2006/relationships/tags" Target="../tags/tag83.xml"/><Relationship Id="rId26" Type="http://schemas.openxmlformats.org/officeDocument/2006/relationships/tags" Target="../tags/tag91.xml"/><Relationship Id="rId39" Type="http://schemas.openxmlformats.org/officeDocument/2006/relationships/tags" Target="../tags/tag104.xml"/><Relationship Id="rId21" Type="http://schemas.openxmlformats.org/officeDocument/2006/relationships/tags" Target="../tags/tag86.xml"/><Relationship Id="rId34" Type="http://schemas.openxmlformats.org/officeDocument/2006/relationships/tags" Target="../tags/tag99.xml"/><Relationship Id="rId42" Type="http://schemas.openxmlformats.org/officeDocument/2006/relationships/tags" Target="../tags/tag107.xml"/><Relationship Id="rId47" Type="http://schemas.openxmlformats.org/officeDocument/2006/relationships/tags" Target="../tags/tag112.xml"/><Relationship Id="rId50" Type="http://schemas.openxmlformats.org/officeDocument/2006/relationships/notesSlide" Target="../notesSlides/notesSlide4.xml"/><Relationship Id="rId55" Type="http://schemas.openxmlformats.org/officeDocument/2006/relationships/slide" Target="slide25.xml"/><Relationship Id="rId7" Type="http://schemas.openxmlformats.org/officeDocument/2006/relationships/tags" Target="../tags/tag72.xml"/><Relationship Id="rId2" Type="http://schemas.openxmlformats.org/officeDocument/2006/relationships/tags" Target="../tags/tag67.xml"/><Relationship Id="rId16" Type="http://schemas.openxmlformats.org/officeDocument/2006/relationships/tags" Target="../tags/tag81.xml"/><Relationship Id="rId29" Type="http://schemas.openxmlformats.org/officeDocument/2006/relationships/tags" Target="../tags/tag94.xml"/><Relationship Id="rId11" Type="http://schemas.openxmlformats.org/officeDocument/2006/relationships/tags" Target="../tags/tag76.xml"/><Relationship Id="rId24" Type="http://schemas.openxmlformats.org/officeDocument/2006/relationships/tags" Target="../tags/tag89.xml"/><Relationship Id="rId32" Type="http://schemas.openxmlformats.org/officeDocument/2006/relationships/tags" Target="../tags/tag97.xml"/><Relationship Id="rId37" Type="http://schemas.openxmlformats.org/officeDocument/2006/relationships/tags" Target="../tags/tag102.xml"/><Relationship Id="rId40" Type="http://schemas.openxmlformats.org/officeDocument/2006/relationships/tags" Target="../tags/tag105.xml"/><Relationship Id="rId45" Type="http://schemas.openxmlformats.org/officeDocument/2006/relationships/tags" Target="../tags/tag110.xml"/><Relationship Id="rId53" Type="http://schemas.openxmlformats.org/officeDocument/2006/relationships/slide" Target="slide18.xml"/><Relationship Id="rId58" Type="http://schemas.openxmlformats.org/officeDocument/2006/relationships/slide" Target="slide34.xml"/><Relationship Id="rId5" Type="http://schemas.openxmlformats.org/officeDocument/2006/relationships/tags" Target="../tags/tag70.xml"/><Relationship Id="rId19" Type="http://schemas.openxmlformats.org/officeDocument/2006/relationships/tags" Target="../tags/tag84.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 Id="rId22" Type="http://schemas.openxmlformats.org/officeDocument/2006/relationships/tags" Target="../tags/tag87.xml"/><Relationship Id="rId27" Type="http://schemas.openxmlformats.org/officeDocument/2006/relationships/tags" Target="../tags/tag92.xml"/><Relationship Id="rId30" Type="http://schemas.openxmlformats.org/officeDocument/2006/relationships/tags" Target="../tags/tag95.xml"/><Relationship Id="rId35" Type="http://schemas.openxmlformats.org/officeDocument/2006/relationships/tags" Target="../tags/tag100.xml"/><Relationship Id="rId43" Type="http://schemas.openxmlformats.org/officeDocument/2006/relationships/tags" Target="../tags/tag108.xml"/><Relationship Id="rId48" Type="http://schemas.openxmlformats.org/officeDocument/2006/relationships/tags" Target="../tags/tag113.xml"/><Relationship Id="rId56" Type="http://schemas.openxmlformats.org/officeDocument/2006/relationships/slide" Target="slide27.xml"/><Relationship Id="rId8" Type="http://schemas.openxmlformats.org/officeDocument/2006/relationships/tags" Target="../tags/tag73.xml"/><Relationship Id="rId51" Type="http://schemas.openxmlformats.org/officeDocument/2006/relationships/slide" Target="slide2.xml"/><Relationship Id="rId3" Type="http://schemas.openxmlformats.org/officeDocument/2006/relationships/tags" Target="../tags/tag68.xml"/><Relationship Id="rId12" Type="http://schemas.openxmlformats.org/officeDocument/2006/relationships/tags" Target="../tags/tag77.xml"/><Relationship Id="rId17" Type="http://schemas.openxmlformats.org/officeDocument/2006/relationships/tags" Target="../tags/tag82.xml"/><Relationship Id="rId25" Type="http://schemas.openxmlformats.org/officeDocument/2006/relationships/tags" Target="../tags/tag90.xml"/><Relationship Id="rId33" Type="http://schemas.openxmlformats.org/officeDocument/2006/relationships/tags" Target="../tags/tag98.xml"/><Relationship Id="rId38" Type="http://schemas.openxmlformats.org/officeDocument/2006/relationships/tags" Target="../tags/tag103.xml"/><Relationship Id="rId46" Type="http://schemas.openxmlformats.org/officeDocument/2006/relationships/tags" Target="../tags/tag111.xml"/><Relationship Id="rId59" Type="http://schemas.openxmlformats.org/officeDocument/2006/relationships/slide" Target="slide37.xml"/><Relationship Id="rId20" Type="http://schemas.openxmlformats.org/officeDocument/2006/relationships/tags" Target="../tags/tag85.xml"/><Relationship Id="rId41" Type="http://schemas.openxmlformats.org/officeDocument/2006/relationships/tags" Target="../tags/tag106.xml"/><Relationship Id="rId54" Type="http://schemas.openxmlformats.org/officeDocument/2006/relationships/slide" Target="slide22.xml"/><Relationship Id="rId1" Type="http://schemas.openxmlformats.org/officeDocument/2006/relationships/tags" Target="../tags/tag66.xml"/><Relationship Id="rId6" Type="http://schemas.openxmlformats.org/officeDocument/2006/relationships/tags" Target="../tags/tag71.xml"/><Relationship Id="rId15" Type="http://schemas.openxmlformats.org/officeDocument/2006/relationships/tags" Target="../tags/tag80.xml"/><Relationship Id="rId23" Type="http://schemas.openxmlformats.org/officeDocument/2006/relationships/tags" Target="../tags/tag88.xml"/><Relationship Id="rId28" Type="http://schemas.openxmlformats.org/officeDocument/2006/relationships/tags" Target="../tags/tag93.xml"/><Relationship Id="rId36" Type="http://schemas.openxmlformats.org/officeDocument/2006/relationships/tags" Target="../tags/tag101.xml"/><Relationship Id="rId49" Type="http://schemas.openxmlformats.org/officeDocument/2006/relationships/slideLayout" Target="../slideLayouts/slideLayout8.xml"/><Relationship Id="rId57" Type="http://schemas.openxmlformats.org/officeDocument/2006/relationships/slide" Target="slide31.xml"/><Relationship Id="rId10" Type="http://schemas.openxmlformats.org/officeDocument/2006/relationships/tags" Target="../tags/tag75.xml"/><Relationship Id="rId31" Type="http://schemas.openxmlformats.org/officeDocument/2006/relationships/tags" Target="../tags/tag96.xml"/><Relationship Id="rId44" Type="http://schemas.openxmlformats.org/officeDocument/2006/relationships/tags" Target="../tags/tag109.xml"/><Relationship Id="rId52" Type="http://schemas.openxmlformats.org/officeDocument/2006/relationships/slide" Target="slide15.xml"/><Relationship Id="rId60"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hyperlink" Target="https://ec.europa.eu/environment/system/files/2022-03/Synopsis%20report%20textiles%20strategy.pdf" TargetMode="External"/><Relationship Id="rId3" Type="http://schemas.openxmlformats.org/officeDocument/2006/relationships/tags" Target="../tags/tag116.xml"/><Relationship Id="rId7" Type="http://schemas.openxmlformats.org/officeDocument/2006/relationships/image" Target="../media/image25.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39.png"/><Relationship Id="rId5" Type="http://schemas.openxmlformats.org/officeDocument/2006/relationships/slideLayout" Target="../slideLayouts/slideLayout8.xml"/><Relationship Id="rId4" Type="http://schemas.openxmlformats.org/officeDocument/2006/relationships/tags" Target="../tags/tag11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0BDD8960-3CBF-4502-BC05-5D1F81A1C72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t="18773" b="18773"/>
          <a:stretch/>
        </p:blipFill>
        <p:spPr bwMode="auto">
          <a:xfrm>
            <a:off x="-1" y="1240"/>
            <a:ext cx="12190413" cy="45025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4850B09-679A-46A3-B85C-45BAD1C4BC91}"/>
              </a:ext>
            </a:extLst>
          </p:cNvPr>
          <p:cNvSpPr/>
          <p:nvPr/>
        </p:nvSpPr>
        <p:spPr>
          <a:xfrm flipV="1">
            <a:off x="1" y="4503800"/>
            <a:ext cx="6219015" cy="142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14" name="Picture 13" descr="Logo, company name&#10;&#10;Description automatically generated">
            <a:extLst>
              <a:ext uri="{FF2B5EF4-FFF2-40B4-BE49-F238E27FC236}">
                <a16:creationId xmlns:a16="http://schemas.microsoft.com/office/drawing/2014/main" id="{C70A4937-5185-4CAD-8DEA-CC5001BE0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8280" y="5699622"/>
            <a:ext cx="2042713" cy="475701"/>
          </a:xfrm>
          <a:prstGeom prst="rect">
            <a:avLst/>
          </a:prstGeom>
        </p:spPr>
      </p:pic>
      <p:sp>
        <p:nvSpPr>
          <p:cNvPr id="18" name="Rectangle 17">
            <a:extLst>
              <a:ext uri="{FF2B5EF4-FFF2-40B4-BE49-F238E27FC236}">
                <a16:creationId xmlns:a16="http://schemas.microsoft.com/office/drawing/2014/main" id="{BDC36DE8-9C2A-4E2D-8B0F-D5D9F71701AF}"/>
              </a:ext>
            </a:extLst>
          </p:cNvPr>
          <p:cNvSpPr/>
          <p:nvPr/>
        </p:nvSpPr>
        <p:spPr>
          <a:xfrm flipV="1">
            <a:off x="1" y="6715490"/>
            <a:ext cx="12190412" cy="142857"/>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F5E0B5E-9B6A-472B-9EBA-7C945C2EAFE9}"/>
              </a:ext>
            </a:extLst>
          </p:cNvPr>
          <p:cNvGrpSpPr/>
          <p:nvPr/>
        </p:nvGrpSpPr>
        <p:grpSpPr>
          <a:xfrm>
            <a:off x="0" y="1908424"/>
            <a:ext cx="10274776" cy="657249"/>
            <a:chOff x="0" y="1362040"/>
            <a:chExt cx="10276114" cy="657335"/>
          </a:xfrm>
        </p:grpSpPr>
        <p:sp>
          <p:nvSpPr>
            <p:cNvPr id="2" name="Rectangle 1">
              <a:extLst>
                <a:ext uri="{FF2B5EF4-FFF2-40B4-BE49-F238E27FC236}">
                  <a16:creationId xmlns:a16="http://schemas.microsoft.com/office/drawing/2014/main" id="{5993F396-E884-4CC2-A6B8-F8D5C0629A81}"/>
                </a:ext>
              </a:extLst>
            </p:cNvPr>
            <p:cNvSpPr/>
            <p:nvPr/>
          </p:nvSpPr>
          <p:spPr>
            <a:xfrm>
              <a:off x="1" y="1362040"/>
              <a:ext cx="9344296" cy="657335"/>
            </a:xfrm>
            <a:prstGeom prst="rect">
              <a:avLst/>
            </a:prstGeom>
            <a:solidFill>
              <a:srgbClr val="005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7A80561-143B-42DC-908E-1BBBC1863E2E}"/>
                </a:ext>
              </a:extLst>
            </p:cNvPr>
            <p:cNvSpPr txBox="1"/>
            <p:nvPr/>
          </p:nvSpPr>
          <p:spPr>
            <a:xfrm>
              <a:off x="478594" y="1410688"/>
              <a:ext cx="9797520" cy="500194"/>
            </a:xfrm>
            <a:prstGeom prst="rect">
              <a:avLst/>
            </a:prstGeom>
            <a:noFill/>
          </p:spPr>
          <p:txBody>
            <a:bodyPr wrap="square" lIns="68571" tIns="34286" rIns="68571" bIns="34286" rtlCol="0" anchor="t">
              <a:spAutoFit/>
            </a:bodyPr>
            <a:lstStyle/>
            <a:p>
              <a:r>
                <a:rPr lang="en-US" sz="2800" b="1">
                  <a:solidFill>
                    <a:schemeClr val="bg1"/>
                  </a:solidFill>
                  <a:latin typeface="Arial" panose="020B0604020202020204" pitchFamily="34" charset="0"/>
                  <a:ea typeface="+mn-lt"/>
                  <a:cs typeface="Arial" panose="020B0604020202020204" pitchFamily="34" charset="0"/>
                </a:rPr>
                <a:t>Sustainability in Textiles : Expectations &amp; Trends</a:t>
              </a:r>
              <a:endParaRPr lang="en-US" sz="3200" b="1">
                <a:solidFill>
                  <a:schemeClr val="bg1"/>
                </a:solidFill>
                <a:latin typeface="Arial" panose="020B0604020202020204" pitchFamily="34" charset="0"/>
                <a:ea typeface="+mn-lt"/>
                <a:cs typeface="Arial" panose="020B0604020202020204" pitchFamily="34" charset="0"/>
              </a:endParaRPr>
            </a:p>
          </p:txBody>
        </p:sp>
        <p:sp>
          <p:nvSpPr>
            <p:cNvPr id="3" name="Rectangle 2">
              <a:extLst>
                <a:ext uri="{FF2B5EF4-FFF2-40B4-BE49-F238E27FC236}">
                  <a16:creationId xmlns:a16="http://schemas.microsoft.com/office/drawing/2014/main" id="{980F6861-2A69-4707-A5EA-6783DCCDE683}"/>
                </a:ext>
              </a:extLst>
            </p:cNvPr>
            <p:cNvSpPr/>
            <p:nvPr/>
          </p:nvSpPr>
          <p:spPr>
            <a:xfrm>
              <a:off x="0" y="1362040"/>
              <a:ext cx="378576" cy="6573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F889C75D-7A0F-F8EA-96A1-CB1B04770ECD}"/>
              </a:ext>
            </a:extLst>
          </p:cNvPr>
          <p:cNvPicPr>
            <a:picLocks noChangeAspect="1"/>
          </p:cNvPicPr>
          <p:nvPr/>
        </p:nvPicPr>
        <p:blipFill rotWithShape="1">
          <a:blip r:embed="rId5">
            <a:extLst>
              <a:ext uri="{28A0092B-C50C-407E-A947-70E740481C1C}">
                <a14:useLocalDpi xmlns:a14="http://schemas.microsoft.com/office/drawing/2010/main"/>
              </a:ext>
            </a:extLst>
          </a:blip>
          <a:srcRect l="60771" t="61628" b="10474"/>
          <a:stretch/>
        </p:blipFill>
        <p:spPr>
          <a:xfrm>
            <a:off x="478531" y="5505977"/>
            <a:ext cx="2867427" cy="800066"/>
          </a:xfrm>
          <a:prstGeom prst="rect">
            <a:avLst/>
          </a:prstGeom>
        </p:spPr>
      </p:pic>
      <p:pic>
        <p:nvPicPr>
          <p:cNvPr id="6" name="Grafik 7">
            <a:extLst>
              <a:ext uri="{FF2B5EF4-FFF2-40B4-BE49-F238E27FC236}">
                <a16:creationId xmlns:a16="http://schemas.microsoft.com/office/drawing/2014/main" id="{0042D823-641C-622F-BF0C-7D04B4DEA8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9326" y="5725868"/>
            <a:ext cx="1799999" cy="449455"/>
          </a:xfrm>
          <a:prstGeom prst="rect">
            <a:avLst/>
          </a:prstGeom>
        </p:spPr>
      </p:pic>
      <p:sp>
        <p:nvSpPr>
          <p:cNvPr id="7" name="Text Placeholder 2">
            <a:extLst>
              <a:ext uri="{FF2B5EF4-FFF2-40B4-BE49-F238E27FC236}">
                <a16:creationId xmlns:a16="http://schemas.microsoft.com/office/drawing/2014/main" id="{482527C6-254D-EE5A-C02E-7249354E8A92}"/>
              </a:ext>
            </a:extLst>
          </p:cNvPr>
          <p:cNvSpPr txBox="1">
            <a:spLocks/>
          </p:cNvSpPr>
          <p:nvPr/>
        </p:nvSpPr>
        <p:spPr>
          <a:xfrm>
            <a:off x="477398" y="3220217"/>
            <a:ext cx="11219300" cy="671763"/>
          </a:xfrm>
          <a:prstGeom prst="rect">
            <a:avLst/>
          </a:prstGeom>
        </p:spPr>
        <p:txBody>
          <a:bodyPr vert="horz" lIns="68580" tIns="34290" rIns="68580" bIns="3429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bg1"/>
                </a:solidFill>
                <a:ea typeface="+mn-lt"/>
                <a:cs typeface="+mn-lt"/>
              </a:rPr>
              <a:t>Promotion of Sustainability in the Textile and Garment Industry in Asia -FABRIC</a:t>
            </a:r>
          </a:p>
          <a:p>
            <a:endParaRPr lang="en-US" sz="20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02903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364353" y="1402207"/>
            <a:ext cx="4977604" cy="5004329"/>
          </a:xfrm>
          <a:prstGeom prst="rect">
            <a:avLst/>
          </a:prstGeom>
        </p:spPr>
      </p:pic>
      <p:sp>
        <p:nvSpPr>
          <p:cNvPr id="11" name="TextBox 10"/>
          <p:cNvSpPr txBox="1"/>
          <p:nvPr/>
        </p:nvSpPr>
        <p:spPr>
          <a:xfrm rot="16200000">
            <a:off x="8402683" y="1874374"/>
            <a:ext cx="7201000" cy="374461"/>
          </a:xfrm>
          <a:prstGeom prst="rect">
            <a:avLst/>
          </a:prstGeom>
          <a:noFill/>
        </p:spPr>
        <p:txBody>
          <a:bodyPr vert="horz" wrap="square" lIns="0" rtlCol="0">
            <a:spAutoFit/>
          </a:bodyPr>
          <a:lstStyle/>
          <a:p>
            <a:pPr>
              <a:lnSpc>
                <a:spcPts val="2200"/>
              </a:lnSpc>
              <a:buClr>
                <a:schemeClr val="tx2"/>
              </a:buClr>
            </a:pPr>
            <a:r>
              <a:rPr lang="en-US" sz="1200">
                <a:solidFill>
                  <a:srgbClr val="000000"/>
                </a:solidFill>
              </a:rPr>
              <a:t>Source: ILO Environmental initiatives in Textile sector</a:t>
            </a:r>
            <a:endParaRPr lang="en-US" sz="1200" b="0" i="0" u="none" baseline="0">
              <a:solidFill>
                <a:srgbClr val="000000"/>
              </a:solidFill>
              <a:latin typeface="Arial"/>
            </a:endParaRPr>
          </a:p>
        </p:txBody>
      </p:sp>
      <p:pic>
        <p:nvPicPr>
          <p:cNvPr id="3" name="Grafik 10">
            <a:extLst>
              <a:ext uri="{FF2B5EF4-FFF2-40B4-BE49-F238E27FC236}">
                <a16:creationId xmlns:a16="http://schemas.microsoft.com/office/drawing/2014/main" id="{47A7F9A1-6664-D62F-7BDA-CCA1EBE656B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 name="Rectangle 3">
            <a:extLst>
              <a:ext uri="{FF2B5EF4-FFF2-40B4-BE49-F238E27FC236}">
                <a16:creationId xmlns:a16="http://schemas.microsoft.com/office/drawing/2014/main" id="{5EDE865F-A4F4-A689-36CA-A92E108F504A}"/>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D0187B2-E0A3-7C80-4FC9-49635A78A9AE}"/>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1CB6842-6032-D9E8-CB68-BF428BD75A90}"/>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672C62A-CDC0-7D6A-8310-6C6E61066140}"/>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D9C12BC-11EC-DAB2-3414-FB3BC0E3B056}"/>
              </a:ext>
            </a:extLst>
          </p:cNvPr>
          <p:cNvSpPr txBox="1"/>
          <p:nvPr/>
        </p:nvSpPr>
        <p:spPr>
          <a:xfrm>
            <a:off x="571500" y="688509"/>
            <a:ext cx="1049239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Industry establishes associations, Initiatives, guidelines, </a:t>
            </a:r>
            <a:r>
              <a:rPr lang="en-US" altLang="en-US" sz="2800" err="1">
                <a:solidFill>
                  <a:schemeClr val="bg1"/>
                </a:solidFill>
                <a:latin typeface="Arial" panose="020B0604020202020204" pitchFamily="34" charset="0"/>
                <a:cs typeface="Arial" panose="020B0604020202020204" pitchFamily="34" charset="0"/>
              </a:rPr>
              <a:t>etc</a:t>
            </a:r>
            <a:r>
              <a:rPr lang="en-US" altLang="en-US" sz="2800">
                <a:solidFill>
                  <a:schemeClr val="bg1"/>
                </a:solidFill>
                <a:latin typeface="Arial" panose="020B0604020202020204" pitchFamily="34" charset="0"/>
                <a:cs typeface="Arial" panose="020B0604020202020204" pitchFamily="34" charset="0"/>
              </a:rPr>
              <a:t>…</a:t>
            </a:r>
          </a:p>
        </p:txBody>
      </p:sp>
      <p:sp>
        <p:nvSpPr>
          <p:cNvPr id="13" name="Date Placeholder 12">
            <a:extLst>
              <a:ext uri="{FF2B5EF4-FFF2-40B4-BE49-F238E27FC236}">
                <a16:creationId xmlns:a16="http://schemas.microsoft.com/office/drawing/2014/main" id="{45025F42-1E20-55C8-9D27-020CE9C222F7}"/>
              </a:ext>
            </a:extLst>
          </p:cNvPr>
          <p:cNvSpPr>
            <a:spLocks noGrp="1"/>
          </p:cNvSpPr>
          <p:nvPr>
            <p:ph type="dt" sz="half" idx="10"/>
          </p:nvPr>
        </p:nvSpPr>
        <p:spPr/>
        <p:txBody>
          <a:bodyPr/>
          <a:lstStyle/>
          <a:p>
            <a:fld id="{48B09470-0A73-4EF2-8029-A173C583034A}" type="datetime1">
              <a:rPr lang="en-IN" smtClean="0"/>
              <a:t>08-12-2022</a:t>
            </a:fld>
            <a:endParaRPr lang="en-US"/>
          </a:p>
        </p:txBody>
      </p:sp>
      <p:sp>
        <p:nvSpPr>
          <p:cNvPr id="14" name="Footer Placeholder 13">
            <a:extLst>
              <a:ext uri="{FF2B5EF4-FFF2-40B4-BE49-F238E27FC236}">
                <a16:creationId xmlns:a16="http://schemas.microsoft.com/office/drawing/2014/main" id="{6905A14C-0FE1-B7E2-87E7-D9E9FE066BF8}"/>
              </a:ext>
            </a:extLst>
          </p:cNvPr>
          <p:cNvSpPr>
            <a:spLocks noGrp="1"/>
          </p:cNvSpPr>
          <p:nvPr>
            <p:ph type="ftr" sz="quarter" idx="11"/>
          </p:nvPr>
        </p:nvSpPr>
        <p:spPr/>
        <p:txBody>
          <a:bodyPr/>
          <a:lstStyle/>
          <a:p>
            <a:r>
              <a:rPr lang="en-US"/>
              <a:t>Sustainability in Textiles : Expectations &amp; Trends</a:t>
            </a:r>
          </a:p>
        </p:txBody>
      </p:sp>
      <p:sp>
        <p:nvSpPr>
          <p:cNvPr id="15" name="Slide Number Placeholder 14">
            <a:extLst>
              <a:ext uri="{FF2B5EF4-FFF2-40B4-BE49-F238E27FC236}">
                <a16:creationId xmlns:a16="http://schemas.microsoft.com/office/drawing/2014/main" id="{E6A4C6D7-F3FA-5DAB-7AE7-F0CB3FAA7135}"/>
              </a:ext>
            </a:extLst>
          </p:cNvPr>
          <p:cNvSpPr>
            <a:spLocks noGrp="1"/>
          </p:cNvSpPr>
          <p:nvPr>
            <p:ph type="sldNum" sz="quarter" idx="12"/>
          </p:nvPr>
        </p:nvSpPr>
        <p:spPr/>
        <p:txBody>
          <a:bodyPr/>
          <a:lstStyle/>
          <a:p>
            <a:fld id="{4915BD61-E5D5-4E4F-ADA0-6F3448AB9FA6}" type="slidenum">
              <a:rPr lang="en-US" smtClean="0"/>
              <a:pPr/>
              <a:t>10</a:t>
            </a:fld>
            <a:endParaRPr lang="en-US"/>
          </a:p>
        </p:txBody>
      </p:sp>
    </p:spTree>
    <p:extLst>
      <p:ext uri="{BB962C8B-B14F-4D97-AF65-F5344CB8AC3E}">
        <p14:creationId xmlns:p14="http://schemas.microsoft.com/office/powerpoint/2010/main" val="92893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8528676" y="2868807"/>
            <a:ext cx="2360682" cy="1728270"/>
          </a:xfrm>
          <a:prstGeom prst="rect">
            <a:avLst/>
          </a:prstGeom>
        </p:spPr>
      </p:pic>
      <p:grpSp>
        <p:nvGrpSpPr>
          <p:cNvPr id="13" name="Group 12">
            <a:extLst>
              <a:ext uri="{FF2B5EF4-FFF2-40B4-BE49-F238E27FC236}">
                <a16:creationId xmlns:a16="http://schemas.microsoft.com/office/drawing/2014/main" id="{2B3955F1-57EB-8055-71C3-AC386F5BCB25}"/>
              </a:ext>
            </a:extLst>
          </p:cNvPr>
          <p:cNvGrpSpPr/>
          <p:nvPr/>
        </p:nvGrpSpPr>
        <p:grpSpPr>
          <a:xfrm>
            <a:off x="910486" y="2654260"/>
            <a:ext cx="7322055" cy="2013809"/>
            <a:chOff x="717421" y="2225246"/>
            <a:chExt cx="8881920" cy="2442824"/>
          </a:xfrm>
        </p:grpSpPr>
        <p:pic>
          <p:nvPicPr>
            <p:cNvPr id="2" name="Picture 1"/>
            <p:cNvPicPr>
              <a:picLocks noChangeAspect="1"/>
            </p:cNvPicPr>
            <p:nvPr/>
          </p:nvPicPr>
          <p:blipFill>
            <a:blip r:embed="rId7"/>
            <a:stretch>
              <a:fillRect/>
            </a:stretch>
          </p:blipFill>
          <p:spPr>
            <a:xfrm>
              <a:off x="717421" y="2225246"/>
              <a:ext cx="8881920" cy="2442824"/>
            </a:xfrm>
            <a:prstGeom prst="rect">
              <a:avLst/>
            </a:prstGeom>
          </p:spPr>
        </p:pic>
        <p:sp>
          <p:nvSpPr>
            <p:cNvPr id="28" name="Highlight">
              <a:extLst>
                <a:ext uri="{FF2B5EF4-FFF2-40B4-BE49-F238E27FC236}">
                  <a16:creationId xmlns:a16="http://schemas.microsoft.com/office/drawing/2014/main" id="{ED71A666-C6C7-4A0E-AD7A-B41D54BA6488}"/>
                </a:ext>
              </a:extLst>
            </p:cNvPr>
            <p:cNvSpPr>
              <a:spLocks/>
            </p:cNvSpPr>
            <p:nvPr>
              <p:custDataLst>
                <p:tags r:id="rId1"/>
              </p:custDataLst>
            </p:nvPr>
          </p:nvSpPr>
          <p:spPr bwMode="gray">
            <a:xfrm>
              <a:off x="6949012" y="3342985"/>
              <a:ext cx="2386644" cy="432060"/>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no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sp>
          <p:nvSpPr>
            <p:cNvPr id="30" name="Highlight">
              <a:extLst>
                <a:ext uri="{FF2B5EF4-FFF2-40B4-BE49-F238E27FC236}">
                  <a16:creationId xmlns:a16="http://schemas.microsoft.com/office/drawing/2014/main" id="{ED71A666-C6C7-4A0E-AD7A-B41D54BA6488}"/>
                </a:ext>
              </a:extLst>
            </p:cNvPr>
            <p:cNvSpPr>
              <a:spLocks/>
            </p:cNvSpPr>
            <p:nvPr>
              <p:custDataLst>
                <p:tags r:id="rId2"/>
              </p:custDataLst>
            </p:nvPr>
          </p:nvSpPr>
          <p:spPr bwMode="gray">
            <a:xfrm>
              <a:off x="3182831" y="2888609"/>
              <a:ext cx="3056395" cy="484669"/>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no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sp>
          <p:nvSpPr>
            <p:cNvPr id="31" name="Highlight">
              <a:extLst>
                <a:ext uri="{FF2B5EF4-FFF2-40B4-BE49-F238E27FC236}">
                  <a16:creationId xmlns:a16="http://schemas.microsoft.com/office/drawing/2014/main" id="{ED71A666-C6C7-4A0E-AD7A-B41D54BA6488}"/>
                </a:ext>
              </a:extLst>
            </p:cNvPr>
            <p:cNvSpPr>
              <a:spLocks/>
            </p:cNvSpPr>
            <p:nvPr>
              <p:custDataLst>
                <p:tags r:id="rId3"/>
              </p:custDataLst>
            </p:nvPr>
          </p:nvSpPr>
          <p:spPr bwMode="gray">
            <a:xfrm>
              <a:off x="4115475" y="3702973"/>
              <a:ext cx="3667951" cy="484669"/>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no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sp>
          <p:nvSpPr>
            <p:cNvPr id="32" name="Highlight">
              <a:extLst>
                <a:ext uri="{FF2B5EF4-FFF2-40B4-BE49-F238E27FC236}">
                  <a16:creationId xmlns:a16="http://schemas.microsoft.com/office/drawing/2014/main" id="{ED71A666-C6C7-4A0E-AD7A-B41D54BA6488}"/>
                </a:ext>
              </a:extLst>
            </p:cNvPr>
            <p:cNvSpPr>
              <a:spLocks/>
            </p:cNvSpPr>
            <p:nvPr>
              <p:custDataLst>
                <p:tags r:id="rId4"/>
              </p:custDataLst>
            </p:nvPr>
          </p:nvSpPr>
          <p:spPr bwMode="gray">
            <a:xfrm>
              <a:off x="6095206" y="4149894"/>
              <a:ext cx="2160300" cy="432060"/>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no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grpSp>
      <p:pic>
        <p:nvPicPr>
          <p:cNvPr id="3" name="Grafik 10">
            <a:extLst>
              <a:ext uri="{FF2B5EF4-FFF2-40B4-BE49-F238E27FC236}">
                <a16:creationId xmlns:a16="http://schemas.microsoft.com/office/drawing/2014/main" id="{EDF3A235-83CF-E965-A648-3CD420A6787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7" name="Rectangle 6">
            <a:extLst>
              <a:ext uri="{FF2B5EF4-FFF2-40B4-BE49-F238E27FC236}">
                <a16:creationId xmlns:a16="http://schemas.microsoft.com/office/drawing/2014/main" id="{2F57F47D-A435-1DDB-EF9E-3379C9ADE40D}"/>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941C022-61BB-607B-F047-A9AE4F14E4AC}"/>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F9E729A-E401-C96F-C493-64C22DE569B6}"/>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4C5594F-502E-27CE-F285-5B36D9C05481}"/>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842A49E-E791-8AF0-42F6-8D36B0A04A19}"/>
              </a:ext>
            </a:extLst>
          </p:cNvPr>
          <p:cNvSpPr txBox="1"/>
          <p:nvPr/>
        </p:nvSpPr>
        <p:spPr>
          <a:xfrm>
            <a:off x="571500" y="688509"/>
            <a:ext cx="696390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Policy Makers aim for a level playing field</a:t>
            </a:r>
          </a:p>
        </p:txBody>
      </p:sp>
      <p:sp>
        <p:nvSpPr>
          <p:cNvPr id="14" name="Date Placeholder 13">
            <a:extLst>
              <a:ext uri="{FF2B5EF4-FFF2-40B4-BE49-F238E27FC236}">
                <a16:creationId xmlns:a16="http://schemas.microsoft.com/office/drawing/2014/main" id="{629F1450-5FBE-2132-92EC-89DFDE4853B3}"/>
              </a:ext>
            </a:extLst>
          </p:cNvPr>
          <p:cNvSpPr>
            <a:spLocks noGrp="1"/>
          </p:cNvSpPr>
          <p:nvPr>
            <p:ph type="dt" sz="half" idx="10"/>
          </p:nvPr>
        </p:nvSpPr>
        <p:spPr/>
        <p:txBody>
          <a:bodyPr/>
          <a:lstStyle/>
          <a:p>
            <a:fld id="{DE957263-C40E-4D7F-AD01-CBC384C385B0}" type="datetime1">
              <a:rPr lang="en-IN" smtClean="0"/>
              <a:t>08-12-2022</a:t>
            </a:fld>
            <a:endParaRPr lang="en-US"/>
          </a:p>
        </p:txBody>
      </p:sp>
      <p:sp>
        <p:nvSpPr>
          <p:cNvPr id="15" name="Footer Placeholder 14">
            <a:extLst>
              <a:ext uri="{FF2B5EF4-FFF2-40B4-BE49-F238E27FC236}">
                <a16:creationId xmlns:a16="http://schemas.microsoft.com/office/drawing/2014/main" id="{3709852E-AAD0-BF12-AC2E-E007950B22AE}"/>
              </a:ext>
            </a:extLst>
          </p:cNvPr>
          <p:cNvSpPr>
            <a:spLocks noGrp="1"/>
          </p:cNvSpPr>
          <p:nvPr>
            <p:ph type="ftr" sz="quarter" idx="11"/>
          </p:nvPr>
        </p:nvSpPr>
        <p:spPr/>
        <p:txBody>
          <a:bodyPr/>
          <a:lstStyle/>
          <a:p>
            <a:r>
              <a:rPr lang="en-US"/>
              <a:t>Sustainability in Textiles : Expectations &amp; Trends</a:t>
            </a:r>
          </a:p>
        </p:txBody>
      </p:sp>
      <p:sp>
        <p:nvSpPr>
          <p:cNvPr id="16" name="Slide Number Placeholder 15">
            <a:extLst>
              <a:ext uri="{FF2B5EF4-FFF2-40B4-BE49-F238E27FC236}">
                <a16:creationId xmlns:a16="http://schemas.microsoft.com/office/drawing/2014/main" id="{EE7C2E1B-C4A3-7D6C-7A05-632AAE7BADDF}"/>
              </a:ext>
            </a:extLst>
          </p:cNvPr>
          <p:cNvSpPr>
            <a:spLocks noGrp="1"/>
          </p:cNvSpPr>
          <p:nvPr>
            <p:ph type="sldNum" sz="quarter" idx="12"/>
          </p:nvPr>
        </p:nvSpPr>
        <p:spPr/>
        <p:txBody>
          <a:bodyPr/>
          <a:lstStyle/>
          <a:p>
            <a:fld id="{4915BD61-E5D5-4E4F-ADA0-6F3448AB9FA6}" type="slidenum">
              <a:rPr lang="en-US" smtClean="0"/>
              <a:pPr/>
              <a:t>11</a:t>
            </a:fld>
            <a:endParaRPr lang="en-US"/>
          </a:p>
        </p:txBody>
      </p:sp>
    </p:spTree>
    <p:extLst>
      <p:ext uri="{BB962C8B-B14F-4D97-AF65-F5344CB8AC3E}">
        <p14:creationId xmlns:p14="http://schemas.microsoft.com/office/powerpoint/2010/main" val="10674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326176" y="1612945"/>
            <a:ext cx="11313374" cy="4430294"/>
          </a:xfrm>
          <a:prstGeom prst="rect">
            <a:avLst/>
          </a:prstGeom>
        </p:spPr>
      </p:pic>
      <p:sp>
        <p:nvSpPr>
          <p:cNvPr id="8" name="Highlight">
            <a:extLst>
              <a:ext uri="{FF2B5EF4-FFF2-40B4-BE49-F238E27FC236}">
                <a16:creationId xmlns:a16="http://schemas.microsoft.com/office/drawing/2014/main" id="{ED71A666-C6C7-4A0E-AD7A-B41D54BA6488}"/>
              </a:ext>
            </a:extLst>
          </p:cNvPr>
          <p:cNvSpPr>
            <a:spLocks/>
          </p:cNvSpPr>
          <p:nvPr>
            <p:custDataLst>
              <p:tags r:id="rId1"/>
            </p:custDataLst>
          </p:nvPr>
        </p:nvSpPr>
        <p:spPr bwMode="gray">
          <a:xfrm>
            <a:off x="1414556" y="1612945"/>
            <a:ext cx="4104570" cy="432060"/>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no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sp>
        <p:nvSpPr>
          <p:cNvPr id="9" name="Highlight">
            <a:extLst>
              <a:ext uri="{FF2B5EF4-FFF2-40B4-BE49-F238E27FC236}">
                <a16:creationId xmlns:a16="http://schemas.microsoft.com/office/drawing/2014/main" id="{ED71A666-C6C7-4A0E-AD7A-B41D54BA6488}"/>
              </a:ext>
            </a:extLst>
          </p:cNvPr>
          <p:cNvSpPr>
            <a:spLocks/>
          </p:cNvSpPr>
          <p:nvPr>
            <p:custDataLst>
              <p:tags r:id="rId2"/>
            </p:custDataLst>
          </p:nvPr>
        </p:nvSpPr>
        <p:spPr bwMode="gray">
          <a:xfrm>
            <a:off x="910486" y="3394632"/>
            <a:ext cx="3528490" cy="432060"/>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no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sp>
        <p:nvSpPr>
          <p:cNvPr id="10" name="Highlight">
            <a:extLst>
              <a:ext uri="{FF2B5EF4-FFF2-40B4-BE49-F238E27FC236}">
                <a16:creationId xmlns:a16="http://schemas.microsoft.com/office/drawing/2014/main" id="{ED71A666-C6C7-4A0E-AD7A-B41D54BA6488}"/>
              </a:ext>
            </a:extLst>
          </p:cNvPr>
          <p:cNvSpPr>
            <a:spLocks/>
          </p:cNvSpPr>
          <p:nvPr>
            <p:custDataLst>
              <p:tags r:id="rId3"/>
            </p:custDataLst>
          </p:nvPr>
        </p:nvSpPr>
        <p:spPr bwMode="gray">
          <a:xfrm>
            <a:off x="6743296" y="3053145"/>
            <a:ext cx="2232310" cy="432060"/>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no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pic>
        <p:nvPicPr>
          <p:cNvPr id="2" name="Grafik 10">
            <a:extLst>
              <a:ext uri="{FF2B5EF4-FFF2-40B4-BE49-F238E27FC236}">
                <a16:creationId xmlns:a16="http://schemas.microsoft.com/office/drawing/2014/main" id="{FC21F2CB-ADB2-7085-3B99-9053588D512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1CD4441A-D5CD-5503-9C49-DD8E6B524807}"/>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11A668A-6AE3-0E7E-BDC7-AFF32B087653}"/>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5636178-53E1-EAAA-9167-DF40AD47FA41}"/>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B055F7E-964B-5A16-589F-B9548C8ACDEA}"/>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F92D383-B53B-169A-24BE-EB6E41D641B8}"/>
              </a:ext>
            </a:extLst>
          </p:cNvPr>
          <p:cNvSpPr txBox="1"/>
          <p:nvPr/>
        </p:nvSpPr>
        <p:spPr>
          <a:xfrm>
            <a:off x="571500" y="688509"/>
            <a:ext cx="602777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Key actions in the Textiles Strategy</a:t>
            </a:r>
          </a:p>
        </p:txBody>
      </p:sp>
      <p:sp>
        <p:nvSpPr>
          <p:cNvPr id="14" name="Date Placeholder 13">
            <a:extLst>
              <a:ext uri="{FF2B5EF4-FFF2-40B4-BE49-F238E27FC236}">
                <a16:creationId xmlns:a16="http://schemas.microsoft.com/office/drawing/2014/main" id="{3EEE5255-2BC5-1E0D-9A66-74F35EE794FB}"/>
              </a:ext>
            </a:extLst>
          </p:cNvPr>
          <p:cNvSpPr>
            <a:spLocks noGrp="1"/>
          </p:cNvSpPr>
          <p:nvPr>
            <p:ph type="dt" sz="half" idx="10"/>
          </p:nvPr>
        </p:nvSpPr>
        <p:spPr/>
        <p:txBody>
          <a:bodyPr/>
          <a:lstStyle/>
          <a:p>
            <a:fld id="{747AA5AC-F9ED-4ACB-B181-B4CE02374A85}" type="datetime1">
              <a:rPr lang="en-IN" smtClean="0"/>
              <a:t>08-12-2022</a:t>
            </a:fld>
            <a:endParaRPr lang="en-US"/>
          </a:p>
        </p:txBody>
      </p:sp>
      <p:sp>
        <p:nvSpPr>
          <p:cNvPr id="15" name="Footer Placeholder 14">
            <a:extLst>
              <a:ext uri="{FF2B5EF4-FFF2-40B4-BE49-F238E27FC236}">
                <a16:creationId xmlns:a16="http://schemas.microsoft.com/office/drawing/2014/main" id="{F02244B4-DBCB-B8DF-9EB0-0D31E7B744BC}"/>
              </a:ext>
            </a:extLst>
          </p:cNvPr>
          <p:cNvSpPr>
            <a:spLocks noGrp="1"/>
          </p:cNvSpPr>
          <p:nvPr>
            <p:ph type="ftr" sz="quarter" idx="11"/>
          </p:nvPr>
        </p:nvSpPr>
        <p:spPr/>
        <p:txBody>
          <a:bodyPr/>
          <a:lstStyle/>
          <a:p>
            <a:r>
              <a:rPr lang="en-US"/>
              <a:t>Sustainability in Textiles : Expectations &amp; Trends</a:t>
            </a:r>
          </a:p>
        </p:txBody>
      </p:sp>
      <p:sp>
        <p:nvSpPr>
          <p:cNvPr id="16" name="Slide Number Placeholder 15">
            <a:extLst>
              <a:ext uri="{FF2B5EF4-FFF2-40B4-BE49-F238E27FC236}">
                <a16:creationId xmlns:a16="http://schemas.microsoft.com/office/drawing/2014/main" id="{391BC618-28FC-CFD8-C5EF-583C97103AE4}"/>
              </a:ext>
            </a:extLst>
          </p:cNvPr>
          <p:cNvSpPr>
            <a:spLocks noGrp="1"/>
          </p:cNvSpPr>
          <p:nvPr>
            <p:ph type="sldNum" sz="quarter" idx="12"/>
          </p:nvPr>
        </p:nvSpPr>
        <p:spPr/>
        <p:txBody>
          <a:bodyPr/>
          <a:lstStyle/>
          <a:p>
            <a:fld id="{4915BD61-E5D5-4E4F-ADA0-6F3448AB9FA6}" type="slidenum">
              <a:rPr lang="en-US" smtClean="0"/>
              <a:pPr/>
              <a:t>12</a:t>
            </a:fld>
            <a:endParaRPr lang="en-US"/>
          </a:p>
        </p:txBody>
      </p:sp>
    </p:spTree>
    <p:extLst>
      <p:ext uri="{BB962C8B-B14F-4D97-AF65-F5344CB8AC3E}">
        <p14:creationId xmlns:p14="http://schemas.microsoft.com/office/powerpoint/2010/main" val="419469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92659" y="1883278"/>
            <a:ext cx="6991350" cy="3543300"/>
          </a:xfrm>
          <a:prstGeom prst="rect">
            <a:avLst/>
          </a:prstGeom>
        </p:spPr>
      </p:pic>
      <p:sp>
        <p:nvSpPr>
          <p:cNvPr id="6" name="TextBox 5"/>
          <p:cNvSpPr txBox="1"/>
          <p:nvPr/>
        </p:nvSpPr>
        <p:spPr>
          <a:xfrm>
            <a:off x="3191791" y="5667240"/>
            <a:ext cx="7273010" cy="339004"/>
          </a:xfrm>
          <a:prstGeom prst="rect">
            <a:avLst/>
          </a:prstGeom>
          <a:noFill/>
        </p:spPr>
        <p:txBody>
          <a:bodyPr vert="horz" wrap="square" lIns="0" rtlCol="0">
            <a:spAutoFit/>
          </a:bodyPr>
          <a:lstStyle/>
          <a:p>
            <a:pPr>
              <a:lnSpc>
                <a:spcPts val="2200"/>
              </a:lnSpc>
              <a:buClr>
                <a:schemeClr val="tx2"/>
              </a:buClr>
            </a:pPr>
            <a:r>
              <a:rPr lang="en-US" sz="1100">
                <a:solidFill>
                  <a:srgbClr val="000000"/>
                </a:solidFill>
                <a:hlinkClick r:id="rId3"/>
              </a:rPr>
              <a:t>https://www.natlawreview.com/article/new-york-fashion-sustainability-act-now-committee</a:t>
            </a:r>
            <a:r>
              <a:rPr lang="en-US" sz="1100">
                <a:solidFill>
                  <a:srgbClr val="000000"/>
                </a:solidFill>
              </a:rPr>
              <a:t> </a:t>
            </a:r>
            <a:endParaRPr lang="en-US" sz="1100" b="0" i="0" u="none" baseline="0">
              <a:solidFill>
                <a:srgbClr val="000000"/>
              </a:solidFill>
              <a:latin typeface="Arial"/>
            </a:endParaRPr>
          </a:p>
        </p:txBody>
      </p:sp>
      <p:pic>
        <p:nvPicPr>
          <p:cNvPr id="2" name="Grafik 10">
            <a:extLst>
              <a:ext uri="{FF2B5EF4-FFF2-40B4-BE49-F238E27FC236}">
                <a16:creationId xmlns:a16="http://schemas.microsoft.com/office/drawing/2014/main" id="{033593C7-C01D-3F54-216F-17675862E4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A268BC9F-6ADE-2CC2-1054-088C55141EB2}"/>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E66449B-FE58-796A-B371-E935046D7118}"/>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AF77814-34ED-D3B8-EA5C-1BA74BFFC181}"/>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93F6698-A7B7-0E63-58D6-AF3890EFECF9}"/>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4196C0A-0DB6-D58D-6E74-084C0845E866}"/>
              </a:ext>
            </a:extLst>
          </p:cNvPr>
          <p:cNvSpPr txBox="1"/>
          <p:nvPr/>
        </p:nvSpPr>
        <p:spPr>
          <a:xfrm>
            <a:off x="571500" y="688509"/>
            <a:ext cx="357943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More Policy Plans…</a:t>
            </a:r>
          </a:p>
        </p:txBody>
      </p:sp>
      <p:sp>
        <p:nvSpPr>
          <p:cNvPr id="11" name="Date Placeholder 10">
            <a:extLst>
              <a:ext uri="{FF2B5EF4-FFF2-40B4-BE49-F238E27FC236}">
                <a16:creationId xmlns:a16="http://schemas.microsoft.com/office/drawing/2014/main" id="{DCEF29CC-1694-CF62-4751-DCB5AD239A06}"/>
              </a:ext>
            </a:extLst>
          </p:cNvPr>
          <p:cNvSpPr>
            <a:spLocks noGrp="1"/>
          </p:cNvSpPr>
          <p:nvPr>
            <p:ph type="dt" sz="half" idx="10"/>
          </p:nvPr>
        </p:nvSpPr>
        <p:spPr/>
        <p:txBody>
          <a:bodyPr/>
          <a:lstStyle/>
          <a:p>
            <a:fld id="{C6E7DA8A-7582-4115-B26E-B1C75515A12B}" type="datetime1">
              <a:rPr lang="en-IN" smtClean="0"/>
              <a:t>08-12-2022</a:t>
            </a:fld>
            <a:endParaRPr lang="en-US"/>
          </a:p>
        </p:txBody>
      </p:sp>
      <p:sp>
        <p:nvSpPr>
          <p:cNvPr id="12" name="Footer Placeholder 11">
            <a:extLst>
              <a:ext uri="{FF2B5EF4-FFF2-40B4-BE49-F238E27FC236}">
                <a16:creationId xmlns:a16="http://schemas.microsoft.com/office/drawing/2014/main" id="{1FD0F686-C492-6D32-9F7F-A10739732080}"/>
              </a:ext>
            </a:extLst>
          </p:cNvPr>
          <p:cNvSpPr>
            <a:spLocks noGrp="1"/>
          </p:cNvSpPr>
          <p:nvPr>
            <p:ph type="ftr" sz="quarter" idx="11"/>
          </p:nvPr>
        </p:nvSpPr>
        <p:spPr/>
        <p:txBody>
          <a:bodyPr/>
          <a:lstStyle/>
          <a:p>
            <a:r>
              <a:rPr lang="en-US"/>
              <a:t>Sustainability in Textiles : Expectations &amp; Trends</a:t>
            </a:r>
          </a:p>
        </p:txBody>
      </p:sp>
      <p:sp>
        <p:nvSpPr>
          <p:cNvPr id="13" name="Slide Number Placeholder 12">
            <a:extLst>
              <a:ext uri="{FF2B5EF4-FFF2-40B4-BE49-F238E27FC236}">
                <a16:creationId xmlns:a16="http://schemas.microsoft.com/office/drawing/2014/main" id="{BFE27513-69BF-FD1D-59B2-B6273F6EBBEB}"/>
              </a:ext>
            </a:extLst>
          </p:cNvPr>
          <p:cNvSpPr>
            <a:spLocks noGrp="1"/>
          </p:cNvSpPr>
          <p:nvPr>
            <p:ph type="sldNum" sz="quarter" idx="12"/>
          </p:nvPr>
        </p:nvSpPr>
        <p:spPr/>
        <p:txBody>
          <a:bodyPr/>
          <a:lstStyle/>
          <a:p>
            <a:fld id="{4915BD61-E5D5-4E4F-ADA0-6F3448AB9FA6}" type="slidenum">
              <a:rPr lang="en-US" smtClean="0"/>
              <a:pPr/>
              <a:t>13</a:t>
            </a:fld>
            <a:endParaRPr lang="en-US"/>
          </a:p>
        </p:txBody>
      </p:sp>
    </p:spTree>
    <p:extLst>
      <p:ext uri="{BB962C8B-B14F-4D97-AF65-F5344CB8AC3E}">
        <p14:creationId xmlns:p14="http://schemas.microsoft.com/office/powerpoint/2010/main" val="383211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97">
            <a:extLst>
              <a:ext uri="{FF2B5EF4-FFF2-40B4-BE49-F238E27FC236}">
                <a16:creationId xmlns:a16="http://schemas.microsoft.com/office/drawing/2014/main" id="{739B3814-772F-4018-83D8-4AFF52023150}"/>
              </a:ext>
            </a:extLst>
          </p:cNvPr>
          <p:cNvGraphicFramePr/>
          <p:nvPr/>
        </p:nvGraphicFramePr>
        <p:xfrm>
          <a:off x="260176" y="1760900"/>
          <a:ext cx="11421421" cy="4092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Grafik 10">
            <a:extLst>
              <a:ext uri="{FF2B5EF4-FFF2-40B4-BE49-F238E27FC236}">
                <a16:creationId xmlns:a16="http://schemas.microsoft.com/office/drawing/2014/main" id="{8ED655C8-754D-90D7-611A-A4A1946FBC1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73A722FB-B57F-1C68-C62C-BC4EAF9C5AA1}"/>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79C62F7-8A90-F67B-1B2C-4F282A763285}"/>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746B21F-8CE8-A124-981F-BD9CB230093D}"/>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0314E23-5F2A-0EAF-5594-90924B7775C5}"/>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AF2CBE1-D119-649F-9391-8B718D8D3572}"/>
              </a:ext>
            </a:extLst>
          </p:cNvPr>
          <p:cNvSpPr txBox="1"/>
          <p:nvPr/>
        </p:nvSpPr>
        <p:spPr>
          <a:xfrm>
            <a:off x="571500" y="688509"/>
            <a:ext cx="775601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Academic/Research Institutes enhance focus</a:t>
            </a:r>
          </a:p>
        </p:txBody>
      </p:sp>
      <p:sp>
        <p:nvSpPr>
          <p:cNvPr id="10" name="Date Placeholder 9">
            <a:extLst>
              <a:ext uri="{FF2B5EF4-FFF2-40B4-BE49-F238E27FC236}">
                <a16:creationId xmlns:a16="http://schemas.microsoft.com/office/drawing/2014/main" id="{F4CAB79E-9080-B881-9386-A5D2038FE467}"/>
              </a:ext>
            </a:extLst>
          </p:cNvPr>
          <p:cNvSpPr>
            <a:spLocks noGrp="1"/>
          </p:cNvSpPr>
          <p:nvPr>
            <p:ph type="dt" sz="half" idx="10"/>
          </p:nvPr>
        </p:nvSpPr>
        <p:spPr/>
        <p:txBody>
          <a:bodyPr/>
          <a:lstStyle/>
          <a:p>
            <a:fld id="{CCEA91A2-52E0-4899-8126-F094674E3672}" type="datetime1">
              <a:rPr lang="en-IN" smtClean="0"/>
              <a:t>08-12-2022</a:t>
            </a:fld>
            <a:endParaRPr lang="en-US"/>
          </a:p>
        </p:txBody>
      </p:sp>
      <p:sp>
        <p:nvSpPr>
          <p:cNvPr id="11" name="Footer Placeholder 10">
            <a:extLst>
              <a:ext uri="{FF2B5EF4-FFF2-40B4-BE49-F238E27FC236}">
                <a16:creationId xmlns:a16="http://schemas.microsoft.com/office/drawing/2014/main" id="{44CB1EFC-059B-9EBE-7108-AEA4D8927D23}"/>
              </a:ext>
            </a:extLst>
          </p:cNvPr>
          <p:cNvSpPr>
            <a:spLocks noGrp="1"/>
          </p:cNvSpPr>
          <p:nvPr>
            <p:ph type="ftr" sz="quarter" idx="11"/>
          </p:nvPr>
        </p:nvSpPr>
        <p:spPr/>
        <p:txBody>
          <a:bodyPr/>
          <a:lstStyle/>
          <a:p>
            <a:r>
              <a:rPr lang="en-US"/>
              <a:t>Sustainability in Textiles : Expectations &amp; Trends</a:t>
            </a:r>
          </a:p>
        </p:txBody>
      </p:sp>
      <p:sp>
        <p:nvSpPr>
          <p:cNvPr id="12" name="Slide Number Placeholder 11">
            <a:extLst>
              <a:ext uri="{FF2B5EF4-FFF2-40B4-BE49-F238E27FC236}">
                <a16:creationId xmlns:a16="http://schemas.microsoft.com/office/drawing/2014/main" id="{FC7C4ACD-101E-B798-876B-C4E2337BFD8A}"/>
              </a:ext>
            </a:extLst>
          </p:cNvPr>
          <p:cNvSpPr>
            <a:spLocks noGrp="1"/>
          </p:cNvSpPr>
          <p:nvPr>
            <p:ph type="sldNum" sz="quarter" idx="12"/>
          </p:nvPr>
        </p:nvSpPr>
        <p:spPr/>
        <p:txBody>
          <a:bodyPr/>
          <a:lstStyle/>
          <a:p>
            <a:fld id="{4915BD61-E5D5-4E4F-ADA0-6F3448AB9FA6}" type="slidenum">
              <a:rPr lang="en-US" smtClean="0"/>
              <a:pPr/>
              <a:t>14</a:t>
            </a:fld>
            <a:endParaRPr lang="en-US"/>
          </a:p>
        </p:txBody>
      </p:sp>
    </p:spTree>
    <p:extLst>
      <p:ext uri="{BB962C8B-B14F-4D97-AF65-F5344CB8AC3E}">
        <p14:creationId xmlns:p14="http://schemas.microsoft.com/office/powerpoint/2010/main" val="2168686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sp>
        <p:nvSpPr>
          <p:cNvPr id="3" name="Text Placeholder 2"/>
          <p:cNvSpPr>
            <a:spLocks noGrp="1"/>
          </p:cNvSpPr>
          <p:nvPr>
            <p:ph type="body" sz="quarter" idx="13"/>
          </p:nvPr>
        </p:nvSpPr>
        <p:spPr/>
        <p:txBody>
          <a:bodyPr/>
          <a:lstStyle/>
          <a:p>
            <a:endParaRPr lang="en-US">
              <a:latin typeface="+mj-lt"/>
            </a:endParaRP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3">
              <a:extLst>
                <a:ext uri="{FF2B5EF4-FFF2-40B4-BE49-F238E27FC236}">
                  <a16:creationId xmlns:a16="http://schemas.microsoft.com/office/drawing/2014/main" id="{910E0FB9-9C14-40E8-8B5A-ACAE1312B09E}"/>
                </a:ext>
              </a:extLst>
            </p:cNvPr>
            <p:cNvGrpSpPr/>
            <p:nvPr>
              <p:custDataLst>
                <p:tags r:id="rId4"/>
              </p:custDataLst>
            </p:nvPr>
          </p:nvGrpSpPr>
          <p:grpSpPr>
            <a:xfrm>
              <a:off x="550436" y="2859065"/>
              <a:ext cx="11088687" cy="391187"/>
              <a:chOff x="550863" y="2061604"/>
              <a:chExt cx="11088687" cy="504070"/>
            </a:xfrm>
          </p:grpSpPr>
          <p:sp>
            <p:nvSpPr>
              <p:cNvPr id="57" name="MIO_AGENDA_ELEMENT_DECORATOR_3">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3">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MIO_AGENDA_ELEMENT_DECORATOR_10">
              <a:extLst>
                <a:ext uri="{FF2B5EF4-FFF2-40B4-BE49-F238E27FC236}">
                  <a16:creationId xmlns:a16="http://schemas.microsoft.com/office/drawing/2014/main" id="{EA9C22A2-0157-4943-BFD2-C49AEA9DC67E}"/>
                </a:ext>
              </a:extLst>
            </p:cNvPr>
            <p:cNvGrpSpPr/>
            <p:nvPr>
              <p:custDataLst>
                <p:tags r:id="rId5"/>
              </p:custDataLst>
            </p:nvPr>
          </p:nvGrpSpPr>
          <p:grpSpPr>
            <a:xfrm>
              <a:off x="550863" y="5558353"/>
              <a:ext cx="11088687" cy="391187"/>
              <a:chOff x="550863" y="2061604"/>
              <a:chExt cx="11088687" cy="504070"/>
            </a:xfrm>
          </p:grpSpPr>
          <p:sp>
            <p:nvSpPr>
              <p:cNvPr id="52" name="MIO_AGENDA_ELEMENT_DECORATOR_10">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MIO_AGENDA_ELEMENT_DECORATOR_10"/>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MIO_AGENDA_ELEMENT_DECORATOR_9">
              <a:extLst>
                <a:ext uri="{FF2B5EF4-FFF2-40B4-BE49-F238E27FC236}">
                  <a16:creationId xmlns:a16="http://schemas.microsoft.com/office/drawing/2014/main" id="{EA9C22A2-0157-4943-BFD2-C49AEA9DC67E}"/>
                </a:ext>
              </a:extLst>
            </p:cNvPr>
            <p:cNvGrpSpPr/>
            <p:nvPr>
              <p:custDataLst>
                <p:tags r:id="rId6"/>
              </p:custDataLst>
            </p:nvPr>
          </p:nvGrpSpPr>
          <p:grpSpPr>
            <a:xfrm>
              <a:off x="550863" y="5172740"/>
              <a:ext cx="11088687" cy="391187"/>
              <a:chOff x="550863" y="2061604"/>
              <a:chExt cx="11088687" cy="504070"/>
            </a:xfrm>
          </p:grpSpPr>
          <p:sp>
            <p:nvSpPr>
              <p:cNvPr id="47" name="MIO_AGENDA_ELEMENT_DECORATOR_9">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MIO_AGENDA_ELEMENT_DECORATOR_9"/>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8">
              <a:extLst>
                <a:ext uri="{FF2B5EF4-FFF2-40B4-BE49-F238E27FC236}">
                  <a16:creationId xmlns:a16="http://schemas.microsoft.com/office/drawing/2014/main" id="{EA9C22A2-0157-4943-BFD2-C49AEA9DC67E}"/>
                </a:ext>
              </a:extLst>
            </p:cNvPr>
            <p:cNvGrpSpPr/>
            <p:nvPr>
              <p:custDataLst>
                <p:tags r:id="rId7"/>
              </p:custDataLst>
            </p:nvPr>
          </p:nvGrpSpPr>
          <p:grpSpPr>
            <a:xfrm>
              <a:off x="550863" y="4787128"/>
              <a:ext cx="11088687" cy="391187"/>
              <a:chOff x="550863" y="2061604"/>
              <a:chExt cx="11088687" cy="504070"/>
            </a:xfrm>
          </p:grpSpPr>
          <p:sp>
            <p:nvSpPr>
              <p:cNvPr id="42" name="MIO_AGENDA_ELEMENT_DECORATOR_8">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3" name="MIO_AGENDA_ELEMENT_DECORATOR_8"/>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MIO_AGENDA_ELEMENT_DECORATOR_7">
              <a:extLst>
                <a:ext uri="{FF2B5EF4-FFF2-40B4-BE49-F238E27FC236}">
                  <a16:creationId xmlns:a16="http://schemas.microsoft.com/office/drawing/2014/main" id="{EA9C22A2-0157-4943-BFD2-C49AEA9DC67E}"/>
                </a:ext>
              </a:extLst>
            </p:cNvPr>
            <p:cNvGrpSpPr/>
            <p:nvPr>
              <p:custDataLst>
                <p:tags r:id="rId8"/>
              </p:custDataLst>
            </p:nvPr>
          </p:nvGrpSpPr>
          <p:grpSpPr>
            <a:xfrm>
              <a:off x="550863" y="4401515"/>
              <a:ext cx="11088687" cy="391187"/>
              <a:chOff x="550863" y="2061604"/>
              <a:chExt cx="11088687" cy="504070"/>
            </a:xfrm>
          </p:grpSpPr>
          <p:sp>
            <p:nvSpPr>
              <p:cNvPr id="37" name="MIO_AGENDA_ELEMENT_DECORATOR_7">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MIO_AGENDA_ELEMENT_DECORATOR_7"/>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MIO_AGENDA_ELEMENT_DECORATOR_6">
              <a:extLst>
                <a:ext uri="{FF2B5EF4-FFF2-40B4-BE49-F238E27FC236}">
                  <a16:creationId xmlns:a16="http://schemas.microsoft.com/office/drawing/2014/main" id="{EA9C22A2-0157-4943-BFD2-C49AEA9DC67E}"/>
                </a:ext>
              </a:extLst>
            </p:cNvPr>
            <p:cNvGrpSpPr/>
            <p:nvPr>
              <p:custDataLst>
                <p:tags r:id="rId9"/>
              </p:custDataLst>
            </p:nvPr>
          </p:nvGrpSpPr>
          <p:grpSpPr>
            <a:xfrm>
              <a:off x="550863" y="4015903"/>
              <a:ext cx="11088687" cy="391187"/>
              <a:chOff x="550863" y="2061604"/>
              <a:chExt cx="11088687" cy="504070"/>
            </a:xfrm>
          </p:grpSpPr>
          <p:sp>
            <p:nvSpPr>
              <p:cNvPr id="32" name="MIO_AGENDA_ELEMENT_DECORATOR_6">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MIO_AGENDA_ELEMENT_DECORATOR_6"/>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MIO_AGENDA_ELEMENT_DECORATOR_5">
              <a:extLst>
                <a:ext uri="{FF2B5EF4-FFF2-40B4-BE49-F238E27FC236}">
                  <a16:creationId xmlns:a16="http://schemas.microsoft.com/office/drawing/2014/main" id="{EA9C22A2-0157-4943-BFD2-C49AEA9DC67E}"/>
                </a:ext>
              </a:extLst>
            </p:cNvPr>
            <p:cNvGrpSpPr/>
            <p:nvPr>
              <p:custDataLst>
                <p:tags r:id="rId10"/>
              </p:custDataLst>
            </p:nvPr>
          </p:nvGrpSpPr>
          <p:grpSpPr>
            <a:xfrm>
              <a:off x="550863" y="3630290"/>
              <a:ext cx="11088687" cy="391187"/>
              <a:chOff x="550863" y="2061604"/>
              <a:chExt cx="11088687" cy="504070"/>
            </a:xfrm>
          </p:grpSpPr>
          <p:sp>
            <p:nvSpPr>
              <p:cNvPr id="27" name="MIO_AGENDA_ELEMENT_DECORATOR_5">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MIO_AGENDA_ELEMENT_DECORATOR_5"/>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MIO_AGENDA_ELEMENT_DECORATOR_4">
              <a:extLst>
                <a:ext uri="{FF2B5EF4-FFF2-40B4-BE49-F238E27FC236}">
                  <a16:creationId xmlns:a16="http://schemas.microsoft.com/office/drawing/2014/main" id="{EA9C22A2-0157-4943-BFD2-C49AEA9DC67E}"/>
                </a:ext>
              </a:extLst>
            </p:cNvPr>
            <p:cNvGrpSpPr/>
            <p:nvPr>
              <p:custDataLst>
                <p:tags r:id="rId11"/>
              </p:custDataLst>
            </p:nvPr>
          </p:nvGrpSpPr>
          <p:grpSpPr>
            <a:xfrm>
              <a:off x="550863" y="3244678"/>
              <a:ext cx="11088687" cy="391187"/>
              <a:chOff x="550863" y="2061604"/>
              <a:chExt cx="11088687" cy="504070"/>
            </a:xfrm>
          </p:grpSpPr>
          <p:sp>
            <p:nvSpPr>
              <p:cNvPr id="22" name="MIO_AGENDA_ELEMENT_DECORATOR_4">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3" name="MIO_AGENDA_ELEMENT_DECORATOR_4"/>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MIO_AGENDA_ELEMENT_DECORATOR_2">
              <a:extLst>
                <a:ext uri="{FF2B5EF4-FFF2-40B4-BE49-F238E27FC236}">
                  <a16:creationId xmlns:a16="http://schemas.microsoft.com/office/drawing/2014/main" id="{EA9C22A2-0157-4943-BFD2-C49AEA9DC67E}"/>
                </a:ext>
              </a:extLst>
            </p:cNvPr>
            <p:cNvGrpSpPr/>
            <p:nvPr>
              <p:custDataLst>
                <p:tags r:id="rId12"/>
              </p:custDataLst>
            </p:nvPr>
          </p:nvGrpSpPr>
          <p:grpSpPr>
            <a:xfrm>
              <a:off x="550863" y="2473452"/>
              <a:ext cx="11088687" cy="391187"/>
              <a:chOff x="550863" y="2061604"/>
              <a:chExt cx="11088687" cy="504070"/>
            </a:xfrm>
          </p:grpSpPr>
          <p:sp>
            <p:nvSpPr>
              <p:cNvPr id="12" name="MIO_AGENDA_ELEMENT_DECORATOR_2">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 name="MIO_AGENDA_ELEMENT_DECORATOR_2"/>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MIO_AGENDA_ELEMENT_DECORATOR_1">
              <a:extLst>
                <a:ext uri="{FF2B5EF4-FFF2-40B4-BE49-F238E27FC236}">
                  <a16:creationId xmlns:a16="http://schemas.microsoft.com/office/drawing/2014/main" id="{EA9C22A2-0157-4943-BFD2-C49AEA9DC67E}"/>
                </a:ext>
              </a:extLst>
            </p:cNvPr>
            <p:cNvGrpSpPr/>
            <p:nvPr>
              <p:custDataLst>
                <p:tags r:id="rId13"/>
              </p:custDataLst>
            </p:nvPr>
          </p:nvGrpSpPr>
          <p:grpSpPr>
            <a:xfrm>
              <a:off x="550863" y="2087839"/>
              <a:ext cx="11088687" cy="391187"/>
              <a:chOff x="550863" y="2061604"/>
              <a:chExt cx="11088687" cy="504070"/>
            </a:xfrm>
          </p:grpSpPr>
          <p:sp>
            <p:nvSpPr>
              <p:cNvPr id="7" name="MIO_AGENDA_ELEMENT_DECORATOR_1">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MIO_AGENDA_ELEMENT_DECORATOR_1"/>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MIO_AGENDA_ELEMENT_TITEL_1">
              <a:hlinkClick r:id="rId51" action="ppaction://hlinksldjump"/>
            </p:cNvPr>
            <p:cNvSpPr>
              <a:spLocks/>
            </p:cNvSpPr>
            <p:nvPr>
              <p:custDataLst>
                <p:tags r:id="rId14"/>
              </p:custDataLst>
            </p:nvPr>
          </p:nvSpPr>
          <p:spPr>
            <a:xfrm>
              <a:off x="1774606" y="2087839"/>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THE Impact</a:t>
              </a:r>
            </a:p>
          </p:txBody>
        </p:sp>
        <p:sp>
          <p:nvSpPr>
            <p:cNvPr id="5" name="MIO_AGENDA_ELEMENT_ELEMENTNUMBER_1">
              <a:hlinkClick r:id="rId51" action="ppaction://hlinksldjump"/>
            </p:cNvPr>
            <p:cNvSpPr>
              <a:spLocks/>
            </p:cNvSpPr>
            <p:nvPr>
              <p:custDataLst>
                <p:tags r:id="rId15"/>
              </p:custDataLst>
            </p:nvPr>
          </p:nvSpPr>
          <p:spPr>
            <a:xfrm>
              <a:off x="550863" y="2087839"/>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a:t>
              </a:r>
            </a:p>
          </p:txBody>
        </p:sp>
        <p:sp>
          <p:nvSpPr>
            <p:cNvPr id="9" name="MIO_AGENDA_ELEMENT_TITEL_2">
              <a:hlinkClick r:id="rId52" action="ppaction://hlinksldjump"/>
            </p:cNvPr>
            <p:cNvSpPr>
              <a:spLocks/>
            </p:cNvSpPr>
            <p:nvPr>
              <p:custDataLst>
                <p:tags r:id="rId16"/>
              </p:custDataLst>
            </p:nvPr>
          </p:nvSpPr>
          <p:spPr>
            <a:xfrm>
              <a:off x="1774606" y="2473452"/>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Stakeholder Response</a:t>
              </a:r>
            </a:p>
          </p:txBody>
        </p:sp>
        <p:sp>
          <p:nvSpPr>
            <p:cNvPr id="10" name="MIO_AGENDA_ELEMENT_ELEMENTNUMBER_2">
              <a:hlinkClick r:id="rId52" action="ppaction://hlinksldjump"/>
            </p:cNvPr>
            <p:cNvSpPr>
              <a:spLocks/>
            </p:cNvSpPr>
            <p:nvPr>
              <p:custDataLst>
                <p:tags r:id="rId17"/>
              </p:custDataLst>
            </p:nvPr>
          </p:nvSpPr>
          <p:spPr>
            <a:xfrm>
              <a:off x="550863" y="2473452"/>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2</a:t>
              </a:r>
            </a:p>
          </p:txBody>
        </p:sp>
        <p:sp>
          <p:nvSpPr>
            <p:cNvPr id="19" name="MIO_AGENDA_ELEMENT_TITEL_4">
              <a:hlinkClick r:id="rId53" action="ppaction://hlinksldjump"/>
            </p:cNvPr>
            <p:cNvSpPr>
              <a:spLocks/>
            </p:cNvSpPr>
            <p:nvPr>
              <p:custDataLst>
                <p:tags r:id="rId18"/>
              </p:custDataLst>
            </p:nvPr>
          </p:nvSpPr>
          <p:spPr>
            <a:xfrm>
              <a:off x="1774606" y="324467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Microplastics : Developments &amp; Expectations</a:t>
              </a:r>
            </a:p>
          </p:txBody>
        </p:sp>
        <p:sp>
          <p:nvSpPr>
            <p:cNvPr id="20" name="MIO_AGENDA_ELEMENT_ELEMENTNUMBER_4">
              <a:hlinkClick r:id="rId53" action="ppaction://hlinksldjump"/>
            </p:cNvPr>
            <p:cNvSpPr>
              <a:spLocks/>
            </p:cNvSpPr>
            <p:nvPr>
              <p:custDataLst>
                <p:tags r:id="rId19"/>
              </p:custDataLst>
            </p:nvPr>
          </p:nvSpPr>
          <p:spPr>
            <a:xfrm>
              <a:off x="550863" y="324467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4</a:t>
              </a:r>
            </a:p>
          </p:txBody>
        </p:sp>
        <p:sp>
          <p:nvSpPr>
            <p:cNvPr id="24" name="MIO_AGENDA_ELEMENT_TITEL_5">
              <a:hlinkClick r:id="rId54" action="ppaction://hlinksldjump"/>
            </p:cNvPr>
            <p:cNvSpPr>
              <a:spLocks/>
            </p:cNvSpPr>
            <p:nvPr>
              <p:custDataLst>
                <p:tags r:id="rId20"/>
              </p:custDataLst>
            </p:nvPr>
          </p:nvSpPr>
          <p:spPr>
            <a:xfrm>
              <a:off x="1774606" y="363029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Valuing Water</a:t>
              </a:r>
            </a:p>
          </p:txBody>
        </p:sp>
        <p:sp>
          <p:nvSpPr>
            <p:cNvPr id="25" name="MIO_AGENDA_ELEMENT_ELEMENTNUMBER_5">
              <a:hlinkClick r:id="rId54" action="ppaction://hlinksldjump"/>
            </p:cNvPr>
            <p:cNvSpPr>
              <a:spLocks/>
            </p:cNvSpPr>
            <p:nvPr>
              <p:custDataLst>
                <p:tags r:id="rId21"/>
              </p:custDataLst>
            </p:nvPr>
          </p:nvSpPr>
          <p:spPr>
            <a:xfrm>
              <a:off x="550863" y="363029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5</a:t>
              </a:r>
            </a:p>
          </p:txBody>
        </p:sp>
        <p:sp>
          <p:nvSpPr>
            <p:cNvPr id="29" name="MIO_AGENDA_ELEMENT_TITEL_6">
              <a:hlinkClick r:id="rId55" action="ppaction://hlinksldjump"/>
            </p:cNvPr>
            <p:cNvSpPr>
              <a:spLocks/>
            </p:cNvSpPr>
            <p:nvPr>
              <p:custDataLst>
                <p:tags r:id="rId22"/>
              </p:custDataLst>
            </p:nvPr>
          </p:nvSpPr>
          <p:spPr>
            <a:xfrm>
              <a:off x="1774606" y="401590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Putting Textile Waste to Work</a:t>
              </a:r>
              <a:endParaRPr lang="en-US" sz="1400">
                <a:solidFill>
                  <a:schemeClr val="tx1"/>
                </a:solidFill>
                <a:latin typeface="+mj-lt"/>
              </a:endParaRPr>
            </a:p>
          </p:txBody>
        </p:sp>
        <p:sp>
          <p:nvSpPr>
            <p:cNvPr id="30" name="MIO_AGENDA_ELEMENT_ELEMENTNUMBER_6">
              <a:hlinkClick r:id="rId55" action="ppaction://hlinksldjump"/>
            </p:cNvPr>
            <p:cNvSpPr>
              <a:spLocks/>
            </p:cNvSpPr>
            <p:nvPr>
              <p:custDataLst>
                <p:tags r:id="rId23"/>
              </p:custDataLst>
            </p:nvPr>
          </p:nvSpPr>
          <p:spPr>
            <a:xfrm>
              <a:off x="550863" y="401590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6</a:t>
              </a:r>
            </a:p>
          </p:txBody>
        </p:sp>
        <p:sp>
          <p:nvSpPr>
            <p:cNvPr id="34" name="MIO_AGENDA_ELEMENT_TITEL_7">
              <a:hlinkClick r:id="rId56" action="ppaction://hlinksldjump"/>
            </p:cNvPr>
            <p:cNvSpPr>
              <a:spLocks/>
            </p:cNvSpPr>
            <p:nvPr>
              <p:custDataLst>
                <p:tags r:id="rId24"/>
              </p:custDataLst>
            </p:nvPr>
          </p:nvSpPr>
          <p:spPr>
            <a:xfrm>
              <a:off x="1774606" y="440151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Chemicals Management : Developments &amp; Expectations</a:t>
              </a:r>
            </a:p>
          </p:txBody>
        </p:sp>
        <p:sp>
          <p:nvSpPr>
            <p:cNvPr id="35" name="MIO_AGENDA_ELEMENT_ELEMENTNUMBER_7">
              <a:hlinkClick r:id="rId56" action="ppaction://hlinksldjump"/>
            </p:cNvPr>
            <p:cNvSpPr>
              <a:spLocks/>
            </p:cNvSpPr>
            <p:nvPr>
              <p:custDataLst>
                <p:tags r:id="rId25"/>
              </p:custDataLst>
            </p:nvPr>
          </p:nvSpPr>
          <p:spPr>
            <a:xfrm>
              <a:off x="550863" y="440151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7</a:t>
              </a:r>
            </a:p>
          </p:txBody>
        </p:sp>
        <p:sp>
          <p:nvSpPr>
            <p:cNvPr id="39" name="MIO_AGENDA_ELEMENT_TITEL_8">
              <a:hlinkClick r:id="rId57" action="ppaction://hlinksldjump"/>
            </p:cNvPr>
            <p:cNvSpPr>
              <a:spLocks/>
            </p:cNvSpPr>
            <p:nvPr>
              <p:custDataLst>
                <p:tags r:id="rId26"/>
              </p:custDataLst>
            </p:nvPr>
          </p:nvSpPr>
          <p:spPr>
            <a:xfrm>
              <a:off x="1774606" y="478712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PFAS : Need for Chemicals Elimination &amp; substitution</a:t>
              </a:r>
              <a:endParaRPr lang="en-US" sz="1400">
                <a:solidFill>
                  <a:schemeClr val="tx1"/>
                </a:solidFill>
                <a:latin typeface="+mj-lt"/>
              </a:endParaRPr>
            </a:p>
          </p:txBody>
        </p:sp>
        <p:sp>
          <p:nvSpPr>
            <p:cNvPr id="40" name="MIO_AGENDA_ELEMENT_ELEMENTNUMBER_8">
              <a:hlinkClick r:id="rId57" action="ppaction://hlinksldjump"/>
            </p:cNvPr>
            <p:cNvSpPr>
              <a:spLocks/>
            </p:cNvSpPr>
            <p:nvPr>
              <p:custDataLst>
                <p:tags r:id="rId27"/>
              </p:custDataLst>
            </p:nvPr>
          </p:nvSpPr>
          <p:spPr>
            <a:xfrm>
              <a:off x="550863" y="478712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8</a:t>
              </a:r>
            </a:p>
          </p:txBody>
        </p:sp>
        <p:sp>
          <p:nvSpPr>
            <p:cNvPr id="44" name="MIO_AGENDA_ELEMENT_TITEL_9">
              <a:hlinkClick r:id="rId58" action="ppaction://hlinksldjump"/>
            </p:cNvPr>
            <p:cNvSpPr>
              <a:spLocks/>
            </p:cNvSpPr>
            <p:nvPr>
              <p:custDataLst>
                <p:tags r:id="rId28"/>
              </p:custDataLst>
            </p:nvPr>
          </p:nvSpPr>
          <p:spPr>
            <a:xfrm>
              <a:off x="1774606" y="517274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Social/Labor Welfare : Developments &amp; Expectations</a:t>
              </a:r>
            </a:p>
          </p:txBody>
        </p:sp>
        <p:sp>
          <p:nvSpPr>
            <p:cNvPr id="45" name="MIO_AGENDA_ELEMENT_ELEMENTNUMBER_9">
              <a:hlinkClick r:id="rId58" action="ppaction://hlinksldjump"/>
            </p:cNvPr>
            <p:cNvSpPr>
              <a:spLocks/>
            </p:cNvSpPr>
            <p:nvPr>
              <p:custDataLst>
                <p:tags r:id="rId29"/>
              </p:custDataLst>
            </p:nvPr>
          </p:nvSpPr>
          <p:spPr>
            <a:xfrm>
              <a:off x="550863" y="517274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9</a:t>
              </a:r>
            </a:p>
          </p:txBody>
        </p:sp>
        <p:sp>
          <p:nvSpPr>
            <p:cNvPr id="49" name="MIO_AGENDA_ELEMENT_TITEL_10">
              <a:hlinkClick r:id="rId59" action="ppaction://hlinksldjump"/>
            </p:cNvPr>
            <p:cNvSpPr>
              <a:spLocks/>
            </p:cNvSpPr>
            <p:nvPr>
              <p:custDataLst>
                <p:tags r:id="rId30"/>
              </p:custDataLst>
            </p:nvPr>
          </p:nvSpPr>
          <p:spPr>
            <a:xfrm>
              <a:off x="1774606" y="555835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Identifying and managing synergies, dependencies, and trade-offs</a:t>
              </a:r>
              <a:endParaRPr lang="en-US" sz="1400">
                <a:solidFill>
                  <a:schemeClr val="tx1"/>
                </a:solidFill>
                <a:latin typeface="+mj-lt"/>
              </a:endParaRPr>
            </a:p>
          </p:txBody>
        </p:sp>
        <p:sp>
          <p:nvSpPr>
            <p:cNvPr id="50" name="MIO_AGENDA_ELEMENT_ELEMENTNUMBER_10">
              <a:hlinkClick r:id="rId59" action="ppaction://hlinksldjump"/>
            </p:cNvPr>
            <p:cNvSpPr>
              <a:spLocks/>
            </p:cNvSpPr>
            <p:nvPr>
              <p:custDataLst>
                <p:tags r:id="rId31"/>
              </p:custDataLst>
            </p:nvPr>
          </p:nvSpPr>
          <p:spPr>
            <a:xfrm>
              <a:off x="550863" y="555835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10</a:t>
              </a:r>
            </a:p>
          </p:txBody>
        </p:sp>
        <p:sp>
          <p:nvSpPr>
            <p:cNvPr id="54" name="MIO_AGENDA_ELEMENT_TITEL_3"/>
            <p:cNvSpPr>
              <a:spLocks/>
            </p:cNvSpPr>
            <p:nvPr>
              <p:custDataLst>
                <p:tags r:id="rId32"/>
              </p:custDataLst>
            </p:nvPr>
          </p:nvSpPr>
          <p:spPr>
            <a:xfrm>
              <a:off x="1774606" y="2859065"/>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accent1"/>
                  </a:solidFill>
                  <a:latin typeface="+mj-lt"/>
                </a:rPr>
                <a:t>Managing Emissions</a:t>
              </a:r>
            </a:p>
          </p:txBody>
        </p:sp>
        <p:sp>
          <p:nvSpPr>
            <p:cNvPr id="55" name="MIO_AGENDA_ELEMENT_ELEMENTNUMBER_3"/>
            <p:cNvSpPr>
              <a:spLocks/>
            </p:cNvSpPr>
            <p:nvPr>
              <p:custDataLst>
                <p:tags r:id="rId33"/>
              </p:custDataLst>
            </p:nvPr>
          </p:nvSpPr>
          <p:spPr>
            <a:xfrm>
              <a:off x="550863" y="2859065"/>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3</a:t>
              </a:r>
            </a:p>
          </p:txBody>
        </p:sp>
      </p:grpSp>
      <p:pic>
        <p:nvPicPr>
          <p:cNvPr id="14" name="Grafik 10">
            <a:extLst>
              <a:ext uri="{FF2B5EF4-FFF2-40B4-BE49-F238E27FC236}">
                <a16:creationId xmlns:a16="http://schemas.microsoft.com/office/drawing/2014/main" id="{A044FF3A-D568-63A9-9716-5B541392081B}"/>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15" name="Rectangle 14">
            <a:extLst>
              <a:ext uri="{FF2B5EF4-FFF2-40B4-BE49-F238E27FC236}">
                <a16:creationId xmlns:a16="http://schemas.microsoft.com/office/drawing/2014/main" id="{9BBB4577-67EB-3C91-2FB2-F746EE153A37}"/>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6" name="Rectangle 15">
            <a:extLst>
              <a:ext uri="{FF2B5EF4-FFF2-40B4-BE49-F238E27FC236}">
                <a16:creationId xmlns:a16="http://schemas.microsoft.com/office/drawing/2014/main" id="{F33F0A39-6315-50F7-84E1-E542070C1354}"/>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7" name="Rectangle 16">
            <a:extLst>
              <a:ext uri="{FF2B5EF4-FFF2-40B4-BE49-F238E27FC236}">
                <a16:creationId xmlns:a16="http://schemas.microsoft.com/office/drawing/2014/main" id="{2E8C9496-1643-9D94-9772-D53D6C1DA1BE}"/>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8" name="Date Placeholder 17">
            <a:extLst>
              <a:ext uri="{FF2B5EF4-FFF2-40B4-BE49-F238E27FC236}">
                <a16:creationId xmlns:a16="http://schemas.microsoft.com/office/drawing/2014/main" id="{A483CA4A-A14D-F42B-FA0F-B04F8522F401}"/>
              </a:ext>
            </a:extLst>
          </p:cNvPr>
          <p:cNvSpPr>
            <a:spLocks noGrp="1"/>
          </p:cNvSpPr>
          <p:nvPr>
            <p:ph type="dt" sz="half" idx="10"/>
          </p:nvPr>
        </p:nvSpPr>
        <p:spPr/>
        <p:txBody>
          <a:bodyPr/>
          <a:lstStyle/>
          <a:p>
            <a:fld id="{6DE49ECC-8D7A-4C67-9739-C8260A54E7C8}" type="datetime1">
              <a:rPr lang="en-IN" smtClean="0"/>
              <a:t>08-12-2022</a:t>
            </a:fld>
            <a:endParaRPr lang="en-US"/>
          </a:p>
        </p:txBody>
      </p:sp>
      <p:sp>
        <p:nvSpPr>
          <p:cNvPr id="67" name="Footer Placeholder 66">
            <a:extLst>
              <a:ext uri="{FF2B5EF4-FFF2-40B4-BE49-F238E27FC236}">
                <a16:creationId xmlns:a16="http://schemas.microsoft.com/office/drawing/2014/main" id="{2C5B1180-3863-2630-154D-DD2206C37F41}"/>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B7CE6BAF-C49D-5B6B-9A4C-67E677F3E3FE}"/>
              </a:ext>
            </a:extLst>
          </p:cNvPr>
          <p:cNvSpPr>
            <a:spLocks noGrp="1"/>
          </p:cNvSpPr>
          <p:nvPr>
            <p:ph type="sldNum" sz="quarter" idx="12"/>
          </p:nvPr>
        </p:nvSpPr>
        <p:spPr/>
        <p:txBody>
          <a:bodyPr/>
          <a:lstStyle/>
          <a:p>
            <a:fld id="{4915BD61-E5D5-4E4F-ADA0-6F3448AB9FA6}" type="slidenum">
              <a:rPr lang="en-US" smtClean="0"/>
              <a:pPr/>
              <a:t>15</a:t>
            </a:fld>
            <a:endParaRPr lang="en-US"/>
          </a:p>
        </p:txBody>
      </p:sp>
    </p:spTree>
    <p:extLst>
      <p:ext uri="{BB962C8B-B14F-4D97-AF65-F5344CB8AC3E}">
        <p14:creationId xmlns:p14="http://schemas.microsoft.com/office/powerpoint/2010/main" val="1949140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586" y="1822003"/>
            <a:ext cx="8168428" cy="4326574"/>
          </a:xfrm>
          <a:prstGeom prst="rect">
            <a:avLst/>
          </a:prstGeom>
        </p:spPr>
      </p:pic>
      <p:pic>
        <p:nvPicPr>
          <p:cNvPr id="3" name="Picture 2"/>
          <p:cNvPicPr>
            <a:picLocks noChangeAspect="1"/>
          </p:cNvPicPr>
          <p:nvPr/>
        </p:nvPicPr>
        <p:blipFill>
          <a:blip r:embed="rId3"/>
          <a:stretch>
            <a:fillRect/>
          </a:stretch>
        </p:blipFill>
        <p:spPr>
          <a:xfrm>
            <a:off x="8886828" y="790159"/>
            <a:ext cx="2771775" cy="504825"/>
          </a:xfrm>
          <a:prstGeom prst="rect">
            <a:avLst/>
          </a:prstGeom>
        </p:spPr>
      </p:pic>
      <p:pic>
        <p:nvPicPr>
          <p:cNvPr id="5" name="Grafik 10">
            <a:extLst>
              <a:ext uri="{FF2B5EF4-FFF2-40B4-BE49-F238E27FC236}">
                <a16:creationId xmlns:a16="http://schemas.microsoft.com/office/drawing/2014/main" id="{C0F28759-77B2-DC7E-3DE2-61F3E25288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6" name="Rectangle 5">
            <a:extLst>
              <a:ext uri="{FF2B5EF4-FFF2-40B4-BE49-F238E27FC236}">
                <a16:creationId xmlns:a16="http://schemas.microsoft.com/office/drawing/2014/main" id="{04F99EDD-5753-01E8-6940-80F72FE15E56}"/>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BE2240B-6274-3573-2EA9-482ECD75EB80}"/>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E96060F-4FAF-8A1C-7415-E9CD641CB709}"/>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69B1109-475E-93CE-0BE2-7EFDFA0988BD}"/>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1232CBB-3E9B-AC61-139B-932651851E2D}"/>
              </a:ext>
            </a:extLst>
          </p:cNvPr>
          <p:cNvSpPr txBox="1"/>
          <p:nvPr/>
        </p:nvSpPr>
        <p:spPr>
          <a:xfrm>
            <a:off x="571500" y="688509"/>
            <a:ext cx="537968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Enhanced Focus on emissions</a:t>
            </a:r>
          </a:p>
        </p:txBody>
      </p:sp>
      <p:sp>
        <p:nvSpPr>
          <p:cNvPr id="11" name="Date Placeholder 10">
            <a:extLst>
              <a:ext uri="{FF2B5EF4-FFF2-40B4-BE49-F238E27FC236}">
                <a16:creationId xmlns:a16="http://schemas.microsoft.com/office/drawing/2014/main" id="{1D146892-71A2-DD53-2E4C-0A3685411E4A}"/>
              </a:ext>
            </a:extLst>
          </p:cNvPr>
          <p:cNvSpPr>
            <a:spLocks noGrp="1"/>
          </p:cNvSpPr>
          <p:nvPr>
            <p:ph type="dt" sz="half" idx="10"/>
          </p:nvPr>
        </p:nvSpPr>
        <p:spPr/>
        <p:txBody>
          <a:bodyPr/>
          <a:lstStyle/>
          <a:p>
            <a:fld id="{AF7A6821-D2D6-49EF-88AE-C94C043CFBB2}" type="datetime1">
              <a:rPr lang="en-IN" smtClean="0"/>
              <a:t>08-12-2022</a:t>
            </a:fld>
            <a:endParaRPr lang="en-US"/>
          </a:p>
        </p:txBody>
      </p:sp>
      <p:sp>
        <p:nvSpPr>
          <p:cNvPr id="12" name="Footer Placeholder 11">
            <a:extLst>
              <a:ext uri="{FF2B5EF4-FFF2-40B4-BE49-F238E27FC236}">
                <a16:creationId xmlns:a16="http://schemas.microsoft.com/office/drawing/2014/main" id="{A4A5E3D9-C8E3-9DA9-1A55-ABFCE40F0673}"/>
              </a:ext>
            </a:extLst>
          </p:cNvPr>
          <p:cNvSpPr>
            <a:spLocks noGrp="1"/>
          </p:cNvSpPr>
          <p:nvPr>
            <p:ph type="ftr" sz="quarter" idx="11"/>
          </p:nvPr>
        </p:nvSpPr>
        <p:spPr/>
        <p:txBody>
          <a:bodyPr/>
          <a:lstStyle/>
          <a:p>
            <a:r>
              <a:rPr lang="en-US"/>
              <a:t>Sustainability in Textiles : Expectations &amp; Trends</a:t>
            </a:r>
          </a:p>
        </p:txBody>
      </p:sp>
      <p:sp>
        <p:nvSpPr>
          <p:cNvPr id="13" name="Slide Number Placeholder 12">
            <a:extLst>
              <a:ext uri="{FF2B5EF4-FFF2-40B4-BE49-F238E27FC236}">
                <a16:creationId xmlns:a16="http://schemas.microsoft.com/office/drawing/2014/main" id="{22BB16E2-51A7-4711-FF57-3518B416E64A}"/>
              </a:ext>
            </a:extLst>
          </p:cNvPr>
          <p:cNvSpPr>
            <a:spLocks noGrp="1"/>
          </p:cNvSpPr>
          <p:nvPr>
            <p:ph type="sldNum" sz="quarter" idx="12"/>
          </p:nvPr>
        </p:nvSpPr>
        <p:spPr/>
        <p:txBody>
          <a:bodyPr/>
          <a:lstStyle/>
          <a:p>
            <a:fld id="{4915BD61-E5D5-4E4F-ADA0-6F3448AB9FA6}" type="slidenum">
              <a:rPr lang="en-US" smtClean="0"/>
              <a:pPr/>
              <a:t>16</a:t>
            </a:fld>
            <a:endParaRPr lang="en-US"/>
          </a:p>
        </p:txBody>
      </p:sp>
    </p:spTree>
    <p:extLst>
      <p:ext uri="{BB962C8B-B14F-4D97-AF65-F5344CB8AC3E}">
        <p14:creationId xmlns:p14="http://schemas.microsoft.com/office/powerpoint/2010/main" val="3220802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97" y="1349657"/>
            <a:ext cx="8861319" cy="4732337"/>
          </a:xfrm>
          <a:prstGeom prst="rect">
            <a:avLst/>
          </a:prstGeom>
        </p:spPr>
      </p:pic>
      <p:pic>
        <p:nvPicPr>
          <p:cNvPr id="5" name="Picture 4"/>
          <p:cNvPicPr>
            <a:picLocks noChangeAspect="1"/>
          </p:cNvPicPr>
          <p:nvPr/>
        </p:nvPicPr>
        <p:blipFill>
          <a:blip r:embed="rId3"/>
          <a:stretch>
            <a:fillRect/>
          </a:stretch>
        </p:blipFill>
        <p:spPr>
          <a:xfrm>
            <a:off x="10067206" y="3037736"/>
            <a:ext cx="1609543" cy="947553"/>
          </a:xfrm>
          <a:prstGeom prst="rect">
            <a:avLst/>
          </a:prstGeom>
          <a:ln w="50800">
            <a:solidFill>
              <a:srgbClr val="FF073A"/>
            </a:solidFill>
          </a:ln>
          <a:effectLst>
            <a:softEdge rad="0"/>
          </a:effectLst>
        </p:spPr>
      </p:pic>
      <p:pic>
        <p:nvPicPr>
          <p:cNvPr id="3" name="Grafik 10">
            <a:extLst>
              <a:ext uri="{FF2B5EF4-FFF2-40B4-BE49-F238E27FC236}">
                <a16:creationId xmlns:a16="http://schemas.microsoft.com/office/drawing/2014/main" id="{8804EC39-0E25-CC4E-BEA2-6809C32F82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6" name="Rectangle 5">
            <a:extLst>
              <a:ext uri="{FF2B5EF4-FFF2-40B4-BE49-F238E27FC236}">
                <a16:creationId xmlns:a16="http://schemas.microsoft.com/office/drawing/2014/main" id="{2EE52AC9-F2DF-EF84-5EF2-71FC8FBAB2D3}"/>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C300361-8FA6-97FD-97F8-F410916B15E6}"/>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2621B0F-9D9B-613C-53D7-648F384104E8}"/>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2D57230-81D9-1921-96C1-2B64FF3AB83D}"/>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33B1942-14B9-B0A3-F2F2-A259EA009D18}"/>
              </a:ext>
            </a:extLst>
          </p:cNvPr>
          <p:cNvSpPr txBox="1"/>
          <p:nvPr/>
        </p:nvSpPr>
        <p:spPr>
          <a:xfrm>
            <a:off x="571500" y="688509"/>
            <a:ext cx="393948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Commitments &amp; Plans</a:t>
            </a:r>
          </a:p>
        </p:txBody>
      </p:sp>
      <p:sp>
        <p:nvSpPr>
          <p:cNvPr id="11" name="Date Placeholder 10">
            <a:extLst>
              <a:ext uri="{FF2B5EF4-FFF2-40B4-BE49-F238E27FC236}">
                <a16:creationId xmlns:a16="http://schemas.microsoft.com/office/drawing/2014/main" id="{130875A1-E965-2339-7226-17A8020C2294}"/>
              </a:ext>
            </a:extLst>
          </p:cNvPr>
          <p:cNvSpPr>
            <a:spLocks noGrp="1"/>
          </p:cNvSpPr>
          <p:nvPr>
            <p:ph type="dt" sz="half" idx="10"/>
          </p:nvPr>
        </p:nvSpPr>
        <p:spPr/>
        <p:txBody>
          <a:bodyPr/>
          <a:lstStyle/>
          <a:p>
            <a:fld id="{CFACD82E-F82D-48F5-B0DD-6A9F4E9E794D}" type="datetime1">
              <a:rPr lang="en-IN" smtClean="0"/>
              <a:t>08-12-2022</a:t>
            </a:fld>
            <a:endParaRPr lang="en-US"/>
          </a:p>
        </p:txBody>
      </p:sp>
      <p:sp>
        <p:nvSpPr>
          <p:cNvPr id="12" name="Footer Placeholder 11">
            <a:extLst>
              <a:ext uri="{FF2B5EF4-FFF2-40B4-BE49-F238E27FC236}">
                <a16:creationId xmlns:a16="http://schemas.microsoft.com/office/drawing/2014/main" id="{B9BA0E7C-1AC6-5A61-69CA-C93E41CFA648}"/>
              </a:ext>
            </a:extLst>
          </p:cNvPr>
          <p:cNvSpPr>
            <a:spLocks noGrp="1"/>
          </p:cNvSpPr>
          <p:nvPr>
            <p:ph type="ftr" sz="quarter" idx="11"/>
          </p:nvPr>
        </p:nvSpPr>
        <p:spPr/>
        <p:txBody>
          <a:bodyPr/>
          <a:lstStyle/>
          <a:p>
            <a:r>
              <a:rPr lang="en-US"/>
              <a:t>Sustainability in Textiles : Expectations &amp; Trends</a:t>
            </a:r>
          </a:p>
        </p:txBody>
      </p:sp>
      <p:sp>
        <p:nvSpPr>
          <p:cNvPr id="13" name="Slide Number Placeholder 12">
            <a:extLst>
              <a:ext uri="{FF2B5EF4-FFF2-40B4-BE49-F238E27FC236}">
                <a16:creationId xmlns:a16="http://schemas.microsoft.com/office/drawing/2014/main" id="{AF9362FD-2DB8-45C1-EEF3-B871A2F94690}"/>
              </a:ext>
            </a:extLst>
          </p:cNvPr>
          <p:cNvSpPr>
            <a:spLocks noGrp="1"/>
          </p:cNvSpPr>
          <p:nvPr>
            <p:ph type="sldNum" sz="quarter" idx="12"/>
          </p:nvPr>
        </p:nvSpPr>
        <p:spPr/>
        <p:txBody>
          <a:bodyPr/>
          <a:lstStyle/>
          <a:p>
            <a:fld id="{4915BD61-E5D5-4E4F-ADA0-6F3448AB9FA6}" type="slidenum">
              <a:rPr lang="en-US" smtClean="0"/>
              <a:pPr/>
              <a:t>17</a:t>
            </a:fld>
            <a:endParaRPr lang="en-US"/>
          </a:p>
        </p:txBody>
      </p:sp>
    </p:spTree>
    <p:extLst>
      <p:ext uri="{BB962C8B-B14F-4D97-AF65-F5344CB8AC3E}">
        <p14:creationId xmlns:p14="http://schemas.microsoft.com/office/powerpoint/2010/main" val="1629082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sp>
        <p:nvSpPr>
          <p:cNvPr id="3" name="Text Placeholder 2"/>
          <p:cNvSpPr>
            <a:spLocks noGrp="1"/>
          </p:cNvSpPr>
          <p:nvPr>
            <p:ph type="body" sz="quarter" idx="13"/>
          </p:nvPr>
        </p:nvSpPr>
        <p:spPr/>
        <p:txBody>
          <a:bodyPr/>
          <a:lstStyle/>
          <a:p>
            <a:endParaRPr lang="en-US">
              <a:latin typeface="+mj-lt"/>
            </a:endParaRP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4">
              <a:extLst>
                <a:ext uri="{FF2B5EF4-FFF2-40B4-BE49-F238E27FC236}">
                  <a16:creationId xmlns:a16="http://schemas.microsoft.com/office/drawing/2014/main" id="{910E0FB9-9C14-40E8-8B5A-ACAE1312B09E}"/>
                </a:ext>
              </a:extLst>
            </p:cNvPr>
            <p:cNvGrpSpPr/>
            <p:nvPr>
              <p:custDataLst>
                <p:tags r:id="rId4"/>
              </p:custDataLst>
            </p:nvPr>
          </p:nvGrpSpPr>
          <p:grpSpPr>
            <a:xfrm>
              <a:off x="550436" y="3244678"/>
              <a:ext cx="11088687" cy="391187"/>
              <a:chOff x="550863" y="2061604"/>
              <a:chExt cx="11088687" cy="504070"/>
            </a:xfrm>
          </p:grpSpPr>
          <p:sp>
            <p:nvSpPr>
              <p:cNvPr id="57" name="MIO_AGENDA_ELEMENT_DECORATOR_4">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4">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MIO_AGENDA_ELEMENT_DECORATOR_10">
              <a:extLst>
                <a:ext uri="{FF2B5EF4-FFF2-40B4-BE49-F238E27FC236}">
                  <a16:creationId xmlns:a16="http://schemas.microsoft.com/office/drawing/2014/main" id="{EA9C22A2-0157-4943-BFD2-C49AEA9DC67E}"/>
                </a:ext>
              </a:extLst>
            </p:cNvPr>
            <p:cNvGrpSpPr/>
            <p:nvPr>
              <p:custDataLst>
                <p:tags r:id="rId5"/>
              </p:custDataLst>
            </p:nvPr>
          </p:nvGrpSpPr>
          <p:grpSpPr>
            <a:xfrm>
              <a:off x="550863" y="5558353"/>
              <a:ext cx="11088687" cy="391187"/>
              <a:chOff x="550863" y="2061604"/>
              <a:chExt cx="11088687" cy="504070"/>
            </a:xfrm>
          </p:grpSpPr>
          <p:sp>
            <p:nvSpPr>
              <p:cNvPr id="52" name="MIO_AGENDA_ELEMENT_DECORATOR_10">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MIO_AGENDA_ELEMENT_DECORATOR_10"/>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MIO_AGENDA_ELEMENT_DECORATOR_9">
              <a:extLst>
                <a:ext uri="{FF2B5EF4-FFF2-40B4-BE49-F238E27FC236}">
                  <a16:creationId xmlns:a16="http://schemas.microsoft.com/office/drawing/2014/main" id="{EA9C22A2-0157-4943-BFD2-C49AEA9DC67E}"/>
                </a:ext>
              </a:extLst>
            </p:cNvPr>
            <p:cNvGrpSpPr/>
            <p:nvPr>
              <p:custDataLst>
                <p:tags r:id="rId6"/>
              </p:custDataLst>
            </p:nvPr>
          </p:nvGrpSpPr>
          <p:grpSpPr>
            <a:xfrm>
              <a:off x="550863" y="5172740"/>
              <a:ext cx="11088687" cy="391187"/>
              <a:chOff x="550863" y="2061604"/>
              <a:chExt cx="11088687" cy="504070"/>
            </a:xfrm>
          </p:grpSpPr>
          <p:sp>
            <p:nvSpPr>
              <p:cNvPr id="47" name="MIO_AGENDA_ELEMENT_DECORATOR_9">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MIO_AGENDA_ELEMENT_DECORATOR_9"/>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8">
              <a:extLst>
                <a:ext uri="{FF2B5EF4-FFF2-40B4-BE49-F238E27FC236}">
                  <a16:creationId xmlns:a16="http://schemas.microsoft.com/office/drawing/2014/main" id="{EA9C22A2-0157-4943-BFD2-C49AEA9DC67E}"/>
                </a:ext>
              </a:extLst>
            </p:cNvPr>
            <p:cNvGrpSpPr/>
            <p:nvPr>
              <p:custDataLst>
                <p:tags r:id="rId7"/>
              </p:custDataLst>
            </p:nvPr>
          </p:nvGrpSpPr>
          <p:grpSpPr>
            <a:xfrm>
              <a:off x="550863" y="4787128"/>
              <a:ext cx="11088687" cy="391187"/>
              <a:chOff x="550863" y="2061604"/>
              <a:chExt cx="11088687" cy="504070"/>
            </a:xfrm>
          </p:grpSpPr>
          <p:sp>
            <p:nvSpPr>
              <p:cNvPr id="42" name="MIO_AGENDA_ELEMENT_DECORATOR_8">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3" name="MIO_AGENDA_ELEMENT_DECORATOR_8"/>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MIO_AGENDA_ELEMENT_DECORATOR_7">
              <a:extLst>
                <a:ext uri="{FF2B5EF4-FFF2-40B4-BE49-F238E27FC236}">
                  <a16:creationId xmlns:a16="http://schemas.microsoft.com/office/drawing/2014/main" id="{EA9C22A2-0157-4943-BFD2-C49AEA9DC67E}"/>
                </a:ext>
              </a:extLst>
            </p:cNvPr>
            <p:cNvGrpSpPr/>
            <p:nvPr>
              <p:custDataLst>
                <p:tags r:id="rId8"/>
              </p:custDataLst>
            </p:nvPr>
          </p:nvGrpSpPr>
          <p:grpSpPr>
            <a:xfrm>
              <a:off x="550863" y="4401515"/>
              <a:ext cx="11088687" cy="391187"/>
              <a:chOff x="550863" y="2061604"/>
              <a:chExt cx="11088687" cy="504070"/>
            </a:xfrm>
          </p:grpSpPr>
          <p:sp>
            <p:nvSpPr>
              <p:cNvPr id="37" name="MIO_AGENDA_ELEMENT_DECORATOR_7">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MIO_AGENDA_ELEMENT_DECORATOR_7"/>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MIO_AGENDA_ELEMENT_DECORATOR_6">
              <a:extLst>
                <a:ext uri="{FF2B5EF4-FFF2-40B4-BE49-F238E27FC236}">
                  <a16:creationId xmlns:a16="http://schemas.microsoft.com/office/drawing/2014/main" id="{EA9C22A2-0157-4943-BFD2-C49AEA9DC67E}"/>
                </a:ext>
              </a:extLst>
            </p:cNvPr>
            <p:cNvGrpSpPr/>
            <p:nvPr>
              <p:custDataLst>
                <p:tags r:id="rId9"/>
              </p:custDataLst>
            </p:nvPr>
          </p:nvGrpSpPr>
          <p:grpSpPr>
            <a:xfrm>
              <a:off x="550863" y="4015903"/>
              <a:ext cx="11088687" cy="391187"/>
              <a:chOff x="550863" y="2061604"/>
              <a:chExt cx="11088687" cy="504070"/>
            </a:xfrm>
          </p:grpSpPr>
          <p:sp>
            <p:nvSpPr>
              <p:cNvPr id="32" name="MIO_AGENDA_ELEMENT_DECORATOR_6">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MIO_AGENDA_ELEMENT_DECORATOR_6"/>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MIO_AGENDA_ELEMENT_DECORATOR_5">
              <a:extLst>
                <a:ext uri="{FF2B5EF4-FFF2-40B4-BE49-F238E27FC236}">
                  <a16:creationId xmlns:a16="http://schemas.microsoft.com/office/drawing/2014/main" id="{EA9C22A2-0157-4943-BFD2-C49AEA9DC67E}"/>
                </a:ext>
              </a:extLst>
            </p:cNvPr>
            <p:cNvGrpSpPr/>
            <p:nvPr>
              <p:custDataLst>
                <p:tags r:id="rId10"/>
              </p:custDataLst>
            </p:nvPr>
          </p:nvGrpSpPr>
          <p:grpSpPr>
            <a:xfrm>
              <a:off x="550863" y="3630290"/>
              <a:ext cx="11088687" cy="391187"/>
              <a:chOff x="550863" y="2061604"/>
              <a:chExt cx="11088687" cy="504070"/>
            </a:xfrm>
          </p:grpSpPr>
          <p:sp>
            <p:nvSpPr>
              <p:cNvPr id="27" name="MIO_AGENDA_ELEMENT_DECORATOR_5">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MIO_AGENDA_ELEMENT_DECORATOR_5"/>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MIO_AGENDA_ELEMENT_DECORATOR_3">
              <a:extLst>
                <a:ext uri="{FF2B5EF4-FFF2-40B4-BE49-F238E27FC236}">
                  <a16:creationId xmlns:a16="http://schemas.microsoft.com/office/drawing/2014/main" id="{EA9C22A2-0157-4943-BFD2-C49AEA9DC67E}"/>
                </a:ext>
              </a:extLst>
            </p:cNvPr>
            <p:cNvGrpSpPr/>
            <p:nvPr>
              <p:custDataLst>
                <p:tags r:id="rId11"/>
              </p:custDataLst>
            </p:nvPr>
          </p:nvGrpSpPr>
          <p:grpSpPr>
            <a:xfrm>
              <a:off x="550863" y="2859065"/>
              <a:ext cx="11088687" cy="391187"/>
              <a:chOff x="550863" y="2061604"/>
              <a:chExt cx="11088687" cy="504070"/>
            </a:xfrm>
          </p:grpSpPr>
          <p:sp>
            <p:nvSpPr>
              <p:cNvPr id="17" name="MIO_AGENDA_ELEMENT_DECORATOR_3">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8" name="MIO_AGENDA_ELEMENT_DECORATOR_3"/>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MIO_AGENDA_ELEMENT_DECORATOR_2">
              <a:extLst>
                <a:ext uri="{FF2B5EF4-FFF2-40B4-BE49-F238E27FC236}">
                  <a16:creationId xmlns:a16="http://schemas.microsoft.com/office/drawing/2014/main" id="{EA9C22A2-0157-4943-BFD2-C49AEA9DC67E}"/>
                </a:ext>
              </a:extLst>
            </p:cNvPr>
            <p:cNvGrpSpPr/>
            <p:nvPr>
              <p:custDataLst>
                <p:tags r:id="rId12"/>
              </p:custDataLst>
            </p:nvPr>
          </p:nvGrpSpPr>
          <p:grpSpPr>
            <a:xfrm>
              <a:off x="550863" y="2473452"/>
              <a:ext cx="11088687" cy="391187"/>
              <a:chOff x="550863" y="2061604"/>
              <a:chExt cx="11088687" cy="504070"/>
            </a:xfrm>
          </p:grpSpPr>
          <p:sp>
            <p:nvSpPr>
              <p:cNvPr id="12" name="MIO_AGENDA_ELEMENT_DECORATOR_2">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 name="MIO_AGENDA_ELEMENT_DECORATOR_2"/>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MIO_AGENDA_ELEMENT_DECORATOR_1">
              <a:extLst>
                <a:ext uri="{FF2B5EF4-FFF2-40B4-BE49-F238E27FC236}">
                  <a16:creationId xmlns:a16="http://schemas.microsoft.com/office/drawing/2014/main" id="{EA9C22A2-0157-4943-BFD2-C49AEA9DC67E}"/>
                </a:ext>
              </a:extLst>
            </p:cNvPr>
            <p:cNvGrpSpPr/>
            <p:nvPr>
              <p:custDataLst>
                <p:tags r:id="rId13"/>
              </p:custDataLst>
            </p:nvPr>
          </p:nvGrpSpPr>
          <p:grpSpPr>
            <a:xfrm>
              <a:off x="550863" y="2087839"/>
              <a:ext cx="11088687" cy="391187"/>
              <a:chOff x="550863" y="2061604"/>
              <a:chExt cx="11088687" cy="504070"/>
            </a:xfrm>
          </p:grpSpPr>
          <p:sp>
            <p:nvSpPr>
              <p:cNvPr id="7" name="MIO_AGENDA_ELEMENT_DECORATOR_1">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MIO_AGENDA_ELEMENT_DECORATOR_1"/>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MIO_AGENDA_ELEMENT_TITEL_1">
              <a:hlinkClick r:id="rId51" action="ppaction://hlinksldjump"/>
            </p:cNvPr>
            <p:cNvSpPr>
              <a:spLocks/>
            </p:cNvSpPr>
            <p:nvPr>
              <p:custDataLst>
                <p:tags r:id="rId14"/>
              </p:custDataLst>
            </p:nvPr>
          </p:nvSpPr>
          <p:spPr>
            <a:xfrm>
              <a:off x="1774606" y="2087839"/>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THE Impact</a:t>
              </a:r>
            </a:p>
          </p:txBody>
        </p:sp>
        <p:sp>
          <p:nvSpPr>
            <p:cNvPr id="5" name="MIO_AGENDA_ELEMENT_ELEMENTNUMBER_1">
              <a:hlinkClick r:id="rId51" action="ppaction://hlinksldjump"/>
            </p:cNvPr>
            <p:cNvSpPr>
              <a:spLocks/>
            </p:cNvSpPr>
            <p:nvPr>
              <p:custDataLst>
                <p:tags r:id="rId15"/>
              </p:custDataLst>
            </p:nvPr>
          </p:nvSpPr>
          <p:spPr>
            <a:xfrm>
              <a:off x="550863" y="2087839"/>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a:t>
              </a:r>
            </a:p>
          </p:txBody>
        </p:sp>
        <p:sp>
          <p:nvSpPr>
            <p:cNvPr id="9" name="MIO_AGENDA_ELEMENT_TITEL_2">
              <a:hlinkClick r:id="rId52" action="ppaction://hlinksldjump"/>
            </p:cNvPr>
            <p:cNvSpPr>
              <a:spLocks/>
            </p:cNvSpPr>
            <p:nvPr>
              <p:custDataLst>
                <p:tags r:id="rId16"/>
              </p:custDataLst>
            </p:nvPr>
          </p:nvSpPr>
          <p:spPr>
            <a:xfrm>
              <a:off x="1774606" y="2473452"/>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Stakeholder Response</a:t>
              </a:r>
            </a:p>
          </p:txBody>
        </p:sp>
        <p:sp>
          <p:nvSpPr>
            <p:cNvPr id="10" name="MIO_AGENDA_ELEMENT_ELEMENTNUMBER_2">
              <a:hlinkClick r:id="rId52" action="ppaction://hlinksldjump"/>
            </p:cNvPr>
            <p:cNvSpPr>
              <a:spLocks/>
            </p:cNvSpPr>
            <p:nvPr>
              <p:custDataLst>
                <p:tags r:id="rId17"/>
              </p:custDataLst>
            </p:nvPr>
          </p:nvSpPr>
          <p:spPr>
            <a:xfrm>
              <a:off x="550863" y="2473452"/>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2</a:t>
              </a:r>
            </a:p>
          </p:txBody>
        </p:sp>
        <p:sp>
          <p:nvSpPr>
            <p:cNvPr id="14" name="MIO_AGENDA_ELEMENT_TITEL_3">
              <a:hlinkClick r:id="rId53" action="ppaction://hlinksldjump"/>
            </p:cNvPr>
            <p:cNvSpPr>
              <a:spLocks/>
            </p:cNvSpPr>
            <p:nvPr>
              <p:custDataLst>
                <p:tags r:id="rId18"/>
              </p:custDataLst>
            </p:nvPr>
          </p:nvSpPr>
          <p:spPr>
            <a:xfrm>
              <a:off x="1774606" y="285906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Managing Emissions</a:t>
              </a:r>
            </a:p>
          </p:txBody>
        </p:sp>
        <p:sp>
          <p:nvSpPr>
            <p:cNvPr id="15" name="MIO_AGENDA_ELEMENT_ELEMENTNUMBER_3">
              <a:hlinkClick r:id="rId53" action="ppaction://hlinksldjump"/>
            </p:cNvPr>
            <p:cNvSpPr>
              <a:spLocks/>
            </p:cNvSpPr>
            <p:nvPr>
              <p:custDataLst>
                <p:tags r:id="rId19"/>
              </p:custDataLst>
            </p:nvPr>
          </p:nvSpPr>
          <p:spPr>
            <a:xfrm>
              <a:off x="550863" y="285906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3</a:t>
              </a:r>
            </a:p>
          </p:txBody>
        </p:sp>
        <p:sp>
          <p:nvSpPr>
            <p:cNvPr id="24" name="MIO_AGENDA_ELEMENT_TITEL_5">
              <a:hlinkClick r:id="rId54" action="ppaction://hlinksldjump"/>
            </p:cNvPr>
            <p:cNvSpPr>
              <a:spLocks/>
            </p:cNvSpPr>
            <p:nvPr>
              <p:custDataLst>
                <p:tags r:id="rId20"/>
              </p:custDataLst>
            </p:nvPr>
          </p:nvSpPr>
          <p:spPr>
            <a:xfrm>
              <a:off x="1774606" y="363029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Valuing Water</a:t>
              </a:r>
            </a:p>
          </p:txBody>
        </p:sp>
        <p:sp>
          <p:nvSpPr>
            <p:cNvPr id="25" name="MIO_AGENDA_ELEMENT_ELEMENTNUMBER_5">
              <a:hlinkClick r:id="rId54" action="ppaction://hlinksldjump"/>
            </p:cNvPr>
            <p:cNvSpPr>
              <a:spLocks/>
            </p:cNvSpPr>
            <p:nvPr>
              <p:custDataLst>
                <p:tags r:id="rId21"/>
              </p:custDataLst>
            </p:nvPr>
          </p:nvSpPr>
          <p:spPr>
            <a:xfrm>
              <a:off x="550863" y="363029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5</a:t>
              </a:r>
            </a:p>
          </p:txBody>
        </p:sp>
        <p:sp>
          <p:nvSpPr>
            <p:cNvPr id="29" name="MIO_AGENDA_ELEMENT_TITEL_6">
              <a:hlinkClick r:id="rId55" action="ppaction://hlinksldjump"/>
            </p:cNvPr>
            <p:cNvSpPr>
              <a:spLocks/>
            </p:cNvSpPr>
            <p:nvPr>
              <p:custDataLst>
                <p:tags r:id="rId22"/>
              </p:custDataLst>
            </p:nvPr>
          </p:nvSpPr>
          <p:spPr>
            <a:xfrm>
              <a:off x="1774606" y="401590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Putting Textile Waste to Work</a:t>
              </a:r>
              <a:endParaRPr lang="en-US" sz="1400">
                <a:solidFill>
                  <a:schemeClr val="tx1"/>
                </a:solidFill>
                <a:latin typeface="+mj-lt"/>
              </a:endParaRPr>
            </a:p>
          </p:txBody>
        </p:sp>
        <p:sp>
          <p:nvSpPr>
            <p:cNvPr id="30" name="MIO_AGENDA_ELEMENT_ELEMENTNUMBER_6">
              <a:hlinkClick r:id="rId55" action="ppaction://hlinksldjump"/>
            </p:cNvPr>
            <p:cNvSpPr>
              <a:spLocks/>
            </p:cNvSpPr>
            <p:nvPr>
              <p:custDataLst>
                <p:tags r:id="rId23"/>
              </p:custDataLst>
            </p:nvPr>
          </p:nvSpPr>
          <p:spPr>
            <a:xfrm>
              <a:off x="550863" y="401590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6</a:t>
              </a:r>
            </a:p>
          </p:txBody>
        </p:sp>
        <p:sp>
          <p:nvSpPr>
            <p:cNvPr id="34" name="MIO_AGENDA_ELEMENT_TITEL_7">
              <a:hlinkClick r:id="rId56" action="ppaction://hlinksldjump"/>
            </p:cNvPr>
            <p:cNvSpPr>
              <a:spLocks/>
            </p:cNvSpPr>
            <p:nvPr>
              <p:custDataLst>
                <p:tags r:id="rId24"/>
              </p:custDataLst>
            </p:nvPr>
          </p:nvSpPr>
          <p:spPr>
            <a:xfrm>
              <a:off x="1774606" y="440151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Chemicals Management : Developments &amp; Expectations</a:t>
              </a:r>
            </a:p>
          </p:txBody>
        </p:sp>
        <p:sp>
          <p:nvSpPr>
            <p:cNvPr id="35" name="MIO_AGENDA_ELEMENT_ELEMENTNUMBER_7">
              <a:hlinkClick r:id="rId56" action="ppaction://hlinksldjump"/>
            </p:cNvPr>
            <p:cNvSpPr>
              <a:spLocks/>
            </p:cNvSpPr>
            <p:nvPr>
              <p:custDataLst>
                <p:tags r:id="rId25"/>
              </p:custDataLst>
            </p:nvPr>
          </p:nvSpPr>
          <p:spPr>
            <a:xfrm>
              <a:off x="550863" y="440151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7</a:t>
              </a:r>
            </a:p>
          </p:txBody>
        </p:sp>
        <p:sp>
          <p:nvSpPr>
            <p:cNvPr id="39" name="MIO_AGENDA_ELEMENT_TITEL_8">
              <a:hlinkClick r:id="rId57" action="ppaction://hlinksldjump"/>
            </p:cNvPr>
            <p:cNvSpPr>
              <a:spLocks/>
            </p:cNvSpPr>
            <p:nvPr>
              <p:custDataLst>
                <p:tags r:id="rId26"/>
              </p:custDataLst>
            </p:nvPr>
          </p:nvSpPr>
          <p:spPr>
            <a:xfrm>
              <a:off x="1774606" y="478712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PFAS : Need for Chemicals Elimination &amp; substitution</a:t>
              </a:r>
              <a:endParaRPr lang="en-US" sz="1400">
                <a:solidFill>
                  <a:schemeClr val="tx1"/>
                </a:solidFill>
                <a:latin typeface="+mj-lt"/>
              </a:endParaRPr>
            </a:p>
          </p:txBody>
        </p:sp>
        <p:sp>
          <p:nvSpPr>
            <p:cNvPr id="40" name="MIO_AGENDA_ELEMENT_ELEMENTNUMBER_8">
              <a:hlinkClick r:id="rId57" action="ppaction://hlinksldjump"/>
            </p:cNvPr>
            <p:cNvSpPr>
              <a:spLocks/>
            </p:cNvSpPr>
            <p:nvPr>
              <p:custDataLst>
                <p:tags r:id="rId27"/>
              </p:custDataLst>
            </p:nvPr>
          </p:nvSpPr>
          <p:spPr>
            <a:xfrm>
              <a:off x="550863" y="478712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8</a:t>
              </a:r>
            </a:p>
          </p:txBody>
        </p:sp>
        <p:sp>
          <p:nvSpPr>
            <p:cNvPr id="44" name="MIO_AGENDA_ELEMENT_TITEL_9">
              <a:hlinkClick r:id="rId58" action="ppaction://hlinksldjump"/>
            </p:cNvPr>
            <p:cNvSpPr>
              <a:spLocks/>
            </p:cNvSpPr>
            <p:nvPr>
              <p:custDataLst>
                <p:tags r:id="rId28"/>
              </p:custDataLst>
            </p:nvPr>
          </p:nvSpPr>
          <p:spPr>
            <a:xfrm>
              <a:off x="1774606" y="517274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Social/Labor Welfare : Developments &amp; Expectations</a:t>
              </a:r>
            </a:p>
          </p:txBody>
        </p:sp>
        <p:sp>
          <p:nvSpPr>
            <p:cNvPr id="45" name="MIO_AGENDA_ELEMENT_ELEMENTNUMBER_9">
              <a:hlinkClick r:id="rId58" action="ppaction://hlinksldjump"/>
            </p:cNvPr>
            <p:cNvSpPr>
              <a:spLocks/>
            </p:cNvSpPr>
            <p:nvPr>
              <p:custDataLst>
                <p:tags r:id="rId29"/>
              </p:custDataLst>
            </p:nvPr>
          </p:nvSpPr>
          <p:spPr>
            <a:xfrm>
              <a:off x="550863" y="517274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9</a:t>
              </a:r>
            </a:p>
          </p:txBody>
        </p:sp>
        <p:sp>
          <p:nvSpPr>
            <p:cNvPr id="49" name="MIO_AGENDA_ELEMENT_TITEL_10">
              <a:hlinkClick r:id="rId59" action="ppaction://hlinksldjump"/>
            </p:cNvPr>
            <p:cNvSpPr>
              <a:spLocks/>
            </p:cNvSpPr>
            <p:nvPr>
              <p:custDataLst>
                <p:tags r:id="rId30"/>
              </p:custDataLst>
            </p:nvPr>
          </p:nvSpPr>
          <p:spPr>
            <a:xfrm>
              <a:off x="1774606" y="555835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Identifying and managing synergies, dependencies, and trade-offs</a:t>
              </a:r>
              <a:endParaRPr lang="en-US" sz="1400">
                <a:solidFill>
                  <a:schemeClr val="tx1"/>
                </a:solidFill>
                <a:latin typeface="+mj-lt"/>
              </a:endParaRPr>
            </a:p>
          </p:txBody>
        </p:sp>
        <p:sp>
          <p:nvSpPr>
            <p:cNvPr id="50" name="MIO_AGENDA_ELEMENT_ELEMENTNUMBER_10">
              <a:hlinkClick r:id="rId59" action="ppaction://hlinksldjump"/>
            </p:cNvPr>
            <p:cNvSpPr>
              <a:spLocks/>
            </p:cNvSpPr>
            <p:nvPr>
              <p:custDataLst>
                <p:tags r:id="rId31"/>
              </p:custDataLst>
            </p:nvPr>
          </p:nvSpPr>
          <p:spPr>
            <a:xfrm>
              <a:off x="550863" y="555835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10</a:t>
              </a:r>
            </a:p>
          </p:txBody>
        </p:sp>
        <p:sp>
          <p:nvSpPr>
            <p:cNvPr id="54" name="MIO_AGENDA_ELEMENT_TITEL_4"/>
            <p:cNvSpPr>
              <a:spLocks/>
            </p:cNvSpPr>
            <p:nvPr>
              <p:custDataLst>
                <p:tags r:id="rId32"/>
              </p:custDataLst>
            </p:nvPr>
          </p:nvSpPr>
          <p:spPr>
            <a:xfrm>
              <a:off x="1774606" y="3244678"/>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accent1"/>
                  </a:solidFill>
                  <a:latin typeface="+mj-lt"/>
                </a:rPr>
                <a:t>Microplastics : Developments &amp; Expectations</a:t>
              </a:r>
            </a:p>
          </p:txBody>
        </p:sp>
        <p:sp>
          <p:nvSpPr>
            <p:cNvPr id="55" name="MIO_AGENDA_ELEMENT_ELEMENTNUMBER_4"/>
            <p:cNvSpPr>
              <a:spLocks/>
            </p:cNvSpPr>
            <p:nvPr>
              <p:custDataLst>
                <p:tags r:id="rId33"/>
              </p:custDataLst>
            </p:nvPr>
          </p:nvSpPr>
          <p:spPr>
            <a:xfrm>
              <a:off x="550863" y="3244678"/>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4</a:t>
              </a:r>
            </a:p>
          </p:txBody>
        </p:sp>
      </p:grpSp>
      <p:pic>
        <p:nvPicPr>
          <p:cNvPr id="19" name="Grafik 10">
            <a:extLst>
              <a:ext uri="{FF2B5EF4-FFF2-40B4-BE49-F238E27FC236}">
                <a16:creationId xmlns:a16="http://schemas.microsoft.com/office/drawing/2014/main" id="{4571DDDE-7DDA-14C5-69D7-CF29776CEF0D}"/>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20" name="Rectangle 19">
            <a:extLst>
              <a:ext uri="{FF2B5EF4-FFF2-40B4-BE49-F238E27FC236}">
                <a16:creationId xmlns:a16="http://schemas.microsoft.com/office/drawing/2014/main" id="{7F6C72F0-C798-F2CF-0045-2B3DD55CB5E1}"/>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21" name="Rectangle 20">
            <a:extLst>
              <a:ext uri="{FF2B5EF4-FFF2-40B4-BE49-F238E27FC236}">
                <a16:creationId xmlns:a16="http://schemas.microsoft.com/office/drawing/2014/main" id="{A4096309-749C-6CE1-2831-B8376A4C19A8}"/>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22" name="Rectangle 21">
            <a:extLst>
              <a:ext uri="{FF2B5EF4-FFF2-40B4-BE49-F238E27FC236}">
                <a16:creationId xmlns:a16="http://schemas.microsoft.com/office/drawing/2014/main" id="{F2203A34-7551-F333-D095-7957FF40253E}"/>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23" name="Date Placeholder 22">
            <a:extLst>
              <a:ext uri="{FF2B5EF4-FFF2-40B4-BE49-F238E27FC236}">
                <a16:creationId xmlns:a16="http://schemas.microsoft.com/office/drawing/2014/main" id="{970E1F81-D4EE-794C-548D-37B8B2FA47D5}"/>
              </a:ext>
            </a:extLst>
          </p:cNvPr>
          <p:cNvSpPr>
            <a:spLocks noGrp="1"/>
          </p:cNvSpPr>
          <p:nvPr>
            <p:ph type="dt" sz="half" idx="10"/>
          </p:nvPr>
        </p:nvSpPr>
        <p:spPr/>
        <p:txBody>
          <a:bodyPr/>
          <a:lstStyle/>
          <a:p>
            <a:fld id="{2DEC759B-976B-4526-9AD5-0810A6A0A3D5}" type="datetime1">
              <a:rPr lang="en-IN" smtClean="0"/>
              <a:t>08-12-2022</a:t>
            </a:fld>
            <a:endParaRPr lang="en-US"/>
          </a:p>
        </p:txBody>
      </p:sp>
      <p:sp>
        <p:nvSpPr>
          <p:cNvPr id="67" name="Footer Placeholder 66">
            <a:extLst>
              <a:ext uri="{FF2B5EF4-FFF2-40B4-BE49-F238E27FC236}">
                <a16:creationId xmlns:a16="http://schemas.microsoft.com/office/drawing/2014/main" id="{FB2261B9-2EBA-098E-B021-45CC9B3A1BA8}"/>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E67A2108-BA87-CF14-2FF6-336EF151B33F}"/>
              </a:ext>
            </a:extLst>
          </p:cNvPr>
          <p:cNvSpPr>
            <a:spLocks noGrp="1"/>
          </p:cNvSpPr>
          <p:nvPr>
            <p:ph type="sldNum" sz="quarter" idx="12"/>
          </p:nvPr>
        </p:nvSpPr>
        <p:spPr/>
        <p:txBody>
          <a:bodyPr/>
          <a:lstStyle/>
          <a:p>
            <a:fld id="{4915BD61-E5D5-4E4F-ADA0-6F3448AB9FA6}" type="slidenum">
              <a:rPr lang="en-US" smtClean="0"/>
              <a:pPr/>
              <a:t>18</a:t>
            </a:fld>
            <a:endParaRPr lang="en-US"/>
          </a:p>
        </p:txBody>
      </p:sp>
    </p:spTree>
    <p:extLst>
      <p:ext uri="{BB962C8B-B14F-4D97-AF65-F5344CB8AC3E}">
        <p14:creationId xmlns:p14="http://schemas.microsoft.com/office/powerpoint/2010/main" val="1511499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377" y="1448699"/>
            <a:ext cx="10344325" cy="4232908"/>
          </a:xfrm>
          <a:prstGeom prst="rect">
            <a:avLst/>
          </a:prstGeom>
        </p:spPr>
      </p:pic>
      <p:sp>
        <p:nvSpPr>
          <p:cNvPr id="5" name="TextBox 4"/>
          <p:cNvSpPr txBox="1"/>
          <p:nvPr/>
        </p:nvSpPr>
        <p:spPr>
          <a:xfrm>
            <a:off x="3691468" y="5796618"/>
            <a:ext cx="4396142" cy="374461"/>
          </a:xfrm>
          <a:prstGeom prst="rect">
            <a:avLst/>
          </a:prstGeom>
          <a:noFill/>
        </p:spPr>
        <p:txBody>
          <a:bodyPr vert="horz" wrap="square" lIns="0" rtlCol="0">
            <a:spAutoFit/>
          </a:bodyPr>
          <a:lstStyle/>
          <a:p>
            <a:pPr>
              <a:lnSpc>
                <a:spcPts val="2200"/>
              </a:lnSpc>
              <a:buClr>
                <a:schemeClr val="tx2"/>
              </a:buClr>
            </a:pPr>
            <a:r>
              <a:rPr lang="en-US" sz="1050">
                <a:solidFill>
                  <a:srgbClr val="000000"/>
                </a:solidFill>
              </a:rPr>
              <a:t>Source : UNEP, </a:t>
            </a:r>
            <a:r>
              <a:rPr lang="en-GB" sz="1050">
                <a:solidFill>
                  <a:srgbClr val="000000"/>
                </a:solidFill>
              </a:rPr>
              <a:t>Sustainability  and Circularity in the Textile Value Chain</a:t>
            </a:r>
            <a:endParaRPr lang="en-US" sz="1050" b="0" i="0" u="none" baseline="0">
              <a:solidFill>
                <a:srgbClr val="000000"/>
              </a:solidFill>
              <a:latin typeface="Arial"/>
            </a:endParaRPr>
          </a:p>
        </p:txBody>
      </p:sp>
      <p:pic>
        <p:nvPicPr>
          <p:cNvPr id="3" name="Grafik 10">
            <a:extLst>
              <a:ext uri="{FF2B5EF4-FFF2-40B4-BE49-F238E27FC236}">
                <a16:creationId xmlns:a16="http://schemas.microsoft.com/office/drawing/2014/main" id="{8A4EF6F6-F593-BE33-1318-F6668AC1837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6" name="Rectangle 5">
            <a:extLst>
              <a:ext uri="{FF2B5EF4-FFF2-40B4-BE49-F238E27FC236}">
                <a16:creationId xmlns:a16="http://schemas.microsoft.com/office/drawing/2014/main" id="{957B8359-F4A2-37B1-F4A4-4C6EFD6A763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85B79E1-6D7F-819A-2D2E-092E2E671F86}"/>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1BA6468-0458-9405-6B30-B524376013B6}"/>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96689F-B2C3-FD37-FEEC-62271ED87657}"/>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C8A9D9B-1B84-48FF-B580-FB641B6A7849}"/>
              </a:ext>
            </a:extLst>
          </p:cNvPr>
          <p:cNvSpPr txBox="1"/>
          <p:nvPr/>
        </p:nvSpPr>
        <p:spPr>
          <a:xfrm>
            <a:off x="571500" y="688509"/>
            <a:ext cx="393948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Textiles &amp; </a:t>
            </a:r>
            <a:r>
              <a:rPr lang="en-US" altLang="en-US" sz="2800" err="1">
                <a:solidFill>
                  <a:schemeClr val="bg1"/>
                </a:solidFill>
                <a:latin typeface="Arial" panose="020B0604020202020204" pitchFamily="34" charset="0"/>
                <a:cs typeface="Arial" panose="020B0604020202020204" pitchFamily="34" charset="0"/>
              </a:rPr>
              <a:t>Microfibres</a:t>
            </a:r>
            <a:endParaRPr lang="en-US" altLang="en-US" sz="2800">
              <a:solidFill>
                <a:schemeClr val="bg1"/>
              </a:solidFill>
              <a:latin typeface="Arial" panose="020B0604020202020204" pitchFamily="34" charset="0"/>
              <a:cs typeface="Arial" panose="020B0604020202020204" pitchFamily="34" charset="0"/>
            </a:endParaRPr>
          </a:p>
        </p:txBody>
      </p:sp>
      <p:sp>
        <p:nvSpPr>
          <p:cNvPr id="11" name="Date Placeholder 10">
            <a:extLst>
              <a:ext uri="{FF2B5EF4-FFF2-40B4-BE49-F238E27FC236}">
                <a16:creationId xmlns:a16="http://schemas.microsoft.com/office/drawing/2014/main" id="{52B4EFE4-AD7E-DC89-A105-CA90583332DD}"/>
              </a:ext>
            </a:extLst>
          </p:cNvPr>
          <p:cNvSpPr>
            <a:spLocks noGrp="1"/>
          </p:cNvSpPr>
          <p:nvPr>
            <p:ph type="dt" sz="half" idx="10"/>
          </p:nvPr>
        </p:nvSpPr>
        <p:spPr/>
        <p:txBody>
          <a:bodyPr/>
          <a:lstStyle/>
          <a:p>
            <a:fld id="{1A2A964A-3772-4388-BC29-E76C28E19984}" type="datetime1">
              <a:rPr lang="en-IN" smtClean="0"/>
              <a:t>08-12-2022</a:t>
            </a:fld>
            <a:endParaRPr lang="en-US"/>
          </a:p>
        </p:txBody>
      </p:sp>
      <p:sp>
        <p:nvSpPr>
          <p:cNvPr id="12" name="Footer Placeholder 11">
            <a:extLst>
              <a:ext uri="{FF2B5EF4-FFF2-40B4-BE49-F238E27FC236}">
                <a16:creationId xmlns:a16="http://schemas.microsoft.com/office/drawing/2014/main" id="{A3690C34-1DCB-B844-8662-5011746EF8A8}"/>
              </a:ext>
            </a:extLst>
          </p:cNvPr>
          <p:cNvSpPr>
            <a:spLocks noGrp="1"/>
          </p:cNvSpPr>
          <p:nvPr>
            <p:ph type="ftr" sz="quarter" idx="11"/>
          </p:nvPr>
        </p:nvSpPr>
        <p:spPr/>
        <p:txBody>
          <a:bodyPr/>
          <a:lstStyle/>
          <a:p>
            <a:r>
              <a:rPr lang="en-US"/>
              <a:t>Sustainability in Textiles : Expectations &amp; Trends</a:t>
            </a:r>
          </a:p>
        </p:txBody>
      </p:sp>
      <p:sp>
        <p:nvSpPr>
          <p:cNvPr id="13" name="Slide Number Placeholder 12">
            <a:extLst>
              <a:ext uri="{FF2B5EF4-FFF2-40B4-BE49-F238E27FC236}">
                <a16:creationId xmlns:a16="http://schemas.microsoft.com/office/drawing/2014/main" id="{BF5773F8-49D1-5E06-EF65-A06664832C76}"/>
              </a:ext>
            </a:extLst>
          </p:cNvPr>
          <p:cNvSpPr>
            <a:spLocks noGrp="1"/>
          </p:cNvSpPr>
          <p:nvPr>
            <p:ph type="sldNum" sz="quarter" idx="12"/>
          </p:nvPr>
        </p:nvSpPr>
        <p:spPr/>
        <p:txBody>
          <a:bodyPr/>
          <a:lstStyle/>
          <a:p>
            <a:fld id="{4915BD61-E5D5-4E4F-ADA0-6F3448AB9FA6}" type="slidenum">
              <a:rPr lang="en-US" smtClean="0"/>
              <a:pPr/>
              <a:t>19</a:t>
            </a:fld>
            <a:endParaRPr lang="en-US"/>
          </a:p>
        </p:txBody>
      </p:sp>
    </p:spTree>
    <p:extLst>
      <p:ext uri="{BB962C8B-B14F-4D97-AF65-F5344CB8AC3E}">
        <p14:creationId xmlns:p14="http://schemas.microsoft.com/office/powerpoint/2010/main" val="633733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1">
              <a:extLst>
                <a:ext uri="{FF2B5EF4-FFF2-40B4-BE49-F238E27FC236}">
                  <a16:creationId xmlns:a16="http://schemas.microsoft.com/office/drawing/2014/main" id="{910E0FB9-9C14-40E8-8B5A-ACAE1312B09E}"/>
                </a:ext>
              </a:extLst>
            </p:cNvPr>
            <p:cNvGrpSpPr/>
            <p:nvPr>
              <p:custDataLst>
                <p:tags r:id="rId4"/>
              </p:custDataLst>
            </p:nvPr>
          </p:nvGrpSpPr>
          <p:grpSpPr>
            <a:xfrm>
              <a:off x="550436" y="2087839"/>
              <a:ext cx="11088687" cy="391187"/>
              <a:chOff x="550863" y="2061604"/>
              <a:chExt cx="11088687" cy="504070"/>
            </a:xfrm>
          </p:grpSpPr>
          <p:sp>
            <p:nvSpPr>
              <p:cNvPr id="57" name="MIO_AGENDA_ELEMENT_DECORATOR_1">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1">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MIO_AGENDA_ELEMENT_DECORATOR_10">
              <a:extLst>
                <a:ext uri="{FF2B5EF4-FFF2-40B4-BE49-F238E27FC236}">
                  <a16:creationId xmlns:a16="http://schemas.microsoft.com/office/drawing/2014/main" id="{EA9C22A2-0157-4943-BFD2-C49AEA9DC67E}"/>
                </a:ext>
              </a:extLst>
            </p:cNvPr>
            <p:cNvGrpSpPr/>
            <p:nvPr>
              <p:custDataLst>
                <p:tags r:id="rId5"/>
              </p:custDataLst>
            </p:nvPr>
          </p:nvGrpSpPr>
          <p:grpSpPr>
            <a:xfrm>
              <a:off x="550863" y="5558353"/>
              <a:ext cx="11088687" cy="391187"/>
              <a:chOff x="550863" y="2061604"/>
              <a:chExt cx="11088687" cy="504070"/>
            </a:xfrm>
          </p:grpSpPr>
          <p:sp>
            <p:nvSpPr>
              <p:cNvPr id="52" name="MIO_AGENDA_ELEMENT_DECORATOR_10">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MIO_AGENDA_ELEMENT_DECORATOR_10"/>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MIO_AGENDA_ELEMENT_DECORATOR_9">
              <a:extLst>
                <a:ext uri="{FF2B5EF4-FFF2-40B4-BE49-F238E27FC236}">
                  <a16:creationId xmlns:a16="http://schemas.microsoft.com/office/drawing/2014/main" id="{EA9C22A2-0157-4943-BFD2-C49AEA9DC67E}"/>
                </a:ext>
              </a:extLst>
            </p:cNvPr>
            <p:cNvGrpSpPr/>
            <p:nvPr>
              <p:custDataLst>
                <p:tags r:id="rId6"/>
              </p:custDataLst>
            </p:nvPr>
          </p:nvGrpSpPr>
          <p:grpSpPr>
            <a:xfrm>
              <a:off x="550863" y="5172740"/>
              <a:ext cx="11088687" cy="391187"/>
              <a:chOff x="550863" y="2061604"/>
              <a:chExt cx="11088687" cy="504070"/>
            </a:xfrm>
          </p:grpSpPr>
          <p:sp>
            <p:nvSpPr>
              <p:cNvPr id="47" name="MIO_AGENDA_ELEMENT_DECORATOR_9">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MIO_AGENDA_ELEMENT_DECORATOR_9"/>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8">
              <a:extLst>
                <a:ext uri="{FF2B5EF4-FFF2-40B4-BE49-F238E27FC236}">
                  <a16:creationId xmlns:a16="http://schemas.microsoft.com/office/drawing/2014/main" id="{EA9C22A2-0157-4943-BFD2-C49AEA9DC67E}"/>
                </a:ext>
              </a:extLst>
            </p:cNvPr>
            <p:cNvGrpSpPr/>
            <p:nvPr>
              <p:custDataLst>
                <p:tags r:id="rId7"/>
              </p:custDataLst>
            </p:nvPr>
          </p:nvGrpSpPr>
          <p:grpSpPr>
            <a:xfrm>
              <a:off x="550863" y="4787128"/>
              <a:ext cx="11088687" cy="391187"/>
              <a:chOff x="550863" y="2061604"/>
              <a:chExt cx="11088687" cy="504070"/>
            </a:xfrm>
          </p:grpSpPr>
          <p:sp>
            <p:nvSpPr>
              <p:cNvPr id="42" name="MIO_AGENDA_ELEMENT_DECORATOR_8">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3" name="MIO_AGENDA_ELEMENT_DECORATOR_8"/>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MIO_AGENDA_ELEMENT_DECORATOR_7">
              <a:extLst>
                <a:ext uri="{FF2B5EF4-FFF2-40B4-BE49-F238E27FC236}">
                  <a16:creationId xmlns:a16="http://schemas.microsoft.com/office/drawing/2014/main" id="{EA9C22A2-0157-4943-BFD2-C49AEA9DC67E}"/>
                </a:ext>
              </a:extLst>
            </p:cNvPr>
            <p:cNvGrpSpPr/>
            <p:nvPr>
              <p:custDataLst>
                <p:tags r:id="rId8"/>
              </p:custDataLst>
            </p:nvPr>
          </p:nvGrpSpPr>
          <p:grpSpPr>
            <a:xfrm>
              <a:off x="550863" y="4401515"/>
              <a:ext cx="11088687" cy="391187"/>
              <a:chOff x="550863" y="2061604"/>
              <a:chExt cx="11088687" cy="504070"/>
            </a:xfrm>
          </p:grpSpPr>
          <p:sp>
            <p:nvSpPr>
              <p:cNvPr id="37" name="MIO_AGENDA_ELEMENT_DECORATOR_7">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MIO_AGENDA_ELEMENT_DECORATOR_7"/>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MIO_AGENDA_ELEMENT_DECORATOR_6">
              <a:extLst>
                <a:ext uri="{FF2B5EF4-FFF2-40B4-BE49-F238E27FC236}">
                  <a16:creationId xmlns:a16="http://schemas.microsoft.com/office/drawing/2014/main" id="{EA9C22A2-0157-4943-BFD2-C49AEA9DC67E}"/>
                </a:ext>
              </a:extLst>
            </p:cNvPr>
            <p:cNvGrpSpPr/>
            <p:nvPr>
              <p:custDataLst>
                <p:tags r:id="rId9"/>
              </p:custDataLst>
            </p:nvPr>
          </p:nvGrpSpPr>
          <p:grpSpPr>
            <a:xfrm>
              <a:off x="550863" y="4015903"/>
              <a:ext cx="11088687" cy="391187"/>
              <a:chOff x="550863" y="2061604"/>
              <a:chExt cx="11088687" cy="504070"/>
            </a:xfrm>
          </p:grpSpPr>
          <p:sp>
            <p:nvSpPr>
              <p:cNvPr id="32" name="MIO_AGENDA_ELEMENT_DECORATOR_6">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MIO_AGENDA_ELEMENT_DECORATOR_6"/>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MIO_AGENDA_ELEMENT_DECORATOR_5">
              <a:extLst>
                <a:ext uri="{FF2B5EF4-FFF2-40B4-BE49-F238E27FC236}">
                  <a16:creationId xmlns:a16="http://schemas.microsoft.com/office/drawing/2014/main" id="{EA9C22A2-0157-4943-BFD2-C49AEA9DC67E}"/>
                </a:ext>
              </a:extLst>
            </p:cNvPr>
            <p:cNvGrpSpPr/>
            <p:nvPr>
              <p:custDataLst>
                <p:tags r:id="rId10"/>
              </p:custDataLst>
            </p:nvPr>
          </p:nvGrpSpPr>
          <p:grpSpPr>
            <a:xfrm>
              <a:off x="550863" y="3630290"/>
              <a:ext cx="11088687" cy="391187"/>
              <a:chOff x="550863" y="2061604"/>
              <a:chExt cx="11088687" cy="504070"/>
            </a:xfrm>
          </p:grpSpPr>
          <p:sp>
            <p:nvSpPr>
              <p:cNvPr id="27" name="MIO_AGENDA_ELEMENT_DECORATOR_5">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MIO_AGENDA_ELEMENT_DECORATOR_5"/>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MIO_AGENDA_ELEMENT_DECORATOR_4">
              <a:extLst>
                <a:ext uri="{FF2B5EF4-FFF2-40B4-BE49-F238E27FC236}">
                  <a16:creationId xmlns:a16="http://schemas.microsoft.com/office/drawing/2014/main" id="{EA9C22A2-0157-4943-BFD2-C49AEA9DC67E}"/>
                </a:ext>
              </a:extLst>
            </p:cNvPr>
            <p:cNvGrpSpPr/>
            <p:nvPr>
              <p:custDataLst>
                <p:tags r:id="rId11"/>
              </p:custDataLst>
            </p:nvPr>
          </p:nvGrpSpPr>
          <p:grpSpPr>
            <a:xfrm>
              <a:off x="550863" y="3244678"/>
              <a:ext cx="11088687" cy="391187"/>
              <a:chOff x="550863" y="2061604"/>
              <a:chExt cx="11088687" cy="504070"/>
            </a:xfrm>
          </p:grpSpPr>
          <p:sp>
            <p:nvSpPr>
              <p:cNvPr id="22" name="MIO_AGENDA_ELEMENT_DECORATOR_4">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3" name="MIO_AGENDA_ELEMENT_DECORATOR_4"/>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MIO_AGENDA_ELEMENT_DECORATOR_3">
              <a:extLst>
                <a:ext uri="{FF2B5EF4-FFF2-40B4-BE49-F238E27FC236}">
                  <a16:creationId xmlns:a16="http://schemas.microsoft.com/office/drawing/2014/main" id="{EA9C22A2-0157-4943-BFD2-C49AEA9DC67E}"/>
                </a:ext>
              </a:extLst>
            </p:cNvPr>
            <p:cNvGrpSpPr/>
            <p:nvPr>
              <p:custDataLst>
                <p:tags r:id="rId12"/>
              </p:custDataLst>
            </p:nvPr>
          </p:nvGrpSpPr>
          <p:grpSpPr>
            <a:xfrm>
              <a:off x="550863" y="2859065"/>
              <a:ext cx="11088687" cy="391187"/>
              <a:chOff x="550863" y="2061604"/>
              <a:chExt cx="11088687" cy="504070"/>
            </a:xfrm>
          </p:grpSpPr>
          <p:sp>
            <p:nvSpPr>
              <p:cNvPr id="17" name="MIO_AGENDA_ELEMENT_DECORATOR_3">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8" name="MIO_AGENDA_ELEMENT_DECORATOR_3"/>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MIO_AGENDA_ELEMENT_DECORATOR_2">
              <a:extLst>
                <a:ext uri="{FF2B5EF4-FFF2-40B4-BE49-F238E27FC236}">
                  <a16:creationId xmlns:a16="http://schemas.microsoft.com/office/drawing/2014/main" id="{EA9C22A2-0157-4943-BFD2-C49AEA9DC67E}"/>
                </a:ext>
              </a:extLst>
            </p:cNvPr>
            <p:cNvGrpSpPr/>
            <p:nvPr>
              <p:custDataLst>
                <p:tags r:id="rId13"/>
              </p:custDataLst>
            </p:nvPr>
          </p:nvGrpSpPr>
          <p:grpSpPr>
            <a:xfrm>
              <a:off x="550863" y="2473452"/>
              <a:ext cx="11088687" cy="391187"/>
              <a:chOff x="550863" y="2061604"/>
              <a:chExt cx="11088687" cy="504070"/>
            </a:xfrm>
          </p:grpSpPr>
          <p:sp>
            <p:nvSpPr>
              <p:cNvPr id="12" name="MIO_AGENDA_ELEMENT_DECORATOR_2">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 name="MIO_AGENDA_ELEMENT_DECORATOR_2"/>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 name="MIO_AGENDA_ELEMENT_TITEL_2">
              <a:hlinkClick r:id="rId51" action="ppaction://hlinksldjump"/>
            </p:cNvPr>
            <p:cNvSpPr>
              <a:spLocks/>
            </p:cNvSpPr>
            <p:nvPr>
              <p:custDataLst>
                <p:tags r:id="rId14"/>
              </p:custDataLst>
            </p:nvPr>
          </p:nvSpPr>
          <p:spPr>
            <a:xfrm>
              <a:off x="1774606" y="2473452"/>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Stakeholder Response</a:t>
              </a:r>
            </a:p>
          </p:txBody>
        </p:sp>
        <p:sp>
          <p:nvSpPr>
            <p:cNvPr id="10" name="MIO_AGENDA_ELEMENT_ELEMENTNUMBER_2">
              <a:hlinkClick r:id="rId51" action="ppaction://hlinksldjump"/>
            </p:cNvPr>
            <p:cNvSpPr>
              <a:spLocks/>
            </p:cNvSpPr>
            <p:nvPr>
              <p:custDataLst>
                <p:tags r:id="rId15"/>
              </p:custDataLst>
            </p:nvPr>
          </p:nvSpPr>
          <p:spPr>
            <a:xfrm>
              <a:off x="550863" y="2473452"/>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2</a:t>
              </a:r>
            </a:p>
          </p:txBody>
        </p:sp>
        <p:sp>
          <p:nvSpPr>
            <p:cNvPr id="14" name="MIO_AGENDA_ELEMENT_TITEL_3">
              <a:hlinkClick r:id="rId52" action="ppaction://hlinksldjump"/>
            </p:cNvPr>
            <p:cNvSpPr>
              <a:spLocks/>
            </p:cNvSpPr>
            <p:nvPr>
              <p:custDataLst>
                <p:tags r:id="rId16"/>
              </p:custDataLst>
            </p:nvPr>
          </p:nvSpPr>
          <p:spPr>
            <a:xfrm>
              <a:off x="1774606" y="285906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Managing Emissions</a:t>
              </a:r>
            </a:p>
          </p:txBody>
        </p:sp>
        <p:sp>
          <p:nvSpPr>
            <p:cNvPr id="15" name="MIO_AGENDA_ELEMENT_ELEMENTNUMBER_3">
              <a:hlinkClick r:id="rId52" action="ppaction://hlinksldjump"/>
            </p:cNvPr>
            <p:cNvSpPr>
              <a:spLocks/>
            </p:cNvSpPr>
            <p:nvPr>
              <p:custDataLst>
                <p:tags r:id="rId17"/>
              </p:custDataLst>
            </p:nvPr>
          </p:nvSpPr>
          <p:spPr>
            <a:xfrm>
              <a:off x="550863" y="285906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3</a:t>
              </a:r>
            </a:p>
          </p:txBody>
        </p:sp>
        <p:sp>
          <p:nvSpPr>
            <p:cNvPr id="19" name="MIO_AGENDA_ELEMENT_TITEL_4">
              <a:hlinkClick r:id="rId53" action="ppaction://hlinksldjump"/>
            </p:cNvPr>
            <p:cNvSpPr>
              <a:spLocks/>
            </p:cNvSpPr>
            <p:nvPr>
              <p:custDataLst>
                <p:tags r:id="rId18"/>
              </p:custDataLst>
            </p:nvPr>
          </p:nvSpPr>
          <p:spPr>
            <a:xfrm>
              <a:off x="1774606" y="324467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Microplastics : Developments &amp; Expectations</a:t>
              </a:r>
            </a:p>
          </p:txBody>
        </p:sp>
        <p:sp>
          <p:nvSpPr>
            <p:cNvPr id="20" name="MIO_AGENDA_ELEMENT_ELEMENTNUMBER_4">
              <a:hlinkClick r:id="rId53" action="ppaction://hlinksldjump"/>
            </p:cNvPr>
            <p:cNvSpPr>
              <a:spLocks/>
            </p:cNvSpPr>
            <p:nvPr>
              <p:custDataLst>
                <p:tags r:id="rId19"/>
              </p:custDataLst>
            </p:nvPr>
          </p:nvSpPr>
          <p:spPr>
            <a:xfrm>
              <a:off x="550863" y="324467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4</a:t>
              </a:r>
            </a:p>
          </p:txBody>
        </p:sp>
        <p:sp>
          <p:nvSpPr>
            <p:cNvPr id="24" name="MIO_AGENDA_ELEMENT_TITEL_5">
              <a:hlinkClick r:id="rId54" action="ppaction://hlinksldjump"/>
            </p:cNvPr>
            <p:cNvSpPr>
              <a:spLocks/>
            </p:cNvSpPr>
            <p:nvPr>
              <p:custDataLst>
                <p:tags r:id="rId20"/>
              </p:custDataLst>
            </p:nvPr>
          </p:nvSpPr>
          <p:spPr>
            <a:xfrm>
              <a:off x="1774606" y="363029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Valuing Water</a:t>
              </a:r>
            </a:p>
          </p:txBody>
        </p:sp>
        <p:sp>
          <p:nvSpPr>
            <p:cNvPr id="25" name="MIO_AGENDA_ELEMENT_ELEMENTNUMBER_5">
              <a:hlinkClick r:id="rId54" action="ppaction://hlinksldjump"/>
            </p:cNvPr>
            <p:cNvSpPr>
              <a:spLocks/>
            </p:cNvSpPr>
            <p:nvPr>
              <p:custDataLst>
                <p:tags r:id="rId21"/>
              </p:custDataLst>
            </p:nvPr>
          </p:nvSpPr>
          <p:spPr>
            <a:xfrm>
              <a:off x="550863" y="363029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5</a:t>
              </a:r>
            </a:p>
          </p:txBody>
        </p:sp>
        <p:sp>
          <p:nvSpPr>
            <p:cNvPr id="29" name="MIO_AGENDA_ELEMENT_TITEL_6">
              <a:hlinkClick r:id="rId55" action="ppaction://hlinksldjump"/>
            </p:cNvPr>
            <p:cNvSpPr>
              <a:spLocks/>
            </p:cNvSpPr>
            <p:nvPr>
              <p:custDataLst>
                <p:tags r:id="rId22"/>
              </p:custDataLst>
            </p:nvPr>
          </p:nvSpPr>
          <p:spPr>
            <a:xfrm>
              <a:off x="1774606" y="401590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Putting Textile Waste to Work</a:t>
              </a:r>
              <a:endParaRPr lang="en-US" sz="1400">
                <a:solidFill>
                  <a:schemeClr val="tx1"/>
                </a:solidFill>
                <a:latin typeface="+mj-lt"/>
              </a:endParaRPr>
            </a:p>
          </p:txBody>
        </p:sp>
        <p:sp>
          <p:nvSpPr>
            <p:cNvPr id="30" name="MIO_AGENDA_ELEMENT_ELEMENTNUMBER_6">
              <a:hlinkClick r:id="rId55" action="ppaction://hlinksldjump"/>
            </p:cNvPr>
            <p:cNvSpPr>
              <a:spLocks/>
            </p:cNvSpPr>
            <p:nvPr>
              <p:custDataLst>
                <p:tags r:id="rId23"/>
              </p:custDataLst>
            </p:nvPr>
          </p:nvSpPr>
          <p:spPr>
            <a:xfrm>
              <a:off x="550863" y="401590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6</a:t>
              </a:r>
            </a:p>
          </p:txBody>
        </p:sp>
        <p:sp>
          <p:nvSpPr>
            <p:cNvPr id="34" name="MIO_AGENDA_ELEMENT_TITEL_7">
              <a:hlinkClick r:id="rId56" action="ppaction://hlinksldjump"/>
            </p:cNvPr>
            <p:cNvSpPr>
              <a:spLocks/>
            </p:cNvSpPr>
            <p:nvPr>
              <p:custDataLst>
                <p:tags r:id="rId24"/>
              </p:custDataLst>
            </p:nvPr>
          </p:nvSpPr>
          <p:spPr>
            <a:xfrm>
              <a:off x="1774606" y="440151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Chemicals Management : Developments &amp; Expectations</a:t>
              </a:r>
            </a:p>
          </p:txBody>
        </p:sp>
        <p:sp>
          <p:nvSpPr>
            <p:cNvPr id="35" name="MIO_AGENDA_ELEMENT_ELEMENTNUMBER_7">
              <a:hlinkClick r:id="rId56" action="ppaction://hlinksldjump"/>
            </p:cNvPr>
            <p:cNvSpPr>
              <a:spLocks/>
            </p:cNvSpPr>
            <p:nvPr>
              <p:custDataLst>
                <p:tags r:id="rId25"/>
              </p:custDataLst>
            </p:nvPr>
          </p:nvSpPr>
          <p:spPr>
            <a:xfrm>
              <a:off x="550863" y="440151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7</a:t>
              </a:r>
            </a:p>
          </p:txBody>
        </p:sp>
        <p:sp>
          <p:nvSpPr>
            <p:cNvPr id="39" name="MIO_AGENDA_ELEMENT_TITEL_8">
              <a:hlinkClick r:id="rId57" action="ppaction://hlinksldjump"/>
            </p:cNvPr>
            <p:cNvSpPr>
              <a:spLocks/>
            </p:cNvSpPr>
            <p:nvPr>
              <p:custDataLst>
                <p:tags r:id="rId26"/>
              </p:custDataLst>
            </p:nvPr>
          </p:nvSpPr>
          <p:spPr>
            <a:xfrm>
              <a:off x="1774606" y="478712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PFAS : Need for Chemicals Elimination &amp; substitution</a:t>
              </a:r>
              <a:endParaRPr lang="en-US" sz="1400">
                <a:solidFill>
                  <a:schemeClr val="tx1"/>
                </a:solidFill>
                <a:latin typeface="+mj-lt"/>
              </a:endParaRPr>
            </a:p>
          </p:txBody>
        </p:sp>
        <p:sp>
          <p:nvSpPr>
            <p:cNvPr id="40" name="MIO_AGENDA_ELEMENT_ELEMENTNUMBER_8">
              <a:hlinkClick r:id="rId57" action="ppaction://hlinksldjump"/>
            </p:cNvPr>
            <p:cNvSpPr>
              <a:spLocks/>
            </p:cNvSpPr>
            <p:nvPr>
              <p:custDataLst>
                <p:tags r:id="rId27"/>
              </p:custDataLst>
            </p:nvPr>
          </p:nvSpPr>
          <p:spPr>
            <a:xfrm>
              <a:off x="550863" y="478712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8</a:t>
              </a:r>
            </a:p>
          </p:txBody>
        </p:sp>
        <p:sp>
          <p:nvSpPr>
            <p:cNvPr id="44" name="MIO_AGENDA_ELEMENT_TITEL_9">
              <a:hlinkClick r:id="rId58" action="ppaction://hlinksldjump"/>
            </p:cNvPr>
            <p:cNvSpPr>
              <a:spLocks/>
            </p:cNvSpPr>
            <p:nvPr>
              <p:custDataLst>
                <p:tags r:id="rId28"/>
              </p:custDataLst>
            </p:nvPr>
          </p:nvSpPr>
          <p:spPr>
            <a:xfrm>
              <a:off x="1774606" y="517274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Social/Labor Welfare : Developments &amp; Expectations</a:t>
              </a:r>
            </a:p>
          </p:txBody>
        </p:sp>
        <p:sp>
          <p:nvSpPr>
            <p:cNvPr id="45" name="MIO_AGENDA_ELEMENT_ELEMENTNUMBER_9">
              <a:hlinkClick r:id="rId58" action="ppaction://hlinksldjump"/>
            </p:cNvPr>
            <p:cNvSpPr>
              <a:spLocks/>
            </p:cNvSpPr>
            <p:nvPr>
              <p:custDataLst>
                <p:tags r:id="rId29"/>
              </p:custDataLst>
            </p:nvPr>
          </p:nvSpPr>
          <p:spPr>
            <a:xfrm>
              <a:off x="550863" y="517274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9</a:t>
              </a:r>
            </a:p>
          </p:txBody>
        </p:sp>
        <p:sp>
          <p:nvSpPr>
            <p:cNvPr id="49" name="MIO_AGENDA_ELEMENT_TITEL_10">
              <a:hlinkClick r:id="rId59" action="ppaction://hlinksldjump"/>
            </p:cNvPr>
            <p:cNvSpPr>
              <a:spLocks/>
            </p:cNvSpPr>
            <p:nvPr>
              <p:custDataLst>
                <p:tags r:id="rId30"/>
              </p:custDataLst>
            </p:nvPr>
          </p:nvSpPr>
          <p:spPr>
            <a:xfrm>
              <a:off x="1774606" y="555835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Identifying and managing synergies, dependencies, and trade-offs</a:t>
              </a:r>
              <a:endParaRPr lang="en-US" sz="1400">
                <a:solidFill>
                  <a:schemeClr val="tx1"/>
                </a:solidFill>
                <a:latin typeface="+mj-lt"/>
              </a:endParaRPr>
            </a:p>
          </p:txBody>
        </p:sp>
        <p:sp>
          <p:nvSpPr>
            <p:cNvPr id="50" name="MIO_AGENDA_ELEMENT_ELEMENTNUMBER_10">
              <a:hlinkClick r:id="rId59" action="ppaction://hlinksldjump"/>
            </p:cNvPr>
            <p:cNvSpPr>
              <a:spLocks/>
            </p:cNvSpPr>
            <p:nvPr>
              <p:custDataLst>
                <p:tags r:id="rId31"/>
              </p:custDataLst>
            </p:nvPr>
          </p:nvSpPr>
          <p:spPr>
            <a:xfrm>
              <a:off x="550863" y="555835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10</a:t>
              </a:r>
            </a:p>
          </p:txBody>
        </p:sp>
        <p:sp>
          <p:nvSpPr>
            <p:cNvPr id="54" name="MIO_AGENDA_ELEMENT_TITEL_1"/>
            <p:cNvSpPr>
              <a:spLocks/>
            </p:cNvSpPr>
            <p:nvPr>
              <p:custDataLst>
                <p:tags r:id="rId32"/>
              </p:custDataLst>
            </p:nvPr>
          </p:nvSpPr>
          <p:spPr>
            <a:xfrm>
              <a:off x="1774606" y="2087839"/>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accent1"/>
                  </a:solidFill>
                  <a:latin typeface="+mj-lt"/>
                </a:rPr>
                <a:t>THE Impact</a:t>
              </a:r>
            </a:p>
          </p:txBody>
        </p:sp>
        <p:sp>
          <p:nvSpPr>
            <p:cNvPr id="55" name="MIO_AGENDA_ELEMENT_ELEMENTNUMBER_1"/>
            <p:cNvSpPr>
              <a:spLocks/>
            </p:cNvSpPr>
            <p:nvPr>
              <p:custDataLst>
                <p:tags r:id="rId33"/>
              </p:custDataLst>
            </p:nvPr>
          </p:nvSpPr>
          <p:spPr>
            <a:xfrm>
              <a:off x="550863" y="2087839"/>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1</a:t>
              </a:r>
            </a:p>
          </p:txBody>
        </p:sp>
      </p:grpSp>
      <p:pic>
        <p:nvPicPr>
          <p:cNvPr id="4" name="Grafik 10">
            <a:extLst>
              <a:ext uri="{FF2B5EF4-FFF2-40B4-BE49-F238E27FC236}">
                <a16:creationId xmlns:a16="http://schemas.microsoft.com/office/drawing/2014/main" id="{0309792D-FA97-F2D5-F37F-27D03CD393F6}"/>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5" name="Rectangle 4">
            <a:extLst>
              <a:ext uri="{FF2B5EF4-FFF2-40B4-BE49-F238E27FC236}">
                <a16:creationId xmlns:a16="http://schemas.microsoft.com/office/drawing/2014/main" id="{4F5AA910-AEC9-3EEE-B936-CEB00F6FC21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6" name="Rectangle 5">
            <a:extLst>
              <a:ext uri="{FF2B5EF4-FFF2-40B4-BE49-F238E27FC236}">
                <a16:creationId xmlns:a16="http://schemas.microsoft.com/office/drawing/2014/main" id="{03702F14-C3F1-488C-32DC-3B6CC85D475E}"/>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7" name="Rectangle 6">
            <a:extLst>
              <a:ext uri="{FF2B5EF4-FFF2-40B4-BE49-F238E27FC236}">
                <a16:creationId xmlns:a16="http://schemas.microsoft.com/office/drawing/2014/main" id="{C0480A9E-FC17-9494-7C0B-BE088C4FDA39}"/>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8" name="Date Placeholder 7">
            <a:extLst>
              <a:ext uri="{FF2B5EF4-FFF2-40B4-BE49-F238E27FC236}">
                <a16:creationId xmlns:a16="http://schemas.microsoft.com/office/drawing/2014/main" id="{40CF0103-3A3D-EF8C-3E41-05545BA77141}"/>
              </a:ext>
            </a:extLst>
          </p:cNvPr>
          <p:cNvSpPr>
            <a:spLocks noGrp="1"/>
          </p:cNvSpPr>
          <p:nvPr>
            <p:ph type="dt" sz="half" idx="10"/>
          </p:nvPr>
        </p:nvSpPr>
        <p:spPr/>
        <p:txBody>
          <a:bodyPr/>
          <a:lstStyle/>
          <a:p>
            <a:fld id="{2C0AA893-6131-4BDD-993B-59B0982DDAFE}" type="datetime1">
              <a:rPr lang="en-IN" smtClean="0"/>
              <a:t>08-12-2022</a:t>
            </a:fld>
            <a:endParaRPr lang="en-US"/>
          </a:p>
        </p:txBody>
      </p:sp>
      <p:sp>
        <p:nvSpPr>
          <p:cNvPr id="67" name="Footer Placeholder 66">
            <a:extLst>
              <a:ext uri="{FF2B5EF4-FFF2-40B4-BE49-F238E27FC236}">
                <a16:creationId xmlns:a16="http://schemas.microsoft.com/office/drawing/2014/main" id="{C34B1835-629A-8AF9-A357-1A38DEF07715}"/>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D8F36EBE-B8D0-FAAF-C008-C79CE3A3D59F}"/>
              </a:ext>
            </a:extLst>
          </p:cNvPr>
          <p:cNvSpPr>
            <a:spLocks noGrp="1"/>
          </p:cNvSpPr>
          <p:nvPr>
            <p:ph type="sldNum" sz="quarter" idx="12"/>
          </p:nvPr>
        </p:nvSpPr>
        <p:spPr/>
        <p:txBody>
          <a:bodyPr/>
          <a:lstStyle/>
          <a:p>
            <a:fld id="{4915BD61-E5D5-4E4F-ADA0-6F3448AB9FA6}" type="slidenum">
              <a:rPr lang="en-US" smtClean="0"/>
              <a:pPr/>
              <a:t>2</a:t>
            </a:fld>
            <a:endParaRPr lang="en-US"/>
          </a:p>
        </p:txBody>
      </p:sp>
    </p:spTree>
    <p:extLst>
      <p:ext uri="{BB962C8B-B14F-4D97-AF65-F5344CB8AC3E}">
        <p14:creationId xmlns:p14="http://schemas.microsoft.com/office/powerpoint/2010/main" val="3845192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8"/>
          <p:cNvSpPr>
            <a:spLocks/>
          </p:cNvSpPr>
          <p:nvPr/>
        </p:nvSpPr>
        <p:spPr bwMode="auto">
          <a:xfrm rot="18900000">
            <a:off x="5341728" y="3361793"/>
            <a:ext cx="695198" cy="530527"/>
          </a:xfrm>
          <a:custGeom>
            <a:avLst/>
            <a:gdLst>
              <a:gd name="T0" fmla="*/ 0 w 971"/>
              <a:gd name="T1" fmla="*/ 74 h 741"/>
              <a:gd name="T2" fmla="*/ 653 w 971"/>
              <a:gd name="T3" fmla="*/ 0 h 741"/>
              <a:gd name="T4" fmla="*/ 971 w 971"/>
              <a:gd name="T5" fmla="*/ 384 h 741"/>
              <a:gd name="T6" fmla="*/ 403 w 971"/>
              <a:gd name="T7" fmla="*/ 741 h 741"/>
              <a:gd name="T8" fmla="*/ 133 w 971"/>
              <a:gd name="T9" fmla="*/ 566 h 741"/>
              <a:gd name="T10" fmla="*/ 0 w 971"/>
              <a:gd name="T11" fmla="*/ 74 h 741"/>
            </a:gdLst>
            <a:ahLst/>
            <a:cxnLst>
              <a:cxn ang="0">
                <a:pos x="T0" y="T1"/>
              </a:cxn>
              <a:cxn ang="0">
                <a:pos x="T2" y="T3"/>
              </a:cxn>
              <a:cxn ang="0">
                <a:pos x="T4" y="T5"/>
              </a:cxn>
              <a:cxn ang="0">
                <a:pos x="T6" y="T7"/>
              </a:cxn>
              <a:cxn ang="0">
                <a:pos x="T8" y="T9"/>
              </a:cxn>
              <a:cxn ang="0">
                <a:pos x="T10" y="T11"/>
              </a:cxn>
            </a:cxnLst>
            <a:rect l="0" t="0" r="r" b="b"/>
            <a:pathLst>
              <a:path w="971" h="741">
                <a:moveTo>
                  <a:pt x="0" y="74"/>
                </a:moveTo>
                <a:lnTo>
                  <a:pt x="653" y="0"/>
                </a:lnTo>
                <a:lnTo>
                  <a:pt x="971" y="384"/>
                </a:lnTo>
                <a:lnTo>
                  <a:pt x="403" y="741"/>
                </a:lnTo>
                <a:lnTo>
                  <a:pt x="133" y="566"/>
                </a:lnTo>
                <a:lnTo>
                  <a:pt x="0" y="74"/>
                </a:lnTo>
                <a:close/>
              </a:path>
            </a:pathLst>
          </a:custGeom>
          <a:solidFill>
            <a:schemeClr val="accent2">
              <a:lumMod val="50000"/>
            </a:schemeClr>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9" name="Freeform 49"/>
          <p:cNvSpPr>
            <a:spLocks/>
          </p:cNvSpPr>
          <p:nvPr/>
        </p:nvSpPr>
        <p:spPr bwMode="auto">
          <a:xfrm rot="18900000">
            <a:off x="5488134" y="3289528"/>
            <a:ext cx="425282" cy="281372"/>
          </a:xfrm>
          <a:custGeom>
            <a:avLst/>
            <a:gdLst>
              <a:gd name="T0" fmla="*/ 36 w 594"/>
              <a:gd name="T1" fmla="*/ 393 h 393"/>
              <a:gd name="T2" fmla="*/ 594 w 594"/>
              <a:gd name="T3" fmla="*/ 331 h 393"/>
              <a:gd name="T4" fmla="*/ 407 w 594"/>
              <a:gd name="T5" fmla="*/ 80 h 393"/>
              <a:gd name="T6" fmla="*/ 152 w 594"/>
              <a:gd name="T7" fmla="*/ 0 h 393"/>
              <a:gd name="T8" fmla="*/ 0 w 594"/>
              <a:gd name="T9" fmla="*/ 42 h 393"/>
              <a:gd name="T10" fmla="*/ 0 w 594"/>
              <a:gd name="T11" fmla="*/ 246 h 393"/>
              <a:gd name="T12" fmla="*/ 36 w 594"/>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594" h="393">
                <a:moveTo>
                  <a:pt x="36" y="393"/>
                </a:moveTo>
                <a:lnTo>
                  <a:pt x="594" y="331"/>
                </a:lnTo>
                <a:lnTo>
                  <a:pt x="407" y="80"/>
                </a:lnTo>
                <a:lnTo>
                  <a:pt x="152" y="0"/>
                </a:lnTo>
                <a:lnTo>
                  <a:pt x="0" y="42"/>
                </a:lnTo>
                <a:lnTo>
                  <a:pt x="0" y="246"/>
                </a:lnTo>
                <a:lnTo>
                  <a:pt x="36" y="393"/>
                </a:ln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0" name="Freeform 50"/>
          <p:cNvSpPr>
            <a:spLocks/>
          </p:cNvSpPr>
          <p:nvPr/>
        </p:nvSpPr>
        <p:spPr bwMode="auto">
          <a:xfrm rot="18900000">
            <a:off x="5863895" y="3849354"/>
            <a:ext cx="380891" cy="594248"/>
          </a:xfrm>
          <a:custGeom>
            <a:avLst/>
            <a:gdLst>
              <a:gd name="T0" fmla="*/ 55 w 225"/>
              <a:gd name="T1" fmla="*/ 351 h 351"/>
              <a:gd name="T2" fmla="*/ 210 w 225"/>
              <a:gd name="T3" fmla="*/ 304 h 351"/>
              <a:gd name="T4" fmla="*/ 225 w 225"/>
              <a:gd name="T5" fmla="*/ 70 h 351"/>
              <a:gd name="T6" fmla="*/ 163 w 225"/>
              <a:gd name="T7" fmla="*/ 0 h 351"/>
              <a:gd name="T8" fmla="*/ 36 w 225"/>
              <a:gd name="T9" fmla="*/ 84 h 351"/>
              <a:gd name="T10" fmla="*/ 0 w 225"/>
              <a:gd name="T11" fmla="*/ 200 h 351"/>
              <a:gd name="T12" fmla="*/ 55 w 225"/>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225" h="351">
                <a:moveTo>
                  <a:pt x="55" y="351"/>
                </a:moveTo>
                <a:cubicBezTo>
                  <a:pt x="210" y="304"/>
                  <a:pt x="210" y="304"/>
                  <a:pt x="210" y="304"/>
                </a:cubicBezTo>
                <a:cubicBezTo>
                  <a:pt x="225" y="70"/>
                  <a:pt x="225" y="70"/>
                  <a:pt x="225" y="70"/>
                </a:cubicBezTo>
                <a:cubicBezTo>
                  <a:pt x="163" y="0"/>
                  <a:pt x="163" y="0"/>
                  <a:pt x="163" y="0"/>
                </a:cubicBezTo>
                <a:cubicBezTo>
                  <a:pt x="163" y="0"/>
                  <a:pt x="38" y="82"/>
                  <a:pt x="36" y="84"/>
                </a:cubicBezTo>
                <a:cubicBezTo>
                  <a:pt x="35" y="85"/>
                  <a:pt x="0" y="200"/>
                  <a:pt x="0" y="200"/>
                </a:cubicBezTo>
                <a:lnTo>
                  <a:pt x="55" y="351"/>
                </a:lnTo>
                <a:close/>
              </a:path>
            </a:pathLst>
          </a:custGeom>
          <a:solidFill>
            <a:schemeClr val="accent2">
              <a:lumMod val="50000"/>
            </a:schemeClr>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11" name="Freeform 51"/>
          <p:cNvSpPr>
            <a:spLocks/>
          </p:cNvSpPr>
          <p:nvPr/>
        </p:nvSpPr>
        <p:spPr bwMode="auto">
          <a:xfrm rot="18900000">
            <a:off x="6189975" y="3658944"/>
            <a:ext cx="554154" cy="404518"/>
          </a:xfrm>
          <a:custGeom>
            <a:avLst/>
            <a:gdLst>
              <a:gd name="T0" fmla="*/ 6 w 327"/>
              <a:gd name="T1" fmla="*/ 23 h 239"/>
              <a:gd name="T2" fmla="*/ 327 w 327"/>
              <a:gd name="T3" fmla="*/ 0 h 239"/>
              <a:gd name="T4" fmla="*/ 249 w 327"/>
              <a:gd name="T5" fmla="*/ 160 h 239"/>
              <a:gd name="T6" fmla="*/ 108 w 327"/>
              <a:gd name="T7" fmla="*/ 239 h 239"/>
              <a:gd name="T8" fmla="*/ 1 w 327"/>
              <a:gd name="T9" fmla="*/ 152 h 239"/>
              <a:gd name="T10" fmla="*/ 6 w 327"/>
              <a:gd name="T11" fmla="*/ 23 h 239"/>
            </a:gdLst>
            <a:ahLst/>
            <a:cxnLst>
              <a:cxn ang="0">
                <a:pos x="T0" y="T1"/>
              </a:cxn>
              <a:cxn ang="0">
                <a:pos x="T2" y="T3"/>
              </a:cxn>
              <a:cxn ang="0">
                <a:pos x="T4" y="T5"/>
              </a:cxn>
              <a:cxn ang="0">
                <a:pos x="T6" y="T7"/>
              </a:cxn>
              <a:cxn ang="0">
                <a:pos x="T8" y="T9"/>
              </a:cxn>
              <a:cxn ang="0">
                <a:pos x="T10" y="T11"/>
              </a:cxn>
            </a:cxnLst>
            <a:rect l="0" t="0" r="r" b="b"/>
            <a:pathLst>
              <a:path w="327" h="239">
                <a:moveTo>
                  <a:pt x="6" y="23"/>
                </a:moveTo>
                <a:cubicBezTo>
                  <a:pt x="327" y="0"/>
                  <a:pt x="327" y="0"/>
                  <a:pt x="327" y="0"/>
                </a:cubicBezTo>
                <a:cubicBezTo>
                  <a:pt x="249" y="160"/>
                  <a:pt x="249" y="160"/>
                  <a:pt x="249" y="160"/>
                </a:cubicBezTo>
                <a:cubicBezTo>
                  <a:pt x="249" y="160"/>
                  <a:pt x="113" y="239"/>
                  <a:pt x="108" y="239"/>
                </a:cubicBezTo>
                <a:cubicBezTo>
                  <a:pt x="103" y="238"/>
                  <a:pt x="3" y="152"/>
                  <a:pt x="1" y="152"/>
                </a:cubicBezTo>
                <a:cubicBezTo>
                  <a:pt x="0" y="151"/>
                  <a:pt x="6" y="23"/>
                  <a:pt x="6" y="23"/>
                </a:cubicBez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2" name="Freeform 52"/>
          <p:cNvSpPr>
            <a:spLocks/>
          </p:cNvSpPr>
          <p:nvPr/>
        </p:nvSpPr>
        <p:spPr bwMode="auto">
          <a:xfrm rot="18900000">
            <a:off x="5832395" y="3297656"/>
            <a:ext cx="423134" cy="740304"/>
          </a:xfrm>
          <a:custGeom>
            <a:avLst/>
            <a:gdLst>
              <a:gd name="T0" fmla="*/ 94 w 591"/>
              <a:gd name="T1" fmla="*/ 1034 h 1034"/>
              <a:gd name="T2" fmla="*/ 579 w 591"/>
              <a:gd name="T3" fmla="*/ 968 h 1034"/>
              <a:gd name="T4" fmla="*/ 591 w 591"/>
              <a:gd name="T5" fmla="*/ 497 h 1034"/>
              <a:gd name="T6" fmla="*/ 402 w 591"/>
              <a:gd name="T7" fmla="*/ 24 h 1034"/>
              <a:gd name="T8" fmla="*/ 321 w 591"/>
              <a:gd name="T9" fmla="*/ 0 h 1034"/>
              <a:gd name="T10" fmla="*/ 0 w 591"/>
              <a:gd name="T11" fmla="*/ 19 h 1034"/>
              <a:gd name="T12" fmla="*/ 94 w 591"/>
              <a:gd name="T13" fmla="*/ 1034 h 1034"/>
            </a:gdLst>
            <a:ahLst/>
            <a:cxnLst>
              <a:cxn ang="0">
                <a:pos x="T0" y="T1"/>
              </a:cxn>
              <a:cxn ang="0">
                <a:pos x="T2" y="T3"/>
              </a:cxn>
              <a:cxn ang="0">
                <a:pos x="T4" y="T5"/>
              </a:cxn>
              <a:cxn ang="0">
                <a:pos x="T6" y="T7"/>
              </a:cxn>
              <a:cxn ang="0">
                <a:pos x="T8" y="T9"/>
              </a:cxn>
              <a:cxn ang="0">
                <a:pos x="T10" y="T11"/>
              </a:cxn>
              <a:cxn ang="0">
                <a:pos x="T12" y="T13"/>
              </a:cxn>
            </a:cxnLst>
            <a:rect l="0" t="0" r="r" b="b"/>
            <a:pathLst>
              <a:path w="591" h="1034">
                <a:moveTo>
                  <a:pt x="94" y="1034"/>
                </a:moveTo>
                <a:lnTo>
                  <a:pt x="579" y="968"/>
                </a:lnTo>
                <a:lnTo>
                  <a:pt x="591" y="497"/>
                </a:lnTo>
                <a:lnTo>
                  <a:pt x="402" y="24"/>
                </a:lnTo>
                <a:lnTo>
                  <a:pt x="321" y="0"/>
                </a:lnTo>
                <a:lnTo>
                  <a:pt x="0" y="19"/>
                </a:lnTo>
                <a:lnTo>
                  <a:pt x="94" y="1034"/>
                </a:ln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3" name="Freeform 53"/>
          <p:cNvSpPr>
            <a:spLocks/>
          </p:cNvSpPr>
          <p:nvPr/>
        </p:nvSpPr>
        <p:spPr bwMode="auto">
          <a:xfrm rot="18900000">
            <a:off x="5497961" y="2010904"/>
            <a:ext cx="499742" cy="504753"/>
          </a:xfrm>
          <a:custGeom>
            <a:avLst/>
            <a:gdLst>
              <a:gd name="T0" fmla="*/ 168 w 698"/>
              <a:gd name="T1" fmla="*/ 0 h 705"/>
              <a:gd name="T2" fmla="*/ 0 w 698"/>
              <a:gd name="T3" fmla="*/ 485 h 705"/>
              <a:gd name="T4" fmla="*/ 457 w 698"/>
              <a:gd name="T5" fmla="*/ 705 h 705"/>
              <a:gd name="T6" fmla="*/ 698 w 698"/>
              <a:gd name="T7" fmla="*/ 606 h 705"/>
              <a:gd name="T8" fmla="*/ 660 w 698"/>
              <a:gd name="T9" fmla="*/ 352 h 705"/>
              <a:gd name="T10" fmla="*/ 168 w 698"/>
              <a:gd name="T11" fmla="*/ 0 h 705"/>
            </a:gdLst>
            <a:ahLst/>
            <a:cxnLst>
              <a:cxn ang="0">
                <a:pos x="T0" y="T1"/>
              </a:cxn>
              <a:cxn ang="0">
                <a:pos x="T2" y="T3"/>
              </a:cxn>
              <a:cxn ang="0">
                <a:pos x="T4" y="T5"/>
              </a:cxn>
              <a:cxn ang="0">
                <a:pos x="T6" y="T7"/>
              </a:cxn>
              <a:cxn ang="0">
                <a:pos x="T8" y="T9"/>
              </a:cxn>
              <a:cxn ang="0">
                <a:pos x="T10" y="T11"/>
              </a:cxn>
            </a:cxnLst>
            <a:rect l="0" t="0" r="r" b="b"/>
            <a:pathLst>
              <a:path w="698" h="705">
                <a:moveTo>
                  <a:pt x="168" y="0"/>
                </a:moveTo>
                <a:lnTo>
                  <a:pt x="0" y="485"/>
                </a:lnTo>
                <a:lnTo>
                  <a:pt x="457" y="705"/>
                </a:lnTo>
                <a:lnTo>
                  <a:pt x="698" y="606"/>
                </a:lnTo>
                <a:lnTo>
                  <a:pt x="660" y="352"/>
                </a:lnTo>
                <a:lnTo>
                  <a:pt x="168" y="0"/>
                </a:lnTo>
                <a:close/>
              </a:path>
            </a:pathLst>
          </a:custGeom>
          <a:solidFill>
            <a:schemeClr val="accent1">
              <a:lumMod val="50000"/>
            </a:schemeClr>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14" name="Freeform 54"/>
          <p:cNvSpPr>
            <a:spLocks/>
          </p:cNvSpPr>
          <p:nvPr/>
        </p:nvSpPr>
        <p:spPr bwMode="auto">
          <a:xfrm rot="18900000">
            <a:off x="5684233" y="2391721"/>
            <a:ext cx="370868" cy="494729"/>
          </a:xfrm>
          <a:custGeom>
            <a:avLst/>
            <a:gdLst>
              <a:gd name="T0" fmla="*/ 518 w 518"/>
              <a:gd name="T1" fmla="*/ 71 h 691"/>
              <a:gd name="T2" fmla="*/ 303 w 518"/>
              <a:gd name="T3" fmla="*/ 691 h 691"/>
              <a:gd name="T4" fmla="*/ 45 w 518"/>
              <a:gd name="T5" fmla="*/ 407 h 691"/>
              <a:gd name="T6" fmla="*/ 0 w 518"/>
              <a:gd name="T7" fmla="*/ 94 h 691"/>
              <a:gd name="T8" fmla="*/ 166 w 518"/>
              <a:gd name="T9" fmla="*/ 0 h 691"/>
              <a:gd name="T10" fmla="*/ 518 w 518"/>
              <a:gd name="T11" fmla="*/ 71 h 691"/>
            </a:gdLst>
            <a:ahLst/>
            <a:cxnLst>
              <a:cxn ang="0">
                <a:pos x="T0" y="T1"/>
              </a:cxn>
              <a:cxn ang="0">
                <a:pos x="T2" y="T3"/>
              </a:cxn>
              <a:cxn ang="0">
                <a:pos x="T4" y="T5"/>
              </a:cxn>
              <a:cxn ang="0">
                <a:pos x="T6" y="T7"/>
              </a:cxn>
              <a:cxn ang="0">
                <a:pos x="T8" y="T9"/>
              </a:cxn>
              <a:cxn ang="0">
                <a:pos x="T10" y="T11"/>
              </a:cxn>
            </a:cxnLst>
            <a:rect l="0" t="0" r="r" b="b"/>
            <a:pathLst>
              <a:path w="518" h="691">
                <a:moveTo>
                  <a:pt x="518" y="71"/>
                </a:moveTo>
                <a:lnTo>
                  <a:pt x="303" y="691"/>
                </a:lnTo>
                <a:lnTo>
                  <a:pt x="45" y="407"/>
                </a:lnTo>
                <a:lnTo>
                  <a:pt x="0" y="94"/>
                </a:lnTo>
                <a:lnTo>
                  <a:pt x="166" y="0"/>
                </a:lnTo>
                <a:lnTo>
                  <a:pt x="518" y="71"/>
                </a:ln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5" name="Freeform 55"/>
          <p:cNvSpPr>
            <a:spLocks/>
          </p:cNvSpPr>
          <p:nvPr/>
        </p:nvSpPr>
        <p:spPr bwMode="auto">
          <a:xfrm rot="18900000">
            <a:off x="6101771" y="1850896"/>
            <a:ext cx="632194" cy="420269"/>
          </a:xfrm>
          <a:custGeom>
            <a:avLst/>
            <a:gdLst>
              <a:gd name="T0" fmla="*/ 883 w 883"/>
              <a:gd name="T1" fmla="*/ 78 h 587"/>
              <a:gd name="T2" fmla="*/ 665 w 883"/>
              <a:gd name="T3" fmla="*/ 587 h 587"/>
              <a:gd name="T4" fmla="*/ 137 w 883"/>
              <a:gd name="T5" fmla="*/ 411 h 587"/>
              <a:gd name="T6" fmla="*/ 0 w 883"/>
              <a:gd name="T7" fmla="*/ 142 h 587"/>
              <a:gd name="T8" fmla="*/ 279 w 883"/>
              <a:gd name="T9" fmla="*/ 0 h 587"/>
              <a:gd name="T10" fmla="*/ 883 w 883"/>
              <a:gd name="T11" fmla="*/ 78 h 587"/>
            </a:gdLst>
            <a:ahLst/>
            <a:cxnLst>
              <a:cxn ang="0">
                <a:pos x="T0" y="T1"/>
              </a:cxn>
              <a:cxn ang="0">
                <a:pos x="T2" y="T3"/>
              </a:cxn>
              <a:cxn ang="0">
                <a:pos x="T4" y="T5"/>
              </a:cxn>
              <a:cxn ang="0">
                <a:pos x="T6" y="T7"/>
              </a:cxn>
              <a:cxn ang="0">
                <a:pos x="T8" y="T9"/>
              </a:cxn>
              <a:cxn ang="0">
                <a:pos x="T10" y="T11"/>
              </a:cxn>
            </a:cxnLst>
            <a:rect l="0" t="0" r="r" b="b"/>
            <a:pathLst>
              <a:path w="883" h="587">
                <a:moveTo>
                  <a:pt x="883" y="78"/>
                </a:moveTo>
                <a:lnTo>
                  <a:pt x="665" y="587"/>
                </a:lnTo>
                <a:lnTo>
                  <a:pt x="137" y="411"/>
                </a:lnTo>
                <a:lnTo>
                  <a:pt x="0" y="142"/>
                </a:lnTo>
                <a:lnTo>
                  <a:pt x="279" y="0"/>
                </a:lnTo>
                <a:lnTo>
                  <a:pt x="883" y="78"/>
                </a:lnTo>
                <a:close/>
              </a:path>
            </a:pathLst>
          </a:custGeom>
          <a:solidFill>
            <a:schemeClr val="accent1">
              <a:lumMod val="50000"/>
            </a:schemeClr>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16" name="Freeform 56"/>
          <p:cNvSpPr>
            <a:spLocks/>
          </p:cNvSpPr>
          <p:nvPr/>
        </p:nvSpPr>
        <p:spPr bwMode="auto">
          <a:xfrm rot="18900000">
            <a:off x="6350689" y="2067339"/>
            <a:ext cx="378028" cy="428145"/>
          </a:xfrm>
          <a:custGeom>
            <a:avLst/>
            <a:gdLst>
              <a:gd name="T0" fmla="*/ 83 w 223"/>
              <a:gd name="T1" fmla="*/ 0 h 253"/>
              <a:gd name="T2" fmla="*/ 0 w 223"/>
              <a:gd name="T3" fmla="*/ 241 h 253"/>
              <a:gd name="T4" fmla="*/ 118 w 223"/>
              <a:gd name="T5" fmla="*/ 253 h 253"/>
              <a:gd name="T6" fmla="*/ 223 w 223"/>
              <a:gd name="T7" fmla="*/ 193 h 253"/>
              <a:gd name="T8" fmla="*/ 203 w 223"/>
              <a:gd name="T9" fmla="*/ 75 h 253"/>
              <a:gd name="T10" fmla="*/ 83 w 223"/>
              <a:gd name="T11" fmla="*/ 0 h 253"/>
            </a:gdLst>
            <a:ahLst/>
            <a:cxnLst>
              <a:cxn ang="0">
                <a:pos x="T0" y="T1"/>
              </a:cxn>
              <a:cxn ang="0">
                <a:pos x="T2" y="T3"/>
              </a:cxn>
              <a:cxn ang="0">
                <a:pos x="T4" y="T5"/>
              </a:cxn>
              <a:cxn ang="0">
                <a:pos x="T6" y="T7"/>
              </a:cxn>
              <a:cxn ang="0">
                <a:pos x="T8" y="T9"/>
              </a:cxn>
              <a:cxn ang="0">
                <a:pos x="T10" y="T11"/>
              </a:cxn>
            </a:cxnLst>
            <a:rect l="0" t="0" r="r" b="b"/>
            <a:pathLst>
              <a:path w="223" h="253">
                <a:moveTo>
                  <a:pt x="83" y="0"/>
                </a:moveTo>
                <a:cubicBezTo>
                  <a:pt x="0" y="241"/>
                  <a:pt x="0" y="241"/>
                  <a:pt x="0" y="241"/>
                </a:cubicBezTo>
                <a:cubicBezTo>
                  <a:pt x="118" y="253"/>
                  <a:pt x="118" y="253"/>
                  <a:pt x="118" y="253"/>
                </a:cubicBezTo>
                <a:cubicBezTo>
                  <a:pt x="118" y="253"/>
                  <a:pt x="223" y="198"/>
                  <a:pt x="223" y="193"/>
                </a:cubicBezTo>
                <a:cubicBezTo>
                  <a:pt x="223" y="188"/>
                  <a:pt x="203" y="75"/>
                  <a:pt x="203" y="75"/>
                </a:cubicBezTo>
                <a:lnTo>
                  <a:pt x="83" y="0"/>
                </a:ln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7" name="Freeform 57"/>
          <p:cNvSpPr>
            <a:spLocks/>
          </p:cNvSpPr>
          <p:nvPr/>
        </p:nvSpPr>
        <p:spPr bwMode="auto">
          <a:xfrm rot="18900000">
            <a:off x="5789101" y="2152049"/>
            <a:ext cx="763931" cy="555586"/>
          </a:xfrm>
          <a:custGeom>
            <a:avLst/>
            <a:gdLst>
              <a:gd name="T0" fmla="*/ 451 w 451"/>
              <a:gd name="T1" fmla="*/ 138 h 328"/>
              <a:gd name="T2" fmla="*/ 400 w 451"/>
              <a:gd name="T3" fmla="*/ 327 h 328"/>
              <a:gd name="T4" fmla="*/ 22 w 451"/>
              <a:gd name="T5" fmla="*/ 247 h 328"/>
              <a:gd name="T6" fmla="*/ 0 w 451"/>
              <a:gd name="T7" fmla="*/ 169 h 328"/>
              <a:gd name="T8" fmla="*/ 42 w 451"/>
              <a:gd name="T9" fmla="*/ 0 h 328"/>
              <a:gd name="T10" fmla="*/ 451 w 451"/>
              <a:gd name="T11" fmla="*/ 138 h 328"/>
            </a:gdLst>
            <a:ahLst/>
            <a:cxnLst>
              <a:cxn ang="0">
                <a:pos x="T0" y="T1"/>
              </a:cxn>
              <a:cxn ang="0">
                <a:pos x="T2" y="T3"/>
              </a:cxn>
              <a:cxn ang="0">
                <a:pos x="T4" y="T5"/>
              </a:cxn>
              <a:cxn ang="0">
                <a:pos x="T6" y="T7"/>
              </a:cxn>
              <a:cxn ang="0">
                <a:pos x="T8" y="T9"/>
              </a:cxn>
              <a:cxn ang="0">
                <a:pos x="T10" y="T11"/>
              </a:cxn>
            </a:cxnLst>
            <a:rect l="0" t="0" r="r" b="b"/>
            <a:pathLst>
              <a:path w="451" h="328">
                <a:moveTo>
                  <a:pt x="451" y="138"/>
                </a:moveTo>
                <a:cubicBezTo>
                  <a:pt x="451" y="138"/>
                  <a:pt x="395" y="328"/>
                  <a:pt x="400" y="327"/>
                </a:cubicBezTo>
                <a:cubicBezTo>
                  <a:pt x="405" y="326"/>
                  <a:pt x="22" y="247"/>
                  <a:pt x="22" y="247"/>
                </a:cubicBezTo>
                <a:cubicBezTo>
                  <a:pt x="0" y="169"/>
                  <a:pt x="0" y="169"/>
                  <a:pt x="0" y="169"/>
                </a:cubicBezTo>
                <a:cubicBezTo>
                  <a:pt x="42" y="0"/>
                  <a:pt x="42" y="0"/>
                  <a:pt x="42" y="0"/>
                </a:cubicBezTo>
                <a:lnTo>
                  <a:pt x="451" y="138"/>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8" name="Freeform 58"/>
          <p:cNvSpPr>
            <a:spLocks/>
          </p:cNvSpPr>
          <p:nvPr/>
        </p:nvSpPr>
        <p:spPr bwMode="auto">
          <a:xfrm rot="18900000">
            <a:off x="7150967" y="3340153"/>
            <a:ext cx="682312" cy="627182"/>
          </a:xfrm>
          <a:custGeom>
            <a:avLst/>
            <a:gdLst>
              <a:gd name="T0" fmla="*/ 473 w 953"/>
              <a:gd name="T1" fmla="*/ 876 h 876"/>
              <a:gd name="T2" fmla="*/ 0 w 953"/>
              <a:gd name="T3" fmla="*/ 261 h 876"/>
              <a:gd name="T4" fmla="*/ 236 w 953"/>
              <a:gd name="T5" fmla="*/ 0 h 876"/>
              <a:gd name="T6" fmla="*/ 953 w 953"/>
              <a:gd name="T7" fmla="*/ 0 h 876"/>
              <a:gd name="T8" fmla="*/ 773 w 953"/>
              <a:gd name="T9" fmla="*/ 348 h 876"/>
              <a:gd name="T10" fmla="*/ 473 w 953"/>
              <a:gd name="T11" fmla="*/ 876 h 876"/>
            </a:gdLst>
            <a:ahLst/>
            <a:cxnLst>
              <a:cxn ang="0">
                <a:pos x="T0" y="T1"/>
              </a:cxn>
              <a:cxn ang="0">
                <a:pos x="T2" y="T3"/>
              </a:cxn>
              <a:cxn ang="0">
                <a:pos x="T4" y="T5"/>
              </a:cxn>
              <a:cxn ang="0">
                <a:pos x="T6" y="T7"/>
              </a:cxn>
              <a:cxn ang="0">
                <a:pos x="T8" y="T9"/>
              </a:cxn>
              <a:cxn ang="0">
                <a:pos x="T10" y="T11"/>
              </a:cxn>
            </a:cxnLst>
            <a:rect l="0" t="0" r="r" b="b"/>
            <a:pathLst>
              <a:path w="953" h="876">
                <a:moveTo>
                  <a:pt x="473" y="876"/>
                </a:moveTo>
                <a:lnTo>
                  <a:pt x="0" y="261"/>
                </a:lnTo>
                <a:lnTo>
                  <a:pt x="236" y="0"/>
                </a:lnTo>
                <a:lnTo>
                  <a:pt x="953" y="0"/>
                </a:lnTo>
                <a:lnTo>
                  <a:pt x="773" y="348"/>
                </a:lnTo>
                <a:lnTo>
                  <a:pt x="473" y="876"/>
                </a:lnTo>
                <a:close/>
              </a:path>
            </a:pathLst>
          </a:custGeom>
          <a:solidFill>
            <a:schemeClr val="accent3">
              <a:lumMod val="75000"/>
            </a:schemeClr>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19" name="Freeform 59"/>
          <p:cNvSpPr>
            <a:spLocks/>
          </p:cNvSpPr>
          <p:nvPr/>
        </p:nvSpPr>
        <p:spPr bwMode="auto">
          <a:xfrm rot="18900000">
            <a:off x="6675861" y="3199438"/>
            <a:ext cx="579213" cy="660833"/>
          </a:xfrm>
          <a:custGeom>
            <a:avLst/>
            <a:gdLst>
              <a:gd name="T0" fmla="*/ 342 w 342"/>
              <a:gd name="T1" fmla="*/ 309 h 390"/>
              <a:gd name="T2" fmla="*/ 112 w 342"/>
              <a:gd name="T3" fmla="*/ 0 h 390"/>
              <a:gd name="T4" fmla="*/ 2 w 342"/>
              <a:gd name="T5" fmla="*/ 198 h 390"/>
              <a:gd name="T6" fmla="*/ 102 w 342"/>
              <a:gd name="T7" fmla="*/ 340 h 390"/>
              <a:gd name="T8" fmla="*/ 252 w 342"/>
              <a:gd name="T9" fmla="*/ 390 h 390"/>
              <a:gd name="T10" fmla="*/ 342 w 342"/>
              <a:gd name="T11" fmla="*/ 309 h 390"/>
            </a:gdLst>
            <a:ahLst/>
            <a:cxnLst>
              <a:cxn ang="0">
                <a:pos x="T0" y="T1"/>
              </a:cxn>
              <a:cxn ang="0">
                <a:pos x="T2" y="T3"/>
              </a:cxn>
              <a:cxn ang="0">
                <a:pos x="T4" y="T5"/>
              </a:cxn>
              <a:cxn ang="0">
                <a:pos x="T6" y="T7"/>
              </a:cxn>
              <a:cxn ang="0">
                <a:pos x="T8" y="T9"/>
              </a:cxn>
              <a:cxn ang="0">
                <a:pos x="T10" y="T11"/>
              </a:cxn>
            </a:cxnLst>
            <a:rect l="0" t="0" r="r" b="b"/>
            <a:pathLst>
              <a:path w="342" h="390">
                <a:moveTo>
                  <a:pt x="342" y="309"/>
                </a:moveTo>
                <a:cubicBezTo>
                  <a:pt x="112" y="0"/>
                  <a:pt x="112" y="0"/>
                  <a:pt x="112" y="0"/>
                </a:cubicBezTo>
                <a:cubicBezTo>
                  <a:pt x="112" y="0"/>
                  <a:pt x="0" y="185"/>
                  <a:pt x="2" y="198"/>
                </a:cubicBezTo>
                <a:cubicBezTo>
                  <a:pt x="4" y="211"/>
                  <a:pt x="102" y="340"/>
                  <a:pt x="102" y="340"/>
                </a:cubicBezTo>
                <a:cubicBezTo>
                  <a:pt x="252" y="390"/>
                  <a:pt x="252" y="390"/>
                  <a:pt x="252" y="390"/>
                </a:cubicBezTo>
                <a:lnTo>
                  <a:pt x="342" y="309"/>
                </a:ln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0" name="Freeform 60"/>
          <p:cNvSpPr>
            <a:spLocks/>
          </p:cNvSpPr>
          <p:nvPr/>
        </p:nvSpPr>
        <p:spPr bwMode="auto">
          <a:xfrm rot="18900000">
            <a:off x="7019456" y="2611887"/>
            <a:ext cx="819776" cy="518356"/>
          </a:xfrm>
          <a:custGeom>
            <a:avLst/>
            <a:gdLst>
              <a:gd name="T0" fmla="*/ 1145 w 1145"/>
              <a:gd name="T1" fmla="*/ 648 h 724"/>
              <a:gd name="T2" fmla="*/ 722 w 1145"/>
              <a:gd name="T3" fmla="*/ 0 h 724"/>
              <a:gd name="T4" fmla="*/ 0 w 1145"/>
              <a:gd name="T5" fmla="*/ 35 h 724"/>
              <a:gd name="T6" fmla="*/ 532 w 1145"/>
              <a:gd name="T7" fmla="*/ 724 h 724"/>
              <a:gd name="T8" fmla="*/ 1145 w 1145"/>
              <a:gd name="T9" fmla="*/ 648 h 724"/>
            </a:gdLst>
            <a:ahLst/>
            <a:cxnLst>
              <a:cxn ang="0">
                <a:pos x="T0" y="T1"/>
              </a:cxn>
              <a:cxn ang="0">
                <a:pos x="T2" y="T3"/>
              </a:cxn>
              <a:cxn ang="0">
                <a:pos x="T4" y="T5"/>
              </a:cxn>
              <a:cxn ang="0">
                <a:pos x="T6" y="T7"/>
              </a:cxn>
              <a:cxn ang="0">
                <a:pos x="T8" y="T9"/>
              </a:cxn>
            </a:cxnLst>
            <a:rect l="0" t="0" r="r" b="b"/>
            <a:pathLst>
              <a:path w="1145" h="724">
                <a:moveTo>
                  <a:pt x="1145" y="648"/>
                </a:moveTo>
                <a:lnTo>
                  <a:pt x="722" y="0"/>
                </a:lnTo>
                <a:lnTo>
                  <a:pt x="0" y="35"/>
                </a:lnTo>
                <a:lnTo>
                  <a:pt x="532" y="724"/>
                </a:lnTo>
                <a:lnTo>
                  <a:pt x="1145" y="648"/>
                </a:lnTo>
                <a:close/>
              </a:path>
            </a:pathLst>
          </a:custGeom>
          <a:solidFill>
            <a:schemeClr val="accent3">
              <a:lumMod val="75000"/>
            </a:schemeClr>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21" name="Freeform 61"/>
          <p:cNvSpPr>
            <a:spLocks/>
          </p:cNvSpPr>
          <p:nvPr/>
        </p:nvSpPr>
        <p:spPr bwMode="auto">
          <a:xfrm rot="18900000">
            <a:off x="6913055" y="2520228"/>
            <a:ext cx="617159" cy="471103"/>
          </a:xfrm>
          <a:custGeom>
            <a:avLst/>
            <a:gdLst>
              <a:gd name="T0" fmla="*/ 177 w 364"/>
              <a:gd name="T1" fmla="*/ 278 h 278"/>
              <a:gd name="T2" fmla="*/ 0 w 364"/>
              <a:gd name="T3" fmla="*/ 22 h 278"/>
              <a:gd name="T4" fmla="*/ 163 w 364"/>
              <a:gd name="T5" fmla="*/ 0 h 278"/>
              <a:gd name="T6" fmla="*/ 344 w 364"/>
              <a:gd name="T7" fmla="*/ 71 h 278"/>
              <a:gd name="T8" fmla="*/ 357 w 364"/>
              <a:gd name="T9" fmla="*/ 198 h 278"/>
              <a:gd name="T10" fmla="*/ 177 w 364"/>
              <a:gd name="T11" fmla="*/ 278 h 278"/>
            </a:gdLst>
            <a:ahLst/>
            <a:cxnLst>
              <a:cxn ang="0">
                <a:pos x="T0" y="T1"/>
              </a:cxn>
              <a:cxn ang="0">
                <a:pos x="T2" y="T3"/>
              </a:cxn>
              <a:cxn ang="0">
                <a:pos x="T4" y="T5"/>
              </a:cxn>
              <a:cxn ang="0">
                <a:pos x="T6" y="T7"/>
              </a:cxn>
              <a:cxn ang="0">
                <a:pos x="T8" y="T9"/>
              </a:cxn>
              <a:cxn ang="0">
                <a:pos x="T10" y="T11"/>
              </a:cxn>
            </a:cxnLst>
            <a:rect l="0" t="0" r="r" b="b"/>
            <a:pathLst>
              <a:path w="364" h="278">
                <a:moveTo>
                  <a:pt x="177" y="278"/>
                </a:moveTo>
                <a:cubicBezTo>
                  <a:pt x="0" y="22"/>
                  <a:pt x="0" y="22"/>
                  <a:pt x="0" y="22"/>
                </a:cubicBezTo>
                <a:cubicBezTo>
                  <a:pt x="163" y="0"/>
                  <a:pt x="163" y="0"/>
                  <a:pt x="163" y="0"/>
                </a:cubicBezTo>
                <a:cubicBezTo>
                  <a:pt x="163" y="0"/>
                  <a:pt x="342" y="60"/>
                  <a:pt x="344" y="71"/>
                </a:cubicBezTo>
                <a:cubicBezTo>
                  <a:pt x="345" y="82"/>
                  <a:pt x="364" y="190"/>
                  <a:pt x="357" y="198"/>
                </a:cubicBezTo>
                <a:cubicBezTo>
                  <a:pt x="349" y="205"/>
                  <a:pt x="177" y="278"/>
                  <a:pt x="177" y="278"/>
                </a:cubicBez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2" name="Freeform 62"/>
          <p:cNvSpPr>
            <a:spLocks/>
          </p:cNvSpPr>
          <p:nvPr/>
        </p:nvSpPr>
        <p:spPr bwMode="auto">
          <a:xfrm rot="18900000">
            <a:off x="6769044" y="2813107"/>
            <a:ext cx="813332" cy="763931"/>
          </a:xfrm>
          <a:custGeom>
            <a:avLst/>
            <a:gdLst>
              <a:gd name="T0" fmla="*/ 480 w 480"/>
              <a:gd name="T1" fmla="*/ 205 h 451"/>
              <a:gd name="T2" fmla="*/ 334 w 480"/>
              <a:gd name="T3" fmla="*/ 0 h 451"/>
              <a:gd name="T4" fmla="*/ 143 w 480"/>
              <a:gd name="T5" fmla="*/ 47 h 451"/>
              <a:gd name="T6" fmla="*/ 0 w 480"/>
              <a:gd name="T7" fmla="*/ 235 h 451"/>
              <a:gd name="T8" fmla="*/ 122 w 480"/>
              <a:gd name="T9" fmla="*/ 451 h 451"/>
              <a:gd name="T10" fmla="*/ 480 w 480"/>
              <a:gd name="T11" fmla="*/ 205 h 451"/>
            </a:gdLst>
            <a:ahLst/>
            <a:cxnLst>
              <a:cxn ang="0">
                <a:pos x="T0" y="T1"/>
              </a:cxn>
              <a:cxn ang="0">
                <a:pos x="T2" y="T3"/>
              </a:cxn>
              <a:cxn ang="0">
                <a:pos x="T4" y="T5"/>
              </a:cxn>
              <a:cxn ang="0">
                <a:pos x="T6" y="T7"/>
              </a:cxn>
              <a:cxn ang="0">
                <a:pos x="T8" y="T9"/>
              </a:cxn>
              <a:cxn ang="0">
                <a:pos x="T10" y="T11"/>
              </a:cxn>
            </a:cxnLst>
            <a:rect l="0" t="0" r="r" b="b"/>
            <a:pathLst>
              <a:path w="480" h="451">
                <a:moveTo>
                  <a:pt x="480" y="205"/>
                </a:moveTo>
                <a:cubicBezTo>
                  <a:pt x="334" y="0"/>
                  <a:pt x="334" y="0"/>
                  <a:pt x="334" y="0"/>
                </a:cubicBezTo>
                <a:cubicBezTo>
                  <a:pt x="143" y="47"/>
                  <a:pt x="143" y="47"/>
                  <a:pt x="143" y="47"/>
                </a:cubicBezTo>
                <a:cubicBezTo>
                  <a:pt x="143" y="47"/>
                  <a:pt x="0" y="226"/>
                  <a:pt x="0" y="235"/>
                </a:cubicBezTo>
                <a:cubicBezTo>
                  <a:pt x="0" y="245"/>
                  <a:pt x="122" y="451"/>
                  <a:pt x="122" y="451"/>
                </a:cubicBezTo>
                <a:lnTo>
                  <a:pt x="480" y="205"/>
                </a:ln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3" name="Freeform 63"/>
          <p:cNvSpPr>
            <a:spLocks/>
          </p:cNvSpPr>
          <p:nvPr/>
        </p:nvSpPr>
        <p:spPr bwMode="auto">
          <a:xfrm rot="18900000">
            <a:off x="5586873" y="2299573"/>
            <a:ext cx="1016665" cy="2551687"/>
          </a:xfrm>
          <a:custGeom>
            <a:avLst/>
            <a:gdLst>
              <a:gd name="T0" fmla="*/ 121 w 600"/>
              <a:gd name="T1" fmla="*/ 0 h 1506"/>
              <a:gd name="T2" fmla="*/ 0 w 600"/>
              <a:gd name="T3" fmla="*/ 438 h 1506"/>
              <a:gd name="T4" fmla="*/ 118 w 600"/>
              <a:gd name="T5" fmla="*/ 618 h 1506"/>
              <a:gd name="T6" fmla="*/ 119 w 600"/>
              <a:gd name="T7" fmla="*/ 615 h 1506"/>
              <a:gd name="T8" fmla="*/ 120 w 600"/>
              <a:gd name="T9" fmla="*/ 612 h 1506"/>
              <a:gd name="T10" fmla="*/ 121 w 600"/>
              <a:gd name="T11" fmla="*/ 610 h 1506"/>
              <a:gd name="T12" fmla="*/ 121 w 600"/>
              <a:gd name="T13" fmla="*/ 607 h 1506"/>
              <a:gd name="T14" fmla="*/ 151 w 600"/>
              <a:gd name="T15" fmla="*/ 544 h 1506"/>
              <a:gd name="T16" fmla="*/ 190 w 600"/>
              <a:gd name="T17" fmla="*/ 514 h 1506"/>
              <a:gd name="T18" fmla="*/ 235 w 600"/>
              <a:gd name="T19" fmla="*/ 519 h 1506"/>
              <a:gd name="T20" fmla="*/ 280 w 600"/>
              <a:gd name="T21" fmla="*/ 561 h 1506"/>
              <a:gd name="T22" fmla="*/ 316 w 600"/>
              <a:gd name="T23" fmla="*/ 636 h 1506"/>
              <a:gd name="T24" fmla="*/ 336 w 600"/>
              <a:gd name="T25" fmla="*/ 728 h 1506"/>
              <a:gd name="T26" fmla="*/ 339 w 600"/>
              <a:gd name="T27" fmla="*/ 824 h 1506"/>
              <a:gd name="T28" fmla="*/ 322 w 600"/>
              <a:gd name="T29" fmla="*/ 912 h 1506"/>
              <a:gd name="T30" fmla="*/ 290 w 600"/>
              <a:gd name="T31" fmla="*/ 973 h 1506"/>
              <a:gd name="T32" fmla="*/ 249 w 600"/>
              <a:gd name="T33" fmla="*/ 998 h 1506"/>
              <a:gd name="T34" fmla="*/ 204 w 600"/>
              <a:gd name="T35" fmla="*/ 987 h 1506"/>
              <a:gd name="T36" fmla="*/ 162 w 600"/>
              <a:gd name="T37" fmla="*/ 942 h 1506"/>
              <a:gd name="T38" fmla="*/ 160 w 600"/>
              <a:gd name="T39" fmla="*/ 939 h 1506"/>
              <a:gd name="T40" fmla="*/ 158 w 600"/>
              <a:gd name="T41" fmla="*/ 936 h 1506"/>
              <a:gd name="T42" fmla="*/ 157 w 600"/>
              <a:gd name="T43" fmla="*/ 933 h 1506"/>
              <a:gd name="T44" fmla="*/ 155 w 600"/>
              <a:gd name="T45" fmla="*/ 930 h 1506"/>
              <a:gd name="T46" fmla="*/ 88 w 600"/>
              <a:gd name="T47" fmla="*/ 1148 h 1506"/>
              <a:gd name="T48" fmla="*/ 303 w 600"/>
              <a:gd name="T49" fmla="*/ 1506 h 1506"/>
              <a:gd name="T50" fmla="*/ 600 w 600"/>
              <a:gd name="T51" fmla="*/ 655 h 1506"/>
              <a:gd name="T52" fmla="*/ 121 w 600"/>
              <a:gd name="T53" fmla="*/ 0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0" h="1506">
                <a:moveTo>
                  <a:pt x="121" y="0"/>
                </a:moveTo>
                <a:cubicBezTo>
                  <a:pt x="0" y="438"/>
                  <a:pt x="0" y="438"/>
                  <a:pt x="0" y="438"/>
                </a:cubicBezTo>
                <a:cubicBezTo>
                  <a:pt x="118" y="618"/>
                  <a:pt x="118" y="618"/>
                  <a:pt x="118" y="618"/>
                </a:cubicBezTo>
                <a:cubicBezTo>
                  <a:pt x="119" y="617"/>
                  <a:pt x="119" y="616"/>
                  <a:pt x="119" y="615"/>
                </a:cubicBezTo>
                <a:cubicBezTo>
                  <a:pt x="119" y="614"/>
                  <a:pt x="120" y="613"/>
                  <a:pt x="120" y="612"/>
                </a:cubicBezTo>
                <a:cubicBezTo>
                  <a:pt x="120" y="612"/>
                  <a:pt x="120" y="611"/>
                  <a:pt x="121" y="610"/>
                </a:cubicBezTo>
                <a:cubicBezTo>
                  <a:pt x="121" y="609"/>
                  <a:pt x="121" y="608"/>
                  <a:pt x="121" y="607"/>
                </a:cubicBezTo>
                <a:cubicBezTo>
                  <a:pt x="129" y="581"/>
                  <a:pt x="139" y="560"/>
                  <a:pt x="151" y="544"/>
                </a:cubicBezTo>
                <a:cubicBezTo>
                  <a:pt x="163" y="529"/>
                  <a:pt x="176" y="518"/>
                  <a:pt x="190" y="514"/>
                </a:cubicBezTo>
                <a:cubicBezTo>
                  <a:pt x="205" y="510"/>
                  <a:pt x="220" y="511"/>
                  <a:pt x="235" y="519"/>
                </a:cubicBezTo>
                <a:cubicBezTo>
                  <a:pt x="250" y="527"/>
                  <a:pt x="266" y="541"/>
                  <a:pt x="280" y="561"/>
                </a:cubicBezTo>
                <a:cubicBezTo>
                  <a:pt x="294" y="582"/>
                  <a:pt x="306" y="608"/>
                  <a:pt x="316" y="636"/>
                </a:cubicBezTo>
                <a:cubicBezTo>
                  <a:pt x="325" y="665"/>
                  <a:pt x="332" y="696"/>
                  <a:pt x="336" y="728"/>
                </a:cubicBezTo>
                <a:cubicBezTo>
                  <a:pt x="340" y="760"/>
                  <a:pt x="341" y="793"/>
                  <a:pt x="339" y="824"/>
                </a:cubicBezTo>
                <a:cubicBezTo>
                  <a:pt x="336" y="855"/>
                  <a:pt x="331" y="885"/>
                  <a:pt x="322" y="912"/>
                </a:cubicBezTo>
                <a:cubicBezTo>
                  <a:pt x="314" y="938"/>
                  <a:pt x="303" y="958"/>
                  <a:pt x="290" y="973"/>
                </a:cubicBezTo>
                <a:cubicBezTo>
                  <a:pt x="277" y="987"/>
                  <a:pt x="263" y="996"/>
                  <a:pt x="249" y="998"/>
                </a:cubicBezTo>
                <a:cubicBezTo>
                  <a:pt x="234" y="1000"/>
                  <a:pt x="219" y="997"/>
                  <a:pt x="204" y="987"/>
                </a:cubicBezTo>
                <a:cubicBezTo>
                  <a:pt x="189" y="978"/>
                  <a:pt x="175" y="963"/>
                  <a:pt x="162" y="942"/>
                </a:cubicBezTo>
                <a:cubicBezTo>
                  <a:pt x="161" y="941"/>
                  <a:pt x="160" y="940"/>
                  <a:pt x="160" y="939"/>
                </a:cubicBezTo>
                <a:cubicBezTo>
                  <a:pt x="159" y="938"/>
                  <a:pt x="159" y="937"/>
                  <a:pt x="158" y="936"/>
                </a:cubicBezTo>
                <a:cubicBezTo>
                  <a:pt x="158" y="935"/>
                  <a:pt x="157" y="934"/>
                  <a:pt x="157" y="933"/>
                </a:cubicBezTo>
                <a:cubicBezTo>
                  <a:pt x="156" y="932"/>
                  <a:pt x="155" y="931"/>
                  <a:pt x="155" y="930"/>
                </a:cubicBezTo>
                <a:cubicBezTo>
                  <a:pt x="88" y="1148"/>
                  <a:pt x="88" y="1148"/>
                  <a:pt x="88" y="1148"/>
                </a:cubicBezTo>
                <a:cubicBezTo>
                  <a:pt x="303" y="1506"/>
                  <a:pt x="303" y="1506"/>
                  <a:pt x="303" y="1506"/>
                </a:cubicBezTo>
                <a:cubicBezTo>
                  <a:pt x="600" y="655"/>
                  <a:pt x="600" y="655"/>
                  <a:pt x="600" y="655"/>
                </a:cubicBezTo>
                <a:cubicBezTo>
                  <a:pt x="121" y="0"/>
                  <a:pt x="121" y="0"/>
                  <a:pt x="121"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l="100000" b="100000"/>
            </a:path>
            <a:tileRect t="-100000" r="-100000"/>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24" name="Freeform 64"/>
          <p:cNvSpPr>
            <a:spLocks/>
          </p:cNvSpPr>
          <p:nvPr/>
        </p:nvSpPr>
        <p:spPr bwMode="auto">
          <a:xfrm rot="18900000">
            <a:off x="5466176" y="3418089"/>
            <a:ext cx="733861" cy="1134799"/>
          </a:xfrm>
          <a:custGeom>
            <a:avLst/>
            <a:gdLst>
              <a:gd name="T0" fmla="*/ 101 w 433"/>
              <a:gd name="T1" fmla="*/ 0 h 670"/>
              <a:gd name="T2" fmla="*/ 220 w 433"/>
              <a:gd name="T3" fmla="*/ 182 h 670"/>
              <a:gd name="T4" fmla="*/ 232 w 433"/>
              <a:gd name="T5" fmla="*/ 200 h 670"/>
              <a:gd name="T6" fmla="*/ 233 w 433"/>
              <a:gd name="T7" fmla="*/ 193 h 670"/>
              <a:gd name="T8" fmla="*/ 234 w 433"/>
              <a:gd name="T9" fmla="*/ 187 h 670"/>
              <a:gd name="T10" fmla="*/ 235 w 433"/>
              <a:gd name="T11" fmla="*/ 181 h 670"/>
              <a:gd name="T12" fmla="*/ 237 w 433"/>
              <a:gd name="T13" fmla="*/ 175 h 670"/>
              <a:gd name="T14" fmla="*/ 237 w 433"/>
              <a:gd name="T15" fmla="*/ 172 h 670"/>
              <a:gd name="T16" fmla="*/ 238 w 433"/>
              <a:gd name="T17" fmla="*/ 170 h 670"/>
              <a:gd name="T18" fmla="*/ 239 w 433"/>
              <a:gd name="T19" fmla="*/ 167 h 670"/>
              <a:gd name="T20" fmla="*/ 240 w 433"/>
              <a:gd name="T21" fmla="*/ 164 h 670"/>
              <a:gd name="T22" fmla="*/ 266 w 433"/>
              <a:gd name="T23" fmla="*/ 109 h 670"/>
              <a:gd name="T24" fmla="*/ 301 w 433"/>
              <a:gd name="T25" fmla="*/ 82 h 670"/>
              <a:gd name="T26" fmla="*/ 340 w 433"/>
              <a:gd name="T27" fmla="*/ 87 h 670"/>
              <a:gd name="T28" fmla="*/ 380 w 433"/>
              <a:gd name="T29" fmla="*/ 125 h 670"/>
              <a:gd name="T30" fmla="*/ 411 w 433"/>
              <a:gd name="T31" fmla="*/ 191 h 670"/>
              <a:gd name="T32" fmla="*/ 429 w 433"/>
              <a:gd name="T33" fmla="*/ 271 h 670"/>
              <a:gd name="T34" fmla="*/ 431 w 433"/>
              <a:gd name="T35" fmla="*/ 356 h 670"/>
              <a:gd name="T36" fmla="*/ 417 w 433"/>
              <a:gd name="T37" fmla="*/ 433 h 670"/>
              <a:gd name="T38" fmla="*/ 389 w 433"/>
              <a:gd name="T39" fmla="*/ 487 h 670"/>
              <a:gd name="T40" fmla="*/ 352 w 433"/>
              <a:gd name="T41" fmla="*/ 509 h 670"/>
              <a:gd name="T42" fmla="*/ 313 w 433"/>
              <a:gd name="T43" fmla="*/ 500 h 670"/>
              <a:gd name="T44" fmla="*/ 275 w 433"/>
              <a:gd name="T45" fmla="*/ 460 h 670"/>
              <a:gd name="T46" fmla="*/ 274 w 433"/>
              <a:gd name="T47" fmla="*/ 457 h 670"/>
              <a:gd name="T48" fmla="*/ 272 w 433"/>
              <a:gd name="T49" fmla="*/ 455 h 670"/>
              <a:gd name="T50" fmla="*/ 270 w 433"/>
              <a:gd name="T51" fmla="*/ 452 h 670"/>
              <a:gd name="T52" fmla="*/ 269 w 433"/>
              <a:gd name="T53" fmla="*/ 449 h 670"/>
              <a:gd name="T54" fmla="*/ 266 w 433"/>
              <a:gd name="T55" fmla="*/ 444 h 670"/>
              <a:gd name="T56" fmla="*/ 263 w 433"/>
              <a:gd name="T57" fmla="*/ 438 h 670"/>
              <a:gd name="T58" fmla="*/ 261 w 433"/>
              <a:gd name="T59" fmla="*/ 433 h 670"/>
              <a:gd name="T60" fmla="*/ 258 w 433"/>
              <a:gd name="T61" fmla="*/ 428 h 670"/>
              <a:gd name="T62" fmla="*/ 251 w 433"/>
              <a:gd name="T63" fmla="*/ 450 h 670"/>
              <a:gd name="T64" fmla="*/ 184 w 433"/>
              <a:gd name="T65" fmla="*/ 670 h 670"/>
              <a:gd name="T66" fmla="*/ 0 w 433"/>
              <a:gd name="T67" fmla="*/ 364 h 670"/>
              <a:gd name="T68" fmla="*/ 101 w 433"/>
              <a:gd name="T6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670">
                <a:moveTo>
                  <a:pt x="101" y="0"/>
                </a:moveTo>
                <a:cubicBezTo>
                  <a:pt x="220" y="182"/>
                  <a:pt x="220" y="182"/>
                  <a:pt x="220" y="182"/>
                </a:cubicBezTo>
                <a:cubicBezTo>
                  <a:pt x="232" y="200"/>
                  <a:pt x="232" y="200"/>
                  <a:pt x="232" y="200"/>
                </a:cubicBezTo>
                <a:cubicBezTo>
                  <a:pt x="232" y="198"/>
                  <a:pt x="232" y="196"/>
                  <a:pt x="233" y="193"/>
                </a:cubicBezTo>
                <a:cubicBezTo>
                  <a:pt x="233" y="191"/>
                  <a:pt x="233" y="189"/>
                  <a:pt x="234" y="187"/>
                </a:cubicBezTo>
                <a:cubicBezTo>
                  <a:pt x="234" y="185"/>
                  <a:pt x="235" y="183"/>
                  <a:pt x="235" y="181"/>
                </a:cubicBezTo>
                <a:cubicBezTo>
                  <a:pt x="236" y="179"/>
                  <a:pt x="236" y="177"/>
                  <a:pt x="237" y="175"/>
                </a:cubicBezTo>
                <a:cubicBezTo>
                  <a:pt x="237" y="174"/>
                  <a:pt x="237" y="173"/>
                  <a:pt x="237" y="172"/>
                </a:cubicBezTo>
                <a:cubicBezTo>
                  <a:pt x="238" y="171"/>
                  <a:pt x="238" y="171"/>
                  <a:pt x="238" y="170"/>
                </a:cubicBezTo>
                <a:cubicBezTo>
                  <a:pt x="238" y="169"/>
                  <a:pt x="239" y="168"/>
                  <a:pt x="239" y="167"/>
                </a:cubicBezTo>
                <a:cubicBezTo>
                  <a:pt x="239" y="166"/>
                  <a:pt x="239" y="165"/>
                  <a:pt x="240" y="164"/>
                </a:cubicBezTo>
                <a:cubicBezTo>
                  <a:pt x="247" y="141"/>
                  <a:pt x="255" y="122"/>
                  <a:pt x="266" y="109"/>
                </a:cubicBezTo>
                <a:cubicBezTo>
                  <a:pt x="276" y="95"/>
                  <a:pt x="288" y="86"/>
                  <a:pt x="301" y="82"/>
                </a:cubicBezTo>
                <a:cubicBezTo>
                  <a:pt x="313" y="79"/>
                  <a:pt x="327" y="80"/>
                  <a:pt x="340" y="87"/>
                </a:cubicBezTo>
                <a:cubicBezTo>
                  <a:pt x="354" y="94"/>
                  <a:pt x="367" y="106"/>
                  <a:pt x="380" y="125"/>
                </a:cubicBezTo>
                <a:cubicBezTo>
                  <a:pt x="392" y="143"/>
                  <a:pt x="403" y="166"/>
                  <a:pt x="411" y="191"/>
                </a:cubicBezTo>
                <a:cubicBezTo>
                  <a:pt x="419" y="216"/>
                  <a:pt x="425" y="243"/>
                  <a:pt x="429" y="271"/>
                </a:cubicBezTo>
                <a:cubicBezTo>
                  <a:pt x="432" y="299"/>
                  <a:pt x="433" y="328"/>
                  <a:pt x="431" y="356"/>
                </a:cubicBezTo>
                <a:cubicBezTo>
                  <a:pt x="429" y="383"/>
                  <a:pt x="425" y="409"/>
                  <a:pt x="417" y="433"/>
                </a:cubicBezTo>
                <a:cubicBezTo>
                  <a:pt x="409" y="456"/>
                  <a:pt x="400" y="474"/>
                  <a:pt x="389" y="487"/>
                </a:cubicBezTo>
                <a:cubicBezTo>
                  <a:pt x="378" y="500"/>
                  <a:pt x="365" y="507"/>
                  <a:pt x="352" y="509"/>
                </a:cubicBezTo>
                <a:cubicBezTo>
                  <a:pt x="339" y="512"/>
                  <a:pt x="326" y="509"/>
                  <a:pt x="313" y="500"/>
                </a:cubicBezTo>
                <a:cubicBezTo>
                  <a:pt x="300" y="492"/>
                  <a:pt x="287" y="479"/>
                  <a:pt x="275" y="460"/>
                </a:cubicBezTo>
                <a:cubicBezTo>
                  <a:pt x="275" y="459"/>
                  <a:pt x="274" y="458"/>
                  <a:pt x="274" y="457"/>
                </a:cubicBezTo>
                <a:cubicBezTo>
                  <a:pt x="273" y="456"/>
                  <a:pt x="272" y="455"/>
                  <a:pt x="272" y="455"/>
                </a:cubicBezTo>
                <a:cubicBezTo>
                  <a:pt x="271" y="454"/>
                  <a:pt x="271" y="453"/>
                  <a:pt x="270" y="452"/>
                </a:cubicBezTo>
                <a:cubicBezTo>
                  <a:pt x="270" y="451"/>
                  <a:pt x="269" y="450"/>
                  <a:pt x="269" y="449"/>
                </a:cubicBezTo>
                <a:cubicBezTo>
                  <a:pt x="268" y="447"/>
                  <a:pt x="267" y="445"/>
                  <a:pt x="266" y="444"/>
                </a:cubicBezTo>
                <a:cubicBezTo>
                  <a:pt x="265" y="442"/>
                  <a:pt x="264" y="440"/>
                  <a:pt x="263" y="438"/>
                </a:cubicBezTo>
                <a:cubicBezTo>
                  <a:pt x="262" y="437"/>
                  <a:pt x="261" y="435"/>
                  <a:pt x="261" y="433"/>
                </a:cubicBezTo>
                <a:cubicBezTo>
                  <a:pt x="260" y="431"/>
                  <a:pt x="259" y="429"/>
                  <a:pt x="258" y="428"/>
                </a:cubicBezTo>
                <a:cubicBezTo>
                  <a:pt x="251" y="450"/>
                  <a:pt x="251" y="450"/>
                  <a:pt x="251" y="450"/>
                </a:cubicBezTo>
                <a:cubicBezTo>
                  <a:pt x="184" y="670"/>
                  <a:pt x="184" y="670"/>
                  <a:pt x="184" y="670"/>
                </a:cubicBezTo>
                <a:cubicBezTo>
                  <a:pt x="0" y="364"/>
                  <a:pt x="0" y="364"/>
                  <a:pt x="0" y="364"/>
                </a:cubicBezTo>
                <a:lnTo>
                  <a:pt x="101" y="0"/>
                </a:lnTo>
                <a:close/>
              </a:path>
            </a:pathLst>
          </a:cu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25" name="Freeform 66"/>
          <p:cNvSpPr>
            <a:spLocks/>
          </p:cNvSpPr>
          <p:nvPr/>
        </p:nvSpPr>
        <p:spPr bwMode="auto">
          <a:xfrm rot="18900000">
            <a:off x="4767767" y="1792246"/>
            <a:ext cx="2378423" cy="1123343"/>
          </a:xfrm>
          <a:custGeom>
            <a:avLst/>
            <a:gdLst>
              <a:gd name="T0" fmla="*/ 455 w 1404"/>
              <a:gd name="T1" fmla="*/ 0 h 663"/>
              <a:gd name="T2" fmla="*/ 0 w 1404"/>
              <a:gd name="T3" fmla="*/ 8 h 663"/>
              <a:gd name="T4" fmla="*/ 479 w 1404"/>
              <a:gd name="T5" fmla="*/ 663 h 663"/>
              <a:gd name="T6" fmla="*/ 1404 w 1404"/>
              <a:gd name="T7" fmla="*/ 587 h 663"/>
              <a:gd name="T8" fmla="*/ 1120 w 1404"/>
              <a:gd name="T9" fmla="*/ 269 h 663"/>
              <a:gd name="T10" fmla="*/ 876 w 1404"/>
              <a:gd name="T11" fmla="*/ 280 h 663"/>
              <a:gd name="T12" fmla="*/ 877 w 1404"/>
              <a:gd name="T13" fmla="*/ 282 h 663"/>
              <a:gd name="T14" fmla="*/ 879 w 1404"/>
              <a:gd name="T15" fmla="*/ 284 h 663"/>
              <a:gd name="T16" fmla="*/ 881 w 1404"/>
              <a:gd name="T17" fmla="*/ 286 h 663"/>
              <a:gd name="T18" fmla="*/ 883 w 1404"/>
              <a:gd name="T19" fmla="*/ 289 h 663"/>
              <a:gd name="T20" fmla="*/ 913 w 1404"/>
              <a:gd name="T21" fmla="*/ 344 h 663"/>
              <a:gd name="T22" fmla="*/ 909 w 1404"/>
              <a:gd name="T23" fmla="*/ 391 h 663"/>
              <a:gd name="T24" fmla="*/ 871 w 1404"/>
              <a:gd name="T25" fmla="*/ 426 h 663"/>
              <a:gd name="T26" fmla="*/ 801 w 1404"/>
              <a:gd name="T27" fmla="*/ 443 h 663"/>
              <a:gd name="T28" fmla="*/ 710 w 1404"/>
              <a:gd name="T29" fmla="*/ 436 h 663"/>
              <a:gd name="T30" fmla="*/ 618 w 1404"/>
              <a:gd name="T31" fmla="*/ 408 h 663"/>
              <a:gd name="T32" fmla="*/ 536 w 1404"/>
              <a:gd name="T33" fmla="*/ 364 h 663"/>
              <a:gd name="T34" fmla="*/ 475 w 1404"/>
              <a:gd name="T35" fmla="*/ 308 h 663"/>
              <a:gd name="T36" fmla="*/ 448 w 1404"/>
              <a:gd name="T37" fmla="*/ 251 h 663"/>
              <a:gd name="T38" fmla="*/ 458 w 1404"/>
              <a:gd name="T39" fmla="*/ 205 h 663"/>
              <a:gd name="T40" fmla="*/ 500 w 1404"/>
              <a:gd name="T41" fmla="*/ 173 h 663"/>
              <a:gd name="T42" fmla="*/ 571 w 1404"/>
              <a:gd name="T43" fmla="*/ 160 h 663"/>
              <a:gd name="T44" fmla="*/ 574 w 1404"/>
              <a:gd name="T45" fmla="*/ 160 h 663"/>
              <a:gd name="T46" fmla="*/ 578 w 1404"/>
              <a:gd name="T47" fmla="*/ 160 h 663"/>
              <a:gd name="T48" fmla="*/ 582 w 1404"/>
              <a:gd name="T49" fmla="*/ 160 h 663"/>
              <a:gd name="T50" fmla="*/ 585 w 1404"/>
              <a:gd name="T51" fmla="*/ 160 h 663"/>
              <a:gd name="T52" fmla="*/ 455 w 1404"/>
              <a:gd name="T5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4" h="663">
                <a:moveTo>
                  <a:pt x="455" y="0"/>
                </a:moveTo>
                <a:cubicBezTo>
                  <a:pt x="0" y="8"/>
                  <a:pt x="0" y="8"/>
                  <a:pt x="0" y="8"/>
                </a:cubicBezTo>
                <a:cubicBezTo>
                  <a:pt x="479" y="663"/>
                  <a:pt x="479" y="663"/>
                  <a:pt x="479" y="663"/>
                </a:cubicBezTo>
                <a:cubicBezTo>
                  <a:pt x="1404" y="587"/>
                  <a:pt x="1404" y="587"/>
                  <a:pt x="1404" y="587"/>
                </a:cubicBezTo>
                <a:cubicBezTo>
                  <a:pt x="1120" y="269"/>
                  <a:pt x="1120" y="269"/>
                  <a:pt x="1120" y="269"/>
                </a:cubicBezTo>
                <a:cubicBezTo>
                  <a:pt x="876" y="280"/>
                  <a:pt x="876" y="280"/>
                  <a:pt x="876" y="280"/>
                </a:cubicBezTo>
                <a:cubicBezTo>
                  <a:pt x="876" y="281"/>
                  <a:pt x="877" y="282"/>
                  <a:pt x="877" y="282"/>
                </a:cubicBezTo>
                <a:cubicBezTo>
                  <a:pt x="878" y="283"/>
                  <a:pt x="879" y="284"/>
                  <a:pt x="879" y="284"/>
                </a:cubicBezTo>
                <a:cubicBezTo>
                  <a:pt x="880" y="285"/>
                  <a:pt x="881" y="286"/>
                  <a:pt x="881" y="286"/>
                </a:cubicBezTo>
                <a:cubicBezTo>
                  <a:pt x="882" y="287"/>
                  <a:pt x="882" y="288"/>
                  <a:pt x="883" y="289"/>
                </a:cubicBezTo>
                <a:cubicBezTo>
                  <a:pt x="899" y="308"/>
                  <a:pt x="909" y="326"/>
                  <a:pt x="913" y="344"/>
                </a:cubicBezTo>
                <a:cubicBezTo>
                  <a:pt x="918" y="361"/>
                  <a:pt x="916" y="377"/>
                  <a:pt x="909" y="391"/>
                </a:cubicBezTo>
                <a:cubicBezTo>
                  <a:pt x="902" y="405"/>
                  <a:pt x="889" y="417"/>
                  <a:pt x="871" y="426"/>
                </a:cubicBezTo>
                <a:cubicBezTo>
                  <a:pt x="853" y="435"/>
                  <a:pt x="829" y="441"/>
                  <a:pt x="801" y="443"/>
                </a:cubicBezTo>
                <a:cubicBezTo>
                  <a:pt x="772" y="445"/>
                  <a:pt x="741" y="442"/>
                  <a:pt x="710" y="436"/>
                </a:cubicBezTo>
                <a:cubicBezTo>
                  <a:pt x="679" y="430"/>
                  <a:pt x="648" y="420"/>
                  <a:pt x="618" y="408"/>
                </a:cubicBezTo>
                <a:cubicBezTo>
                  <a:pt x="588" y="396"/>
                  <a:pt x="560" y="381"/>
                  <a:pt x="536" y="364"/>
                </a:cubicBezTo>
                <a:cubicBezTo>
                  <a:pt x="511" y="347"/>
                  <a:pt x="490" y="328"/>
                  <a:pt x="475" y="308"/>
                </a:cubicBezTo>
                <a:cubicBezTo>
                  <a:pt x="459" y="288"/>
                  <a:pt x="451" y="269"/>
                  <a:pt x="448" y="251"/>
                </a:cubicBezTo>
                <a:cubicBezTo>
                  <a:pt x="446" y="234"/>
                  <a:pt x="449" y="219"/>
                  <a:pt x="458" y="205"/>
                </a:cubicBezTo>
                <a:cubicBezTo>
                  <a:pt x="467" y="192"/>
                  <a:pt x="481" y="181"/>
                  <a:pt x="500" y="173"/>
                </a:cubicBezTo>
                <a:cubicBezTo>
                  <a:pt x="519" y="166"/>
                  <a:pt x="543" y="161"/>
                  <a:pt x="571" y="160"/>
                </a:cubicBezTo>
                <a:cubicBezTo>
                  <a:pt x="572" y="160"/>
                  <a:pt x="573" y="160"/>
                  <a:pt x="574" y="160"/>
                </a:cubicBezTo>
                <a:cubicBezTo>
                  <a:pt x="576" y="160"/>
                  <a:pt x="577" y="160"/>
                  <a:pt x="578" y="160"/>
                </a:cubicBezTo>
                <a:cubicBezTo>
                  <a:pt x="579" y="160"/>
                  <a:pt x="580" y="160"/>
                  <a:pt x="582" y="160"/>
                </a:cubicBezTo>
                <a:cubicBezTo>
                  <a:pt x="583" y="160"/>
                  <a:pt x="584" y="160"/>
                  <a:pt x="585" y="160"/>
                </a:cubicBezTo>
                <a:cubicBezTo>
                  <a:pt x="455" y="0"/>
                  <a:pt x="455" y="0"/>
                  <a:pt x="455"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26" name="Freeform 67"/>
          <p:cNvSpPr>
            <a:spLocks/>
          </p:cNvSpPr>
          <p:nvPr/>
        </p:nvSpPr>
        <p:spPr bwMode="auto">
          <a:xfrm rot="18900000">
            <a:off x="5317637" y="1606667"/>
            <a:ext cx="1068930" cy="735293"/>
          </a:xfrm>
          <a:custGeom>
            <a:avLst/>
            <a:gdLst>
              <a:gd name="T0" fmla="*/ 399 w 631"/>
              <a:gd name="T1" fmla="*/ 0 h 434"/>
              <a:gd name="T2" fmla="*/ 4 w 631"/>
              <a:gd name="T3" fmla="*/ 7 h 434"/>
              <a:gd name="T4" fmla="*/ 137 w 631"/>
              <a:gd name="T5" fmla="*/ 168 h 434"/>
              <a:gd name="T6" fmla="*/ 150 w 631"/>
              <a:gd name="T7" fmla="*/ 184 h 434"/>
              <a:gd name="T8" fmla="*/ 143 w 631"/>
              <a:gd name="T9" fmla="*/ 184 h 434"/>
              <a:gd name="T10" fmla="*/ 137 w 631"/>
              <a:gd name="T11" fmla="*/ 183 h 434"/>
              <a:gd name="T12" fmla="*/ 131 w 631"/>
              <a:gd name="T13" fmla="*/ 183 h 434"/>
              <a:gd name="T14" fmla="*/ 124 w 631"/>
              <a:gd name="T15" fmla="*/ 183 h 434"/>
              <a:gd name="T16" fmla="*/ 121 w 631"/>
              <a:gd name="T17" fmla="*/ 183 h 434"/>
              <a:gd name="T18" fmla="*/ 117 w 631"/>
              <a:gd name="T19" fmla="*/ 183 h 434"/>
              <a:gd name="T20" fmla="*/ 113 w 631"/>
              <a:gd name="T21" fmla="*/ 183 h 434"/>
              <a:gd name="T22" fmla="*/ 110 w 631"/>
              <a:gd name="T23" fmla="*/ 183 h 434"/>
              <a:gd name="T24" fmla="*/ 48 w 631"/>
              <a:gd name="T25" fmla="*/ 195 h 434"/>
              <a:gd name="T26" fmla="*/ 11 w 631"/>
              <a:gd name="T27" fmla="*/ 223 h 434"/>
              <a:gd name="T28" fmla="*/ 2 w 631"/>
              <a:gd name="T29" fmla="*/ 264 h 434"/>
              <a:gd name="T30" fmla="*/ 26 w 631"/>
              <a:gd name="T31" fmla="*/ 314 h 434"/>
              <a:gd name="T32" fmla="*/ 79 w 631"/>
              <a:gd name="T33" fmla="*/ 363 h 434"/>
              <a:gd name="T34" fmla="*/ 152 w 631"/>
              <a:gd name="T35" fmla="*/ 402 h 434"/>
              <a:gd name="T36" fmla="*/ 233 w 631"/>
              <a:gd name="T37" fmla="*/ 426 h 434"/>
              <a:gd name="T38" fmla="*/ 313 w 631"/>
              <a:gd name="T39" fmla="*/ 432 h 434"/>
              <a:gd name="T40" fmla="*/ 375 w 631"/>
              <a:gd name="T41" fmla="*/ 418 h 434"/>
              <a:gd name="T42" fmla="*/ 408 w 631"/>
              <a:gd name="T43" fmla="*/ 387 h 434"/>
              <a:gd name="T44" fmla="*/ 413 w 631"/>
              <a:gd name="T45" fmla="*/ 345 h 434"/>
              <a:gd name="T46" fmla="*/ 386 w 631"/>
              <a:gd name="T47" fmla="*/ 297 h 434"/>
              <a:gd name="T48" fmla="*/ 384 w 631"/>
              <a:gd name="T49" fmla="*/ 295 h 434"/>
              <a:gd name="T50" fmla="*/ 382 w 631"/>
              <a:gd name="T51" fmla="*/ 293 h 434"/>
              <a:gd name="T52" fmla="*/ 380 w 631"/>
              <a:gd name="T53" fmla="*/ 291 h 434"/>
              <a:gd name="T54" fmla="*/ 379 w 631"/>
              <a:gd name="T55" fmla="*/ 289 h 434"/>
              <a:gd name="T56" fmla="*/ 375 w 631"/>
              <a:gd name="T57" fmla="*/ 284 h 434"/>
              <a:gd name="T58" fmla="*/ 370 w 631"/>
              <a:gd name="T59" fmla="*/ 280 h 434"/>
              <a:gd name="T60" fmla="*/ 366 w 631"/>
              <a:gd name="T61" fmla="*/ 276 h 434"/>
              <a:gd name="T62" fmla="*/ 362 w 631"/>
              <a:gd name="T63" fmla="*/ 272 h 434"/>
              <a:gd name="T64" fmla="*/ 385 w 631"/>
              <a:gd name="T65" fmla="*/ 271 h 434"/>
              <a:gd name="T66" fmla="*/ 631 w 631"/>
              <a:gd name="T67" fmla="*/ 260 h 434"/>
              <a:gd name="T68" fmla="*/ 399 w 631"/>
              <a:gd name="T69"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1" h="434">
                <a:moveTo>
                  <a:pt x="399" y="0"/>
                </a:moveTo>
                <a:cubicBezTo>
                  <a:pt x="4" y="7"/>
                  <a:pt x="4" y="7"/>
                  <a:pt x="4" y="7"/>
                </a:cubicBezTo>
                <a:cubicBezTo>
                  <a:pt x="137" y="168"/>
                  <a:pt x="137" y="168"/>
                  <a:pt x="137" y="168"/>
                </a:cubicBezTo>
                <a:cubicBezTo>
                  <a:pt x="150" y="184"/>
                  <a:pt x="150" y="184"/>
                  <a:pt x="150" y="184"/>
                </a:cubicBezTo>
                <a:cubicBezTo>
                  <a:pt x="148" y="184"/>
                  <a:pt x="145" y="184"/>
                  <a:pt x="143" y="184"/>
                </a:cubicBezTo>
                <a:cubicBezTo>
                  <a:pt x="141" y="184"/>
                  <a:pt x="139" y="184"/>
                  <a:pt x="137" y="183"/>
                </a:cubicBezTo>
                <a:cubicBezTo>
                  <a:pt x="135" y="183"/>
                  <a:pt x="133" y="183"/>
                  <a:pt x="131" y="183"/>
                </a:cubicBezTo>
                <a:cubicBezTo>
                  <a:pt x="128" y="183"/>
                  <a:pt x="126" y="183"/>
                  <a:pt x="124" y="183"/>
                </a:cubicBezTo>
                <a:cubicBezTo>
                  <a:pt x="123" y="183"/>
                  <a:pt x="122" y="183"/>
                  <a:pt x="121" y="183"/>
                </a:cubicBezTo>
                <a:cubicBezTo>
                  <a:pt x="119" y="183"/>
                  <a:pt x="118" y="183"/>
                  <a:pt x="117" y="183"/>
                </a:cubicBezTo>
                <a:cubicBezTo>
                  <a:pt x="116" y="183"/>
                  <a:pt x="115" y="183"/>
                  <a:pt x="113" y="183"/>
                </a:cubicBezTo>
                <a:cubicBezTo>
                  <a:pt x="112" y="183"/>
                  <a:pt x="111" y="183"/>
                  <a:pt x="110" y="183"/>
                </a:cubicBezTo>
                <a:cubicBezTo>
                  <a:pt x="85" y="184"/>
                  <a:pt x="64" y="188"/>
                  <a:pt x="48" y="195"/>
                </a:cubicBezTo>
                <a:cubicBezTo>
                  <a:pt x="31" y="202"/>
                  <a:pt x="18" y="211"/>
                  <a:pt x="11" y="223"/>
                </a:cubicBezTo>
                <a:cubicBezTo>
                  <a:pt x="3" y="235"/>
                  <a:pt x="0" y="249"/>
                  <a:pt x="2" y="264"/>
                </a:cubicBezTo>
                <a:cubicBezTo>
                  <a:pt x="4" y="279"/>
                  <a:pt x="12" y="296"/>
                  <a:pt x="26" y="314"/>
                </a:cubicBezTo>
                <a:cubicBezTo>
                  <a:pt x="39" y="331"/>
                  <a:pt x="58" y="348"/>
                  <a:pt x="79" y="363"/>
                </a:cubicBezTo>
                <a:cubicBezTo>
                  <a:pt x="101" y="378"/>
                  <a:pt x="126" y="391"/>
                  <a:pt x="152" y="402"/>
                </a:cubicBezTo>
                <a:cubicBezTo>
                  <a:pt x="178" y="413"/>
                  <a:pt x="206" y="421"/>
                  <a:pt x="233" y="426"/>
                </a:cubicBezTo>
                <a:cubicBezTo>
                  <a:pt x="260" y="432"/>
                  <a:pt x="287" y="434"/>
                  <a:pt x="313" y="432"/>
                </a:cubicBezTo>
                <a:cubicBezTo>
                  <a:pt x="338" y="431"/>
                  <a:pt x="358" y="426"/>
                  <a:pt x="375" y="418"/>
                </a:cubicBezTo>
                <a:cubicBezTo>
                  <a:pt x="391" y="410"/>
                  <a:pt x="402" y="400"/>
                  <a:pt x="408" y="387"/>
                </a:cubicBezTo>
                <a:cubicBezTo>
                  <a:pt x="415" y="375"/>
                  <a:pt x="416" y="361"/>
                  <a:pt x="413" y="345"/>
                </a:cubicBezTo>
                <a:cubicBezTo>
                  <a:pt x="409" y="330"/>
                  <a:pt x="400" y="314"/>
                  <a:pt x="386" y="297"/>
                </a:cubicBezTo>
                <a:cubicBezTo>
                  <a:pt x="385" y="296"/>
                  <a:pt x="385" y="295"/>
                  <a:pt x="384" y="295"/>
                </a:cubicBezTo>
                <a:cubicBezTo>
                  <a:pt x="383" y="294"/>
                  <a:pt x="383" y="293"/>
                  <a:pt x="382" y="293"/>
                </a:cubicBezTo>
                <a:cubicBezTo>
                  <a:pt x="382" y="292"/>
                  <a:pt x="381" y="291"/>
                  <a:pt x="380" y="291"/>
                </a:cubicBezTo>
                <a:cubicBezTo>
                  <a:pt x="380" y="290"/>
                  <a:pt x="379" y="289"/>
                  <a:pt x="379" y="289"/>
                </a:cubicBezTo>
                <a:cubicBezTo>
                  <a:pt x="377" y="287"/>
                  <a:pt x="376" y="286"/>
                  <a:pt x="375" y="284"/>
                </a:cubicBezTo>
                <a:cubicBezTo>
                  <a:pt x="373" y="283"/>
                  <a:pt x="372" y="282"/>
                  <a:pt x="370" y="280"/>
                </a:cubicBezTo>
                <a:cubicBezTo>
                  <a:pt x="369" y="279"/>
                  <a:pt x="368" y="278"/>
                  <a:pt x="366" y="276"/>
                </a:cubicBezTo>
                <a:cubicBezTo>
                  <a:pt x="365" y="275"/>
                  <a:pt x="363" y="274"/>
                  <a:pt x="362" y="272"/>
                </a:cubicBezTo>
                <a:cubicBezTo>
                  <a:pt x="385" y="271"/>
                  <a:pt x="385" y="271"/>
                  <a:pt x="385" y="271"/>
                </a:cubicBezTo>
                <a:cubicBezTo>
                  <a:pt x="631" y="260"/>
                  <a:pt x="631" y="260"/>
                  <a:pt x="631" y="260"/>
                </a:cubicBezTo>
                <a:cubicBezTo>
                  <a:pt x="399" y="0"/>
                  <a:pt x="399" y="0"/>
                  <a:pt x="399"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7" name="Freeform 69"/>
          <p:cNvSpPr>
            <a:spLocks/>
          </p:cNvSpPr>
          <p:nvPr/>
        </p:nvSpPr>
        <p:spPr bwMode="auto">
          <a:xfrm rot="18900000">
            <a:off x="6142923" y="2400945"/>
            <a:ext cx="2069845" cy="1570819"/>
          </a:xfrm>
          <a:custGeom>
            <a:avLst/>
            <a:gdLst>
              <a:gd name="T0" fmla="*/ 1222 w 1222"/>
              <a:gd name="T1" fmla="*/ 0 h 927"/>
              <a:gd name="T2" fmla="*/ 1037 w 1222"/>
              <a:gd name="T3" fmla="*/ 412 h 927"/>
              <a:gd name="T4" fmla="*/ 804 w 1222"/>
              <a:gd name="T5" fmla="*/ 441 h 927"/>
              <a:gd name="T6" fmla="*/ 806 w 1222"/>
              <a:gd name="T7" fmla="*/ 437 h 927"/>
              <a:gd name="T8" fmla="*/ 808 w 1222"/>
              <a:gd name="T9" fmla="*/ 434 h 927"/>
              <a:gd name="T10" fmla="*/ 809 w 1222"/>
              <a:gd name="T11" fmla="*/ 431 h 927"/>
              <a:gd name="T12" fmla="*/ 810 w 1222"/>
              <a:gd name="T13" fmla="*/ 428 h 927"/>
              <a:gd name="T14" fmla="*/ 825 w 1222"/>
              <a:gd name="T15" fmla="*/ 358 h 927"/>
              <a:gd name="T16" fmla="*/ 808 w 1222"/>
              <a:gd name="T17" fmla="*/ 303 h 927"/>
              <a:gd name="T18" fmla="*/ 761 w 1222"/>
              <a:gd name="T19" fmla="*/ 269 h 927"/>
              <a:gd name="T20" fmla="*/ 687 w 1222"/>
              <a:gd name="T21" fmla="*/ 262 h 927"/>
              <a:gd name="T22" fmla="*/ 601 w 1222"/>
              <a:gd name="T23" fmla="*/ 286 h 927"/>
              <a:gd name="T24" fmla="*/ 518 w 1222"/>
              <a:gd name="T25" fmla="*/ 335 h 927"/>
              <a:gd name="T26" fmla="*/ 449 w 1222"/>
              <a:gd name="T27" fmla="*/ 401 h 927"/>
              <a:gd name="T28" fmla="*/ 404 w 1222"/>
              <a:gd name="T29" fmla="*/ 477 h 927"/>
              <a:gd name="T30" fmla="*/ 393 w 1222"/>
              <a:gd name="T31" fmla="*/ 548 h 927"/>
              <a:gd name="T32" fmla="*/ 415 w 1222"/>
              <a:gd name="T33" fmla="*/ 601 h 927"/>
              <a:gd name="T34" fmla="*/ 465 w 1222"/>
              <a:gd name="T35" fmla="*/ 631 h 927"/>
              <a:gd name="T36" fmla="*/ 538 w 1222"/>
              <a:gd name="T37" fmla="*/ 634 h 927"/>
              <a:gd name="T38" fmla="*/ 541 w 1222"/>
              <a:gd name="T39" fmla="*/ 634 h 927"/>
              <a:gd name="T40" fmla="*/ 544 w 1222"/>
              <a:gd name="T41" fmla="*/ 633 h 927"/>
              <a:gd name="T42" fmla="*/ 547 w 1222"/>
              <a:gd name="T43" fmla="*/ 633 h 927"/>
              <a:gd name="T44" fmla="*/ 550 w 1222"/>
              <a:gd name="T45" fmla="*/ 632 h 927"/>
              <a:gd name="T46" fmla="*/ 461 w 1222"/>
              <a:gd name="T47" fmla="*/ 853 h 927"/>
              <a:gd name="T48" fmla="*/ 0 w 1222"/>
              <a:gd name="T49" fmla="*/ 927 h 927"/>
              <a:gd name="T50" fmla="*/ 297 w 1222"/>
              <a:gd name="T51" fmla="*/ 76 h 927"/>
              <a:gd name="T52" fmla="*/ 1222 w 1222"/>
              <a:gd name="T53"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2" h="927">
                <a:moveTo>
                  <a:pt x="1222" y="0"/>
                </a:moveTo>
                <a:cubicBezTo>
                  <a:pt x="1037" y="412"/>
                  <a:pt x="1037" y="412"/>
                  <a:pt x="1037" y="412"/>
                </a:cubicBezTo>
                <a:cubicBezTo>
                  <a:pt x="804" y="441"/>
                  <a:pt x="804" y="441"/>
                  <a:pt x="804" y="441"/>
                </a:cubicBezTo>
                <a:cubicBezTo>
                  <a:pt x="805" y="440"/>
                  <a:pt x="805" y="439"/>
                  <a:pt x="806" y="437"/>
                </a:cubicBezTo>
                <a:cubicBezTo>
                  <a:pt x="807" y="436"/>
                  <a:pt x="807" y="435"/>
                  <a:pt x="808" y="434"/>
                </a:cubicBezTo>
                <a:cubicBezTo>
                  <a:pt x="808" y="433"/>
                  <a:pt x="809" y="432"/>
                  <a:pt x="809" y="431"/>
                </a:cubicBezTo>
                <a:cubicBezTo>
                  <a:pt x="810" y="430"/>
                  <a:pt x="810" y="429"/>
                  <a:pt x="810" y="428"/>
                </a:cubicBezTo>
                <a:cubicBezTo>
                  <a:pt x="821" y="402"/>
                  <a:pt x="826" y="379"/>
                  <a:pt x="825" y="358"/>
                </a:cubicBezTo>
                <a:cubicBezTo>
                  <a:pt x="825" y="337"/>
                  <a:pt x="819" y="318"/>
                  <a:pt x="808" y="303"/>
                </a:cubicBezTo>
                <a:cubicBezTo>
                  <a:pt x="797" y="288"/>
                  <a:pt x="781" y="276"/>
                  <a:pt x="761" y="269"/>
                </a:cubicBezTo>
                <a:cubicBezTo>
                  <a:pt x="740" y="262"/>
                  <a:pt x="716" y="259"/>
                  <a:pt x="687" y="262"/>
                </a:cubicBezTo>
                <a:cubicBezTo>
                  <a:pt x="659" y="265"/>
                  <a:pt x="630" y="273"/>
                  <a:pt x="601" y="286"/>
                </a:cubicBezTo>
                <a:cubicBezTo>
                  <a:pt x="572" y="298"/>
                  <a:pt x="544" y="315"/>
                  <a:pt x="518" y="335"/>
                </a:cubicBezTo>
                <a:cubicBezTo>
                  <a:pt x="492" y="354"/>
                  <a:pt x="468" y="377"/>
                  <a:pt x="449" y="401"/>
                </a:cubicBezTo>
                <a:cubicBezTo>
                  <a:pt x="429" y="425"/>
                  <a:pt x="414" y="451"/>
                  <a:pt x="404" y="477"/>
                </a:cubicBezTo>
                <a:cubicBezTo>
                  <a:pt x="394" y="503"/>
                  <a:pt x="391" y="527"/>
                  <a:pt x="393" y="548"/>
                </a:cubicBezTo>
                <a:cubicBezTo>
                  <a:pt x="395" y="569"/>
                  <a:pt x="403" y="587"/>
                  <a:pt x="415" y="601"/>
                </a:cubicBezTo>
                <a:cubicBezTo>
                  <a:pt x="428" y="615"/>
                  <a:pt x="445" y="625"/>
                  <a:pt x="465" y="631"/>
                </a:cubicBezTo>
                <a:cubicBezTo>
                  <a:pt x="486" y="637"/>
                  <a:pt x="511" y="638"/>
                  <a:pt x="538" y="634"/>
                </a:cubicBezTo>
                <a:cubicBezTo>
                  <a:pt x="539" y="634"/>
                  <a:pt x="540" y="634"/>
                  <a:pt x="541" y="634"/>
                </a:cubicBezTo>
                <a:cubicBezTo>
                  <a:pt x="542" y="633"/>
                  <a:pt x="543" y="633"/>
                  <a:pt x="544" y="633"/>
                </a:cubicBezTo>
                <a:cubicBezTo>
                  <a:pt x="545" y="633"/>
                  <a:pt x="546" y="633"/>
                  <a:pt x="547" y="633"/>
                </a:cubicBezTo>
                <a:cubicBezTo>
                  <a:pt x="548" y="632"/>
                  <a:pt x="549" y="632"/>
                  <a:pt x="550" y="632"/>
                </a:cubicBezTo>
                <a:cubicBezTo>
                  <a:pt x="461" y="853"/>
                  <a:pt x="461" y="853"/>
                  <a:pt x="461" y="853"/>
                </a:cubicBezTo>
                <a:cubicBezTo>
                  <a:pt x="0" y="927"/>
                  <a:pt x="0" y="927"/>
                  <a:pt x="0" y="927"/>
                </a:cubicBezTo>
                <a:cubicBezTo>
                  <a:pt x="297" y="76"/>
                  <a:pt x="297" y="76"/>
                  <a:pt x="297" y="76"/>
                </a:cubicBezTo>
                <a:lnTo>
                  <a:pt x="1222" y="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8" name="Freeform 70"/>
          <p:cNvSpPr>
            <a:spLocks/>
          </p:cNvSpPr>
          <p:nvPr/>
        </p:nvSpPr>
        <p:spPr bwMode="auto">
          <a:xfrm rot="18900000">
            <a:off x="7139776" y="2770392"/>
            <a:ext cx="1035280" cy="962252"/>
          </a:xfrm>
          <a:custGeom>
            <a:avLst/>
            <a:gdLst>
              <a:gd name="T0" fmla="*/ 261 w 611"/>
              <a:gd name="T1" fmla="*/ 3 h 568"/>
              <a:gd name="T2" fmla="*/ 185 w 611"/>
              <a:gd name="T3" fmla="*/ 24 h 568"/>
              <a:gd name="T4" fmla="*/ 112 w 611"/>
              <a:gd name="T5" fmla="*/ 67 h 568"/>
              <a:gd name="T6" fmla="*/ 51 w 611"/>
              <a:gd name="T7" fmla="*/ 125 h 568"/>
              <a:gd name="T8" fmla="*/ 12 w 611"/>
              <a:gd name="T9" fmla="*/ 192 h 568"/>
              <a:gd name="T10" fmla="*/ 2 w 611"/>
              <a:gd name="T11" fmla="*/ 255 h 568"/>
              <a:gd name="T12" fmla="*/ 21 w 611"/>
              <a:gd name="T13" fmla="*/ 301 h 568"/>
              <a:gd name="T14" fmla="*/ 65 w 611"/>
              <a:gd name="T15" fmla="*/ 328 h 568"/>
              <a:gd name="T16" fmla="*/ 130 w 611"/>
              <a:gd name="T17" fmla="*/ 331 h 568"/>
              <a:gd name="T18" fmla="*/ 133 w 611"/>
              <a:gd name="T19" fmla="*/ 331 h 568"/>
              <a:gd name="T20" fmla="*/ 136 w 611"/>
              <a:gd name="T21" fmla="*/ 330 h 568"/>
              <a:gd name="T22" fmla="*/ 139 w 611"/>
              <a:gd name="T23" fmla="*/ 330 h 568"/>
              <a:gd name="T24" fmla="*/ 142 w 611"/>
              <a:gd name="T25" fmla="*/ 329 h 568"/>
              <a:gd name="T26" fmla="*/ 148 w 611"/>
              <a:gd name="T27" fmla="*/ 328 h 568"/>
              <a:gd name="T28" fmla="*/ 154 w 611"/>
              <a:gd name="T29" fmla="*/ 326 h 568"/>
              <a:gd name="T30" fmla="*/ 160 w 611"/>
              <a:gd name="T31" fmla="*/ 325 h 568"/>
              <a:gd name="T32" fmla="*/ 166 w 611"/>
              <a:gd name="T33" fmla="*/ 323 h 568"/>
              <a:gd name="T34" fmla="*/ 158 w 611"/>
              <a:gd name="T35" fmla="*/ 344 h 568"/>
              <a:gd name="T36" fmla="*/ 67 w 611"/>
              <a:gd name="T37" fmla="*/ 568 h 568"/>
              <a:gd name="T38" fmla="*/ 452 w 611"/>
              <a:gd name="T39" fmla="*/ 506 h 568"/>
              <a:gd name="T40" fmla="*/ 611 w 611"/>
              <a:gd name="T41" fmla="*/ 151 h 568"/>
              <a:gd name="T42" fmla="*/ 375 w 611"/>
              <a:gd name="T43" fmla="*/ 180 h 568"/>
              <a:gd name="T44" fmla="*/ 352 w 611"/>
              <a:gd name="T45" fmla="*/ 183 h 568"/>
              <a:gd name="T46" fmla="*/ 355 w 611"/>
              <a:gd name="T47" fmla="*/ 178 h 568"/>
              <a:gd name="T48" fmla="*/ 359 w 611"/>
              <a:gd name="T49" fmla="*/ 173 h 568"/>
              <a:gd name="T50" fmla="*/ 362 w 611"/>
              <a:gd name="T51" fmla="*/ 167 h 568"/>
              <a:gd name="T52" fmla="*/ 364 w 611"/>
              <a:gd name="T53" fmla="*/ 162 h 568"/>
              <a:gd name="T54" fmla="*/ 366 w 611"/>
              <a:gd name="T55" fmla="*/ 158 h 568"/>
              <a:gd name="T56" fmla="*/ 368 w 611"/>
              <a:gd name="T57" fmla="*/ 155 h 568"/>
              <a:gd name="T58" fmla="*/ 369 w 611"/>
              <a:gd name="T59" fmla="*/ 152 h 568"/>
              <a:gd name="T60" fmla="*/ 370 w 611"/>
              <a:gd name="T61" fmla="*/ 149 h 568"/>
              <a:gd name="T62" fmla="*/ 383 w 611"/>
              <a:gd name="T63" fmla="*/ 87 h 568"/>
              <a:gd name="T64" fmla="*/ 368 w 611"/>
              <a:gd name="T65" fmla="*/ 39 h 568"/>
              <a:gd name="T66" fmla="*/ 326 w 611"/>
              <a:gd name="T67" fmla="*/ 9 h 568"/>
              <a:gd name="T68" fmla="*/ 261 w 611"/>
              <a:gd name="T69" fmla="*/ 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568">
                <a:moveTo>
                  <a:pt x="261" y="3"/>
                </a:moveTo>
                <a:cubicBezTo>
                  <a:pt x="236" y="5"/>
                  <a:pt x="210" y="13"/>
                  <a:pt x="185" y="24"/>
                </a:cubicBezTo>
                <a:cubicBezTo>
                  <a:pt x="160" y="35"/>
                  <a:pt x="135" y="50"/>
                  <a:pt x="112" y="67"/>
                </a:cubicBezTo>
                <a:cubicBezTo>
                  <a:pt x="89" y="84"/>
                  <a:pt x="68" y="104"/>
                  <a:pt x="51" y="125"/>
                </a:cubicBezTo>
                <a:cubicBezTo>
                  <a:pt x="34" y="147"/>
                  <a:pt x="21" y="169"/>
                  <a:pt x="12" y="192"/>
                </a:cubicBezTo>
                <a:cubicBezTo>
                  <a:pt x="3" y="215"/>
                  <a:pt x="0" y="236"/>
                  <a:pt x="2" y="255"/>
                </a:cubicBezTo>
                <a:cubicBezTo>
                  <a:pt x="4" y="273"/>
                  <a:pt x="10" y="289"/>
                  <a:pt x="21" y="301"/>
                </a:cubicBezTo>
                <a:cubicBezTo>
                  <a:pt x="32" y="314"/>
                  <a:pt x="47" y="323"/>
                  <a:pt x="65" y="328"/>
                </a:cubicBezTo>
                <a:cubicBezTo>
                  <a:pt x="84" y="333"/>
                  <a:pt x="105" y="334"/>
                  <a:pt x="130" y="331"/>
                </a:cubicBezTo>
                <a:cubicBezTo>
                  <a:pt x="131" y="331"/>
                  <a:pt x="132" y="331"/>
                  <a:pt x="133" y="331"/>
                </a:cubicBezTo>
                <a:cubicBezTo>
                  <a:pt x="134" y="330"/>
                  <a:pt x="135" y="330"/>
                  <a:pt x="136" y="330"/>
                </a:cubicBezTo>
                <a:cubicBezTo>
                  <a:pt x="137" y="330"/>
                  <a:pt x="138" y="330"/>
                  <a:pt x="139" y="330"/>
                </a:cubicBezTo>
                <a:cubicBezTo>
                  <a:pt x="140" y="329"/>
                  <a:pt x="141" y="329"/>
                  <a:pt x="142" y="329"/>
                </a:cubicBezTo>
                <a:cubicBezTo>
                  <a:pt x="144" y="329"/>
                  <a:pt x="146" y="328"/>
                  <a:pt x="148" y="328"/>
                </a:cubicBezTo>
                <a:cubicBezTo>
                  <a:pt x="150" y="327"/>
                  <a:pt x="152" y="327"/>
                  <a:pt x="154" y="326"/>
                </a:cubicBezTo>
                <a:cubicBezTo>
                  <a:pt x="156" y="326"/>
                  <a:pt x="158" y="325"/>
                  <a:pt x="160" y="325"/>
                </a:cubicBezTo>
                <a:cubicBezTo>
                  <a:pt x="162" y="324"/>
                  <a:pt x="164" y="324"/>
                  <a:pt x="166" y="323"/>
                </a:cubicBezTo>
                <a:cubicBezTo>
                  <a:pt x="158" y="344"/>
                  <a:pt x="158" y="344"/>
                  <a:pt x="158" y="344"/>
                </a:cubicBezTo>
                <a:cubicBezTo>
                  <a:pt x="67" y="568"/>
                  <a:pt x="67" y="568"/>
                  <a:pt x="67" y="568"/>
                </a:cubicBezTo>
                <a:cubicBezTo>
                  <a:pt x="452" y="506"/>
                  <a:pt x="452" y="506"/>
                  <a:pt x="452" y="506"/>
                </a:cubicBezTo>
                <a:cubicBezTo>
                  <a:pt x="611" y="151"/>
                  <a:pt x="611" y="151"/>
                  <a:pt x="611" y="151"/>
                </a:cubicBezTo>
                <a:cubicBezTo>
                  <a:pt x="375" y="180"/>
                  <a:pt x="375" y="180"/>
                  <a:pt x="375" y="180"/>
                </a:cubicBezTo>
                <a:cubicBezTo>
                  <a:pt x="352" y="183"/>
                  <a:pt x="352" y="183"/>
                  <a:pt x="352" y="183"/>
                </a:cubicBezTo>
                <a:cubicBezTo>
                  <a:pt x="353" y="182"/>
                  <a:pt x="354" y="180"/>
                  <a:pt x="355" y="178"/>
                </a:cubicBezTo>
                <a:cubicBezTo>
                  <a:pt x="356" y="176"/>
                  <a:pt x="358" y="174"/>
                  <a:pt x="359" y="173"/>
                </a:cubicBezTo>
                <a:cubicBezTo>
                  <a:pt x="360" y="171"/>
                  <a:pt x="361" y="169"/>
                  <a:pt x="362" y="167"/>
                </a:cubicBezTo>
                <a:cubicBezTo>
                  <a:pt x="363" y="165"/>
                  <a:pt x="364" y="163"/>
                  <a:pt x="364" y="162"/>
                </a:cubicBezTo>
                <a:cubicBezTo>
                  <a:pt x="365" y="160"/>
                  <a:pt x="366" y="159"/>
                  <a:pt x="366" y="158"/>
                </a:cubicBezTo>
                <a:cubicBezTo>
                  <a:pt x="367" y="157"/>
                  <a:pt x="367" y="156"/>
                  <a:pt x="368" y="155"/>
                </a:cubicBezTo>
                <a:cubicBezTo>
                  <a:pt x="368" y="154"/>
                  <a:pt x="369" y="153"/>
                  <a:pt x="369" y="152"/>
                </a:cubicBezTo>
                <a:cubicBezTo>
                  <a:pt x="369" y="151"/>
                  <a:pt x="370" y="150"/>
                  <a:pt x="370" y="149"/>
                </a:cubicBezTo>
                <a:cubicBezTo>
                  <a:pt x="380" y="126"/>
                  <a:pt x="384" y="105"/>
                  <a:pt x="383" y="87"/>
                </a:cubicBezTo>
                <a:cubicBezTo>
                  <a:pt x="383" y="68"/>
                  <a:pt x="377" y="52"/>
                  <a:pt x="368" y="39"/>
                </a:cubicBezTo>
                <a:cubicBezTo>
                  <a:pt x="358" y="25"/>
                  <a:pt x="344" y="15"/>
                  <a:pt x="326" y="9"/>
                </a:cubicBezTo>
                <a:cubicBezTo>
                  <a:pt x="308" y="2"/>
                  <a:pt x="286" y="0"/>
                  <a:pt x="261" y="3"/>
                </a:cubicBezTo>
                <a:close/>
              </a:path>
            </a:pathLst>
          </a:cu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29" name="Freeform 72"/>
          <p:cNvSpPr>
            <a:spLocks/>
          </p:cNvSpPr>
          <p:nvPr/>
        </p:nvSpPr>
        <p:spPr bwMode="auto">
          <a:xfrm rot="18900000">
            <a:off x="5280547" y="1593448"/>
            <a:ext cx="2380571" cy="2551687"/>
          </a:xfrm>
          <a:custGeom>
            <a:avLst/>
            <a:gdLst>
              <a:gd name="T0" fmla="*/ 3318 w 3325"/>
              <a:gd name="T1" fmla="*/ 1363 h 3564"/>
              <a:gd name="T2" fmla="*/ 1141 w 3325"/>
              <a:gd name="T3" fmla="*/ 1541 h 3564"/>
              <a:gd name="T4" fmla="*/ 15 w 3325"/>
              <a:gd name="T5" fmla="*/ 0 h 3564"/>
              <a:gd name="T6" fmla="*/ 3 w 3325"/>
              <a:gd name="T7" fmla="*/ 0 h 3564"/>
              <a:gd name="T8" fmla="*/ 0 w 3325"/>
              <a:gd name="T9" fmla="*/ 12 h 3564"/>
              <a:gd name="T10" fmla="*/ 1127 w 3325"/>
              <a:gd name="T11" fmla="*/ 1550 h 3564"/>
              <a:gd name="T12" fmla="*/ 426 w 3325"/>
              <a:gd name="T13" fmla="*/ 3555 h 3564"/>
              <a:gd name="T14" fmla="*/ 434 w 3325"/>
              <a:gd name="T15" fmla="*/ 3564 h 3564"/>
              <a:gd name="T16" fmla="*/ 443 w 3325"/>
              <a:gd name="T17" fmla="*/ 3564 h 3564"/>
              <a:gd name="T18" fmla="*/ 1143 w 3325"/>
              <a:gd name="T19" fmla="*/ 1557 h 3564"/>
              <a:gd name="T20" fmla="*/ 3321 w 3325"/>
              <a:gd name="T21" fmla="*/ 1380 h 3564"/>
              <a:gd name="T22" fmla="*/ 3325 w 3325"/>
              <a:gd name="T23" fmla="*/ 1370 h 3564"/>
              <a:gd name="T24" fmla="*/ 3318 w 3325"/>
              <a:gd name="T25" fmla="*/ 136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5" h="3564">
                <a:moveTo>
                  <a:pt x="3318" y="1363"/>
                </a:moveTo>
                <a:lnTo>
                  <a:pt x="1141" y="1541"/>
                </a:lnTo>
                <a:lnTo>
                  <a:pt x="15" y="0"/>
                </a:lnTo>
                <a:lnTo>
                  <a:pt x="3" y="0"/>
                </a:lnTo>
                <a:lnTo>
                  <a:pt x="0" y="12"/>
                </a:lnTo>
                <a:lnTo>
                  <a:pt x="1127" y="1550"/>
                </a:lnTo>
                <a:lnTo>
                  <a:pt x="426" y="3555"/>
                </a:lnTo>
                <a:lnTo>
                  <a:pt x="434" y="3564"/>
                </a:lnTo>
                <a:lnTo>
                  <a:pt x="443" y="3564"/>
                </a:lnTo>
                <a:lnTo>
                  <a:pt x="1143" y="1557"/>
                </a:lnTo>
                <a:lnTo>
                  <a:pt x="3321" y="1380"/>
                </a:lnTo>
                <a:lnTo>
                  <a:pt x="3325" y="1370"/>
                </a:lnTo>
                <a:lnTo>
                  <a:pt x="3318" y="1363"/>
                </a:lnTo>
                <a:close/>
              </a:path>
            </a:pathLst>
          </a:custGeom>
          <a:solidFill>
            <a:schemeClr val="bg1">
              <a:alpha val="2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30" name="Freeform 65"/>
          <p:cNvSpPr>
            <a:spLocks/>
          </p:cNvSpPr>
          <p:nvPr/>
        </p:nvSpPr>
        <p:spPr bwMode="auto">
          <a:xfrm rot="18900000">
            <a:off x="5480457" y="3451314"/>
            <a:ext cx="704506" cy="1067498"/>
          </a:xfrm>
          <a:custGeom>
            <a:avLst/>
            <a:gdLst>
              <a:gd name="T0" fmla="*/ 0 w 416"/>
              <a:gd name="T1" fmla="*/ 343 h 630"/>
              <a:gd name="T2" fmla="*/ 95 w 416"/>
              <a:gd name="T3" fmla="*/ 0 h 630"/>
              <a:gd name="T4" fmla="*/ 227 w 416"/>
              <a:gd name="T5" fmla="*/ 202 h 630"/>
              <a:gd name="T6" fmla="*/ 231 w 416"/>
              <a:gd name="T7" fmla="*/ 181 h 630"/>
              <a:gd name="T8" fmla="*/ 232 w 416"/>
              <a:gd name="T9" fmla="*/ 175 h 630"/>
              <a:gd name="T10" fmla="*/ 233 w 416"/>
              <a:gd name="T11" fmla="*/ 169 h 630"/>
              <a:gd name="T12" fmla="*/ 234 w 416"/>
              <a:gd name="T13" fmla="*/ 163 h 630"/>
              <a:gd name="T14" fmla="*/ 237 w 416"/>
              <a:gd name="T15" fmla="*/ 153 h 630"/>
              <a:gd name="T16" fmla="*/ 238 w 416"/>
              <a:gd name="T17" fmla="*/ 149 h 630"/>
              <a:gd name="T18" fmla="*/ 238 w 416"/>
              <a:gd name="T19" fmla="*/ 146 h 630"/>
              <a:gd name="T20" fmla="*/ 263 w 416"/>
              <a:gd name="T21" fmla="*/ 94 h 630"/>
              <a:gd name="T22" fmla="*/ 294 w 416"/>
              <a:gd name="T23" fmla="*/ 70 h 630"/>
              <a:gd name="T24" fmla="*/ 306 w 416"/>
              <a:gd name="T25" fmla="*/ 68 h 630"/>
              <a:gd name="T26" fmla="*/ 327 w 416"/>
              <a:gd name="T27" fmla="*/ 74 h 630"/>
              <a:gd name="T28" fmla="*/ 364 w 416"/>
              <a:gd name="T29" fmla="*/ 109 h 630"/>
              <a:gd name="T30" fmla="*/ 394 w 416"/>
              <a:gd name="T31" fmla="*/ 173 h 630"/>
              <a:gd name="T32" fmla="*/ 412 w 416"/>
              <a:gd name="T33" fmla="*/ 252 h 630"/>
              <a:gd name="T34" fmla="*/ 414 w 416"/>
              <a:gd name="T35" fmla="*/ 335 h 630"/>
              <a:gd name="T36" fmla="*/ 400 w 416"/>
              <a:gd name="T37" fmla="*/ 410 h 630"/>
              <a:gd name="T38" fmla="*/ 373 w 416"/>
              <a:gd name="T39" fmla="*/ 462 h 630"/>
              <a:gd name="T40" fmla="*/ 342 w 416"/>
              <a:gd name="T41" fmla="*/ 481 h 630"/>
              <a:gd name="T42" fmla="*/ 335 w 416"/>
              <a:gd name="T43" fmla="*/ 482 h 630"/>
              <a:gd name="T44" fmla="*/ 308 w 416"/>
              <a:gd name="T45" fmla="*/ 474 h 630"/>
              <a:gd name="T46" fmla="*/ 273 w 416"/>
              <a:gd name="T47" fmla="*/ 436 h 630"/>
              <a:gd name="T48" fmla="*/ 271 w 416"/>
              <a:gd name="T49" fmla="*/ 433 h 630"/>
              <a:gd name="T50" fmla="*/ 268 w 416"/>
              <a:gd name="T51" fmla="*/ 428 h 630"/>
              <a:gd name="T52" fmla="*/ 267 w 416"/>
              <a:gd name="T53" fmla="*/ 425 h 630"/>
              <a:gd name="T54" fmla="*/ 264 w 416"/>
              <a:gd name="T55" fmla="*/ 420 h 630"/>
              <a:gd name="T56" fmla="*/ 262 w 416"/>
              <a:gd name="T57" fmla="*/ 416 h 630"/>
              <a:gd name="T58" fmla="*/ 259 w 416"/>
              <a:gd name="T59" fmla="*/ 410 h 630"/>
              <a:gd name="T60" fmla="*/ 257 w 416"/>
              <a:gd name="T61" fmla="*/ 404 h 630"/>
              <a:gd name="T62" fmla="*/ 248 w 416"/>
              <a:gd name="T63" fmla="*/ 384 h 630"/>
              <a:gd name="T64" fmla="*/ 172 w 416"/>
              <a:gd name="T65" fmla="*/ 630 h 630"/>
              <a:gd name="T66" fmla="*/ 0 w 416"/>
              <a:gd name="T67" fmla="*/ 34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630">
                <a:moveTo>
                  <a:pt x="0" y="343"/>
                </a:moveTo>
                <a:cubicBezTo>
                  <a:pt x="95" y="0"/>
                  <a:pt x="95" y="0"/>
                  <a:pt x="95" y="0"/>
                </a:cubicBezTo>
                <a:cubicBezTo>
                  <a:pt x="227" y="202"/>
                  <a:pt x="227" y="202"/>
                  <a:pt x="227" y="202"/>
                </a:cubicBezTo>
                <a:cubicBezTo>
                  <a:pt x="231" y="181"/>
                  <a:pt x="231" y="181"/>
                  <a:pt x="231" y="181"/>
                </a:cubicBezTo>
                <a:cubicBezTo>
                  <a:pt x="231" y="179"/>
                  <a:pt x="231" y="177"/>
                  <a:pt x="232" y="175"/>
                </a:cubicBezTo>
                <a:cubicBezTo>
                  <a:pt x="232" y="173"/>
                  <a:pt x="232" y="171"/>
                  <a:pt x="233" y="169"/>
                </a:cubicBezTo>
                <a:cubicBezTo>
                  <a:pt x="233" y="167"/>
                  <a:pt x="234" y="165"/>
                  <a:pt x="234" y="163"/>
                </a:cubicBezTo>
                <a:cubicBezTo>
                  <a:pt x="235" y="161"/>
                  <a:pt x="237" y="153"/>
                  <a:pt x="237" y="153"/>
                </a:cubicBezTo>
                <a:cubicBezTo>
                  <a:pt x="238" y="149"/>
                  <a:pt x="238" y="149"/>
                  <a:pt x="238" y="149"/>
                </a:cubicBezTo>
                <a:cubicBezTo>
                  <a:pt x="238" y="146"/>
                  <a:pt x="238" y="146"/>
                  <a:pt x="238" y="146"/>
                </a:cubicBezTo>
                <a:cubicBezTo>
                  <a:pt x="245" y="125"/>
                  <a:pt x="253" y="107"/>
                  <a:pt x="263" y="94"/>
                </a:cubicBezTo>
                <a:cubicBezTo>
                  <a:pt x="273" y="81"/>
                  <a:pt x="283" y="73"/>
                  <a:pt x="294" y="70"/>
                </a:cubicBezTo>
                <a:cubicBezTo>
                  <a:pt x="298" y="69"/>
                  <a:pt x="302" y="68"/>
                  <a:pt x="306" y="68"/>
                </a:cubicBezTo>
                <a:cubicBezTo>
                  <a:pt x="313" y="68"/>
                  <a:pt x="320" y="70"/>
                  <a:pt x="327" y="74"/>
                </a:cubicBezTo>
                <a:cubicBezTo>
                  <a:pt x="340" y="81"/>
                  <a:pt x="352" y="92"/>
                  <a:pt x="364" y="109"/>
                </a:cubicBezTo>
                <a:cubicBezTo>
                  <a:pt x="376" y="127"/>
                  <a:pt x="386" y="148"/>
                  <a:pt x="394" y="173"/>
                </a:cubicBezTo>
                <a:cubicBezTo>
                  <a:pt x="402" y="198"/>
                  <a:pt x="408" y="224"/>
                  <a:pt x="412" y="252"/>
                </a:cubicBezTo>
                <a:cubicBezTo>
                  <a:pt x="415" y="280"/>
                  <a:pt x="416" y="308"/>
                  <a:pt x="414" y="335"/>
                </a:cubicBezTo>
                <a:cubicBezTo>
                  <a:pt x="412" y="363"/>
                  <a:pt x="408" y="388"/>
                  <a:pt x="400" y="410"/>
                </a:cubicBezTo>
                <a:cubicBezTo>
                  <a:pt x="393" y="432"/>
                  <a:pt x="384" y="449"/>
                  <a:pt x="373" y="462"/>
                </a:cubicBezTo>
                <a:cubicBezTo>
                  <a:pt x="364" y="473"/>
                  <a:pt x="353" y="479"/>
                  <a:pt x="342" y="481"/>
                </a:cubicBezTo>
                <a:cubicBezTo>
                  <a:pt x="340" y="482"/>
                  <a:pt x="337" y="482"/>
                  <a:pt x="335" y="482"/>
                </a:cubicBezTo>
                <a:cubicBezTo>
                  <a:pt x="326" y="482"/>
                  <a:pt x="317" y="479"/>
                  <a:pt x="308" y="474"/>
                </a:cubicBezTo>
                <a:cubicBezTo>
                  <a:pt x="296" y="466"/>
                  <a:pt x="284" y="453"/>
                  <a:pt x="273" y="436"/>
                </a:cubicBezTo>
                <a:cubicBezTo>
                  <a:pt x="271" y="433"/>
                  <a:pt x="271" y="433"/>
                  <a:pt x="271" y="433"/>
                </a:cubicBezTo>
                <a:cubicBezTo>
                  <a:pt x="268" y="428"/>
                  <a:pt x="268" y="428"/>
                  <a:pt x="268" y="428"/>
                </a:cubicBezTo>
                <a:cubicBezTo>
                  <a:pt x="268" y="427"/>
                  <a:pt x="267" y="426"/>
                  <a:pt x="267" y="425"/>
                </a:cubicBezTo>
                <a:cubicBezTo>
                  <a:pt x="266" y="423"/>
                  <a:pt x="265" y="422"/>
                  <a:pt x="264" y="420"/>
                </a:cubicBezTo>
                <a:cubicBezTo>
                  <a:pt x="263" y="418"/>
                  <a:pt x="263" y="417"/>
                  <a:pt x="262" y="416"/>
                </a:cubicBezTo>
                <a:cubicBezTo>
                  <a:pt x="262" y="416"/>
                  <a:pt x="260" y="411"/>
                  <a:pt x="259" y="410"/>
                </a:cubicBezTo>
                <a:cubicBezTo>
                  <a:pt x="258" y="408"/>
                  <a:pt x="257" y="406"/>
                  <a:pt x="257" y="404"/>
                </a:cubicBezTo>
                <a:cubicBezTo>
                  <a:pt x="248" y="384"/>
                  <a:pt x="248" y="384"/>
                  <a:pt x="248" y="384"/>
                </a:cubicBezTo>
                <a:cubicBezTo>
                  <a:pt x="172" y="630"/>
                  <a:pt x="172" y="630"/>
                  <a:pt x="172" y="630"/>
                </a:cubicBezTo>
                <a:lnTo>
                  <a:pt x="0" y="343"/>
                </a:lnTo>
                <a:close/>
              </a:path>
            </a:pathLst>
          </a:custGeom>
          <a:solidFill>
            <a:schemeClr val="accent2"/>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31" name="Freeform 68"/>
          <p:cNvSpPr>
            <a:spLocks/>
          </p:cNvSpPr>
          <p:nvPr/>
        </p:nvSpPr>
        <p:spPr bwMode="auto">
          <a:xfrm rot="18900000">
            <a:off x="5332429" y="1626304"/>
            <a:ext cx="1026689" cy="706654"/>
          </a:xfrm>
          <a:custGeom>
            <a:avLst/>
            <a:gdLst>
              <a:gd name="T0" fmla="*/ 289 w 606"/>
              <a:gd name="T1" fmla="*/ 417 h 417"/>
              <a:gd name="T2" fmla="*/ 227 w 606"/>
              <a:gd name="T3" fmla="*/ 410 h 417"/>
              <a:gd name="T4" fmla="*/ 147 w 606"/>
              <a:gd name="T5" fmla="*/ 386 h 417"/>
              <a:gd name="T6" fmla="*/ 76 w 606"/>
              <a:gd name="T7" fmla="*/ 348 h 417"/>
              <a:gd name="T8" fmla="*/ 24 w 606"/>
              <a:gd name="T9" fmla="*/ 301 h 417"/>
              <a:gd name="T10" fmla="*/ 2 w 606"/>
              <a:gd name="T11" fmla="*/ 255 h 417"/>
              <a:gd name="T12" fmla="*/ 9 w 606"/>
              <a:gd name="T13" fmla="*/ 220 h 417"/>
              <a:gd name="T14" fmla="*/ 43 w 606"/>
              <a:gd name="T15" fmla="*/ 194 h 417"/>
              <a:gd name="T16" fmla="*/ 102 w 606"/>
              <a:gd name="T17" fmla="*/ 183 h 417"/>
              <a:gd name="T18" fmla="*/ 111 w 606"/>
              <a:gd name="T19" fmla="*/ 183 h 417"/>
              <a:gd name="T20" fmla="*/ 116 w 606"/>
              <a:gd name="T21" fmla="*/ 183 h 417"/>
              <a:gd name="T22" fmla="*/ 122 w 606"/>
              <a:gd name="T23" fmla="*/ 183 h 417"/>
              <a:gd name="T24" fmla="*/ 128 w 606"/>
              <a:gd name="T25" fmla="*/ 184 h 417"/>
              <a:gd name="T26" fmla="*/ 134 w 606"/>
              <a:gd name="T27" fmla="*/ 184 h 417"/>
              <a:gd name="T28" fmla="*/ 141 w 606"/>
              <a:gd name="T29" fmla="*/ 185 h 417"/>
              <a:gd name="T30" fmla="*/ 161 w 606"/>
              <a:gd name="T31" fmla="*/ 187 h 417"/>
              <a:gd name="T32" fmla="*/ 135 w 606"/>
              <a:gd name="T33" fmla="*/ 155 h 417"/>
              <a:gd name="T34" fmla="*/ 13 w 606"/>
              <a:gd name="T35" fmla="*/ 7 h 417"/>
              <a:gd name="T36" fmla="*/ 387 w 606"/>
              <a:gd name="T37" fmla="*/ 0 h 417"/>
              <a:gd name="T38" fmla="*/ 606 w 606"/>
              <a:gd name="T39" fmla="*/ 245 h 417"/>
              <a:gd name="T40" fmla="*/ 333 w 606"/>
              <a:gd name="T41" fmla="*/ 257 h 417"/>
              <a:gd name="T42" fmla="*/ 348 w 606"/>
              <a:gd name="T43" fmla="*/ 271 h 417"/>
              <a:gd name="T44" fmla="*/ 353 w 606"/>
              <a:gd name="T45" fmla="*/ 274 h 417"/>
              <a:gd name="T46" fmla="*/ 357 w 606"/>
              <a:gd name="T47" fmla="*/ 278 h 417"/>
              <a:gd name="T48" fmla="*/ 361 w 606"/>
              <a:gd name="T49" fmla="*/ 282 h 417"/>
              <a:gd name="T50" fmla="*/ 365 w 606"/>
              <a:gd name="T51" fmla="*/ 287 h 417"/>
              <a:gd name="T52" fmla="*/ 370 w 606"/>
              <a:gd name="T53" fmla="*/ 292 h 417"/>
              <a:gd name="T54" fmla="*/ 372 w 606"/>
              <a:gd name="T55" fmla="*/ 294 h 417"/>
              <a:gd name="T56" fmla="*/ 397 w 606"/>
              <a:gd name="T57" fmla="*/ 339 h 417"/>
              <a:gd name="T58" fmla="*/ 393 w 606"/>
              <a:gd name="T59" fmla="*/ 376 h 417"/>
              <a:gd name="T60" fmla="*/ 363 w 606"/>
              <a:gd name="T61" fmla="*/ 403 h 417"/>
              <a:gd name="T62" fmla="*/ 304 w 606"/>
              <a:gd name="T63" fmla="*/ 416 h 417"/>
              <a:gd name="T64" fmla="*/ 289 w 606"/>
              <a:gd name="T65"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6" h="417">
                <a:moveTo>
                  <a:pt x="289" y="417"/>
                </a:moveTo>
                <a:cubicBezTo>
                  <a:pt x="269" y="417"/>
                  <a:pt x="248" y="415"/>
                  <a:pt x="227" y="410"/>
                </a:cubicBezTo>
                <a:cubicBezTo>
                  <a:pt x="200" y="405"/>
                  <a:pt x="173" y="397"/>
                  <a:pt x="147" y="386"/>
                </a:cubicBezTo>
                <a:cubicBezTo>
                  <a:pt x="121" y="375"/>
                  <a:pt x="97" y="363"/>
                  <a:pt x="76" y="348"/>
                </a:cubicBezTo>
                <a:cubicBezTo>
                  <a:pt x="54" y="333"/>
                  <a:pt x="37" y="317"/>
                  <a:pt x="24" y="301"/>
                </a:cubicBezTo>
                <a:cubicBezTo>
                  <a:pt x="12" y="285"/>
                  <a:pt x="4" y="269"/>
                  <a:pt x="2" y="255"/>
                </a:cubicBezTo>
                <a:cubicBezTo>
                  <a:pt x="0" y="242"/>
                  <a:pt x="3" y="230"/>
                  <a:pt x="9" y="220"/>
                </a:cubicBezTo>
                <a:cubicBezTo>
                  <a:pt x="16" y="209"/>
                  <a:pt x="28" y="201"/>
                  <a:pt x="43" y="194"/>
                </a:cubicBezTo>
                <a:cubicBezTo>
                  <a:pt x="59" y="188"/>
                  <a:pt x="79" y="184"/>
                  <a:pt x="102" y="183"/>
                </a:cubicBezTo>
                <a:cubicBezTo>
                  <a:pt x="111" y="183"/>
                  <a:pt x="111" y="183"/>
                  <a:pt x="111" y="183"/>
                </a:cubicBezTo>
                <a:cubicBezTo>
                  <a:pt x="111" y="183"/>
                  <a:pt x="115" y="183"/>
                  <a:pt x="116" y="183"/>
                </a:cubicBezTo>
                <a:cubicBezTo>
                  <a:pt x="118" y="183"/>
                  <a:pt x="120" y="183"/>
                  <a:pt x="122" y="183"/>
                </a:cubicBezTo>
                <a:cubicBezTo>
                  <a:pt x="124" y="183"/>
                  <a:pt x="126" y="183"/>
                  <a:pt x="128" y="184"/>
                </a:cubicBezTo>
                <a:cubicBezTo>
                  <a:pt x="134" y="184"/>
                  <a:pt x="134" y="184"/>
                  <a:pt x="134" y="184"/>
                </a:cubicBezTo>
                <a:cubicBezTo>
                  <a:pt x="137" y="184"/>
                  <a:pt x="139" y="184"/>
                  <a:pt x="141" y="185"/>
                </a:cubicBezTo>
                <a:cubicBezTo>
                  <a:pt x="161" y="187"/>
                  <a:pt x="161" y="187"/>
                  <a:pt x="161" y="187"/>
                </a:cubicBezTo>
                <a:cubicBezTo>
                  <a:pt x="135" y="155"/>
                  <a:pt x="135" y="155"/>
                  <a:pt x="135" y="155"/>
                </a:cubicBezTo>
                <a:cubicBezTo>
                  <a:pt x="13" y="7"/>
                  <a:pt x="13" y="7"/>
                  <a:pt x="13" y="7"/>
                </a:cubicBezTo>
                <a:cubicBezTo>
                  <a:pt x="387" y="0"/>
                  <a:pt x="387" y="0"/>
                  <a:pt x="387" y="0"/>
                </a:cubicBezTo>
                <a:cubicBezTo>
                  <a:pt x="606" y="245"/>
                  <a:pt x="606" y="245"/>
                  <a:pt x="606" y="245"/>
                </a:cubicBezTo>
                <a:cubicBezTo>
                  <a:pt x="333" y="257"/>
                  <a:pt x="333" y="257"/>
                  <a:pt x="333" y="257"/>
                </a:cubicBezTo>
                <a:cubicBezTo>
                  <a:pt x="348" y="271"/>
                  <a:pt x="348" y="271"/>
                  <a:pt x="348" y="271"/>
                </a:cubicBezTo>
                <a:cubicBezTo>
                  <a:pt x="350" y="272"/>
                  <a:pt x="351" y="273"/>
                  <a:pt x="353" y="274"/>
                </a:cubicBezTo>
                <a:cubicBezTo>
                  <a:pt x="357" y="278"/>
                  <a:pt x="357" y="278"/>
                  <a:pt x="357" y="278"/>
                </a:cubicBezTo>
                <a:cubicBezTo>
                  <a:pt x="361" y="282"/>
                  <a:pt x="361" y="282"/>
                  <a:pt x="361" y="282"/>
                </a:cubicBezTo>
                <a:cubicBezTo>
                  <a:pt x="362" y="283"/>
                  <a:pt x="365" y="287"/>
                  <a:pt x="365" y="287"/>
                </a:cubicBezTo>
                <a:cubicBezTo>
                  <a:pt x="370" y="292"/>
                  <a:pt x="370" y="292"/>
                  <a:pt x="370" y="292"/>
                </a:cubicBezTo>
                <a:cubicBezTo>
                  <a:pt x="372" y="294"/>
                  <a:pt x="372" y="294"/>
                  <a:pt x="372" y="294"/>
                </a:cubicBezTo>
                <a:cubicBezTo>
                  <a:pt x="385" y="309"/>
                  <a:pt x="393" y="325"/>
                  <a:pt x="397" y="339"/>
                </a:cubicBezTo>
                <a:cubicBezTo>
                  <a:pt x="400" y="353"/>
                  <a:pt x="399" y="365"/>
                  <a:pt x="393" y="376"/>
                </a:cubicBezTo>
                <a:cubicBezTo>
                  <a:pt x="387" y="387"/>
                  <a:pt x="377" y="396"/>
                  <a:pt x="363" y="403"/>
                </a:cubicBezTo>
                <a:cubicBezTo>
                  <a:pt x="347" y="410"/>
                  <a:pt x="328" y="415"/>
                  <a:pt x="304" y="416"/>
                </a:cubicBezTo>
                <a:cubicBezTo>
                  <a:pt x="299" y="417"/>
                  <a:pt x="294" y="417"/>
                  <a:pt x="289" y="417"/>
                </a:cubicBezTo>
                <a:close/>
              </a:path>
            </a:pathLst>
          </a:custGeom>
          <a:solidFill>
            <a:schemeClr val="accent1"/>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sp>
        <p:nvSpPr>
          <p:cNvPr id="32" name="Freeform 71"/>
          <p:cNvSpPr>
            <a:spLocks/>
          </p:cNvSpPr>
          <p:nvPr/>
        </p:nvSpPr>
        <p:spPr bwMode="auto">
          <a:xfrm rot="18900000">
            <a:off x="7153910" y="2785241"/>
            <a:ext cx="999482" cy="927170"/>
          </a:xfrm>
          <a:custGeom>
            <a:avLst/>
            <a:gdLst>
              <a:gd name="T0" fmla="*/ 172 w 590"/>
              <a:gd name="T1" fmla="*/ 301 h 547"/>
              <a:gd name="T2" fmla="*/ 156 w 590"/>
              <a:gd name="T3" fmla="*/ 305 h 547"/>
              <a:gd name="T4" fmla="*/ 150 w 590"/>
              <a:gd name="T5" fmla="*/ 307 h 547"/>
              <a:gd name="T6" fmla="*/ 144 w 590"/>
              <a:gd name="T7" fmla="*/ 308 h 547"/>
              <a:gd name="T8" fmla="*/ 138 w 590"/>
              <a:gd name="T9" fmla="*/ 310 h 547"/>
              <a:gd name="T10" fmla="*/ 132 w 590"/>
              <a:gd name="T11" fmla="*/ 311 h 547"/>
              <a:gd name="T12" fmla="*/ 123 w 590"/>
              <a:gd name="T13" fmla="*/ 313 h 547"/>
              <a:gd name="T14" fmla="*/ 121 w 590"/>
              <a:gd name="T15" fmla="*/ 313 h 547"/>
              <a:gd name="T16" fmla="*/ 95 w 590"/>
              <a:gd name="T17" fmla="*/ 315 h 547"/>
              <a:gd name="T18" fmla="*/ 60 w 590"/>
              <a:gd name="T19" fmla="*/ 310 h 547"/>
              <a:gd name="T20" fmla="*/ 19 w 590"/>
              <a:gd name="T21" fmla="*/ 286 h 547"/>
              <a:gd name="T22" fmla="*/ 2 w 590"/>
              <a:gd name="T23" fmla="*/ 244 h 547"/>
              <a:gd name="T24" fmla="*/ 11 w 590"/>
              <a:gd name="T25" fmla="*/ 185 h 547"/>
              <a:gd name="T26" fmla="*/ 50 w 590"/>
              <a:gd name="T27" fmla="*/ 120 h 547"/>
              <a:gd name="T28" fmla="*/ 109 w 590"/>
              <a:gd name="T29" fmla="*/ 63 h 547"/>
              <a:gd name="T30" fmla="*/ 180 w 590"/>
              <a:gd name="T31" fmla="*/ 21 h 547"/>
              <a:gd name="T32" fmla="*/ 254 w 590"/>
              <a:gd name="T33" fmla="*/ 1 h 547"/>
              <a:gd name="T34" fmla="*/ 273 w 590"/>
              <a:gd name="T35" fmla="*/ 0 h 547"/>
              <a:gd name="T36" fmla="*/ 315 w 590"/>
              <a:gd name="T37" fmla="*/ 6 h 547"/>
              <a:gd name="T38" fmla="*/ 353 w 590"/>
              <a:gd name="T39" fmla="*/ 33 h 547"/>
              <a:gd name="T40" fmla="*/ 367 w 590"/>
              <a:gd name="T41" fmla="*/ 77 h 547"/>
              <a:gd name="T42" fmla="*/ 355 w 590"/>
              <a:gd name="T43" fmla="*/ 135 h 547"/>
              <a:gd name="T44" fmla="*/ 354 w 590"/>
              <a:gd name="T45" fmla="*/ 139 h 547"/>
              <a:gd name="T46" fmla="*/ 351 w 590"/>
              <a:gd name="T47" fmla="*/ 145 h 547"/>
              <a:gd name="T48" fmla="*/ 349 w 590"/>
              <a:gd name="T49" fmla="*/ 148 h 547"/>
              <a:gd name="T50" fmla="*/ 346 w 590"/>
              <a:gd name="T51" fmla="*/ 153 h 547"/>
              <a:gd name="T52" fmla="*/ 344 w 590"/>
              <a:gd name="T53" fmla="*/ 158 h 547"/>
              <a:gd name="T54" fmla="*/ 341 w 590"/>
              <a:gd name="T55" fmla="*/ 162 h 547"/>
              <a:gd name="T56" fmla="*/ 340 w 590"/>
              <a:gd name="T57" fmla="*/ 164 h 547"/>
              <a:gd name="T58" fmla="*/ 337 w 590"/>
              <a:gd name="T59" fmla="*/ 169 h 547"/>
              <a:gd name="T60" fmla="*/ 328 w 590"/>
              <a:gd name="T61" fmla="*/ 184 h 547"/>
              <a:gd name="T62" fmla="*/ 590 w 590"/>
              <a:gd name="T63" fmla="*/ 151 h 547"/>
              <a:gd name="T64" fmla="*/ 438 w 590"/>
              <a:gd name="T65" fmla="*/ 489 h 547"/>
              <a:gd name="T66" fmla="*/ 72 w 590"/>
              <a:gd name="T67" fmla="*/ 547 h 547"/>
              <a:gd name="T68" fmla="*/ 172 w 590"/>
              <a:gd name="T69" fmla="*/ 301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547">
                <a:moveTo>
                  <a:pt x="172" y="301"/>
                </a:moveTo>
                <a:cubicBezTo>
                  <a:pt x="156" y="305"/>
                  <a:pt x="156" y="305"/>
                  <a:pt x="156" y="305"/>
                </a:cubicBezTo>
                <a:cubicBezTo>
                  <a:pt x="154" y="306"/>
                  <a:pt x="152" y="306"/>
                  <a:pt x="150" y="307"/>
                </a:cubicBezTo>
                <a:cubicBezTo>
                  <a:pt x="148" y="307"/>
                  <a:pt x="146" y="308"/>
                  <a:pt x="144" y="308"/>
                </a:cubicBezTo>
                <a:cubicBezTo>
                  <a:pt x="138" y="310"/>
                  <a:pt x="138" y="310"/>
                  <a:pt x="138" y="310"/>
                </a:cubicBezTo>
                <a:cubicBezTo>
                  <a:pt x="136" y="310"/>
                  <a:pt x="134" y="311"/>
                  <a:pt x="132" y="311"/>
                </a:cubicBezTo>
                <a:cubicBezTo>
                  <a:pt x="132" y="311"/>
                  <a:pt x="124" y="312"/>
                  <a:pt x="123" y="313"/>
                </a:cubicBezTo>
                <a:cubicBezTo>
                  <a:pt x="121" y="313"/>
                  <a:pt x="121" y="313"/>
                  <a:pt x="121" y="313"/>
                </a:cubicBezTo>
                <a:cubicBezTo>
                  <a:pt x="112" y="314"/>
                  <a:pt x="103" y="315"/>
                  <a:pt x="95" y="315"/>
                </a:cubicBezTo>
                <a:cubicBezTo>
                  <a:pt x="82" y="315"/>
                  <a:pt x="70" y="313"/>
                  <a:pt x="60" y="310"/>
                </a:cubicBezTo>
                <a:cubicBezTo>
                  <a:pt x="43" y="305"/>
                  <a:pt x="29" y="297"/>
                  <a:pt x="19" y="286"/>
                </a:cubicBezTo>
                <a:cubicBezTo>
                  <a:pt x="9" y="275"/>
                  <a:pt x="4" y="260"/>
                  <a:pt x="2" y="244"/>
                </a:cubicBezTo>
                <a:cubicBezTo>
                  <a:pt x="0" y="226"/>
                  <a:pt x="3" y="206"/>
                  <a:pt x="11" y="185"/>
                </a:cubicBezTo>
                <a:cubicBezTo>
                  <a:pt x="20" y="163"/>
                  <a:pt x="33" y="142"/>
                  <a:pt x="50" y="120"/>
                </a:cubicBezTo>
                <a:cubicBezTo>
                  <a:pt x="66" y="100"/>
                  <a:pt x="86" y="80"/>
                  <a:pt x="109" y="63"/>
                </a:cubicBezTo>
                <a:cubicBezTo>
                  <a:pt x="131" y="46"/>
                  <a:pt x="155" y="32"/>
                  <a:pt x="180" y="21"/>
                </a:cubicBezTo>
                <a:cubicBezTo>
                  <a:pt x="206" y="10"/>
                  <a:pt x="231" y="3"/>
                  <a:pt x="254" y="1"/>
                </a:cubicBezTo>
                <a:cubicBezTo>
                  <a:pt x="261" y="0"/>
                  <a:pt x="267" y="0"/>
                  <a:pt x="273" y="0"/>
                </a:cubicBezTo>
                <a:cubicBezTo>
                  <a:pt x="289" y="0"/>
                  <a:pt x="303" y="2"/>
                  <a:pt x="315" y="6"/>
                </a:cubicBezTo>
                <a:cubicBezTo>
                  <a:pt x="331" y="12"/>
                  <a:pt x="344" y="21"/>
                  <a:pt x="353" y="33"/>
                </a:cubicBezTo>
                <a:cubicBezTo>
                  <a:pt x="362" y="45"/>
                  <a:pt x="367" y="60"/>
                  <a:pt x="367" y="77"/>
                </a:cubicBezTo>
                <a:cubicBezTo>
                  <a:pt x="368" y="95"/>
                  <a:pt x="364" y="115"/>
                  <a:pt x="355" y="135"/>
                </a:cubicBezTo>
                <a:cubicBezTo>
                  <a:pt x="355" y="136"/>
                  <a:pt x="354" y="139"/>
                  <a:pt x="354" y="139"/>
                </a:cubicBezTo>
                <a:cubicBezTo>
                  <a:pt x="351" y="145"/>
                  <a:pt x="351" y="145"/>
                  <a:pt x="351" y="145"/>
                </a:cubicBezTo>
                <a:cubicBezTo>
                  <a:pt x="349" y="148"/>
                  <a:pt x="349" y="148"/>
                  <a:pt x="349" y="148"/>
                </a:cubicBezTo>
                <a:cubicBezTo>
                  <a:pt x="346" y="153"/>
                  <a:pt x="346" y="153"/>
                  <a:pt x="346" y="153"/>
                </a:cubicBezTo>
                <a:cubicBezTo>
                  <a:pt x="346" y="155"/>
                  <a:pt x="345" y="157"/>
                  <a:pt x="344" y="158"/>
                </a:cubicBezTo>
                <a:cubicBezTo>
                  <a:pt x="343" y="160"/>
                  <a:pt x="342" y="161"/>
                  <a:pt x="341" y="162"/>
                </a:cubicBezTo>
                <a:cubicBezTo>
                  <a:pt x="340" y="164"/>
                  <a:pt x="340" y="164"/>
                  <a:pt x="340" y="164"/>
                </a:cubicBezTo>
                <a:cubicBezTo>
                  <a:pt x="339" y="165"/>
                  <a:pt x="338" y="167"/>
                  <a:pt x="337" y="169"/>
                </a:cubicBezTo>
                <a:cubicBezTo>
                  <a:pt x="328" y="184"/>
                  <a:pt x="328" y="184"/>
                  <a:pt x="328" y="184"/>
                </a:cubicBezTo>
                <a:cubicBezTo>
                  <a:pt x="590" y="151"/>
                  <a:pt x="590" y="151"/>
                  <a:pt x="590" y="151"/>
                </a:cubicBezTo>
                <a:cubicBezTo>
                  <a:pt x="438" y="489"/>
                  <a:pt x="438" y="489"/>
                  <a:pt x="438" y="489"/>
                </a:cubicBezTo>
                <a:cubicBezTo>
                  <a:pt x="72" y="547"/>
                  <a:pt x="72" y="547"/>
                  <a:pt x="72" y="547"/>
                </a:cubicBezTo>
                <a:lnTo>
                  <a:pt x="172" y="301"/>
                </a:lnTo>
                <a:close/>
              </a:path>
            </a:pathLst>
          </a:custGeom>
          <a:solidFill>
            <a:schemeClr val="accent3"/>
          </a:solidFill>
          <a:ln>
            <a:solidFill>
              <a:schemeClr val="bg1"/>
            </a:solidFill>
          </a:ln>
        </p:spPr>
        <p:txBody>
          <a:bodyPr vert="horz" wrap="square" lIns="68580" tIns="34290" rIns="68580" bIns="34290" numCol="1" anchor="t" anchorCtr="0" compatLnSpc="1">
            <a:prstTxWarp prst="textNoShape">
              <a:avLst/>
            </a:prstTxWarp>
          </a:bodyPr>
          <a:lstStyle/>
          <a:p>
            <a:endParaRPr lang="id-ID" sz="1350"/>
          </a:p>
        </p:txBody>
      </p:sp>
      <p:cxnSp>
        <p:nvCxnSpPr>
          <p:cNvPr id="33" name="Straight Connector 32"/>
          <p:cNvCxnSpPr/>
          <p:nvPr/>
        </p:nvCxnSpPr>
        <p:spPr>
          <a:xfrm flipH="1">
            <a:off x="4462801" y="1963320"/>
            <a:ext cx="1487816"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462800" y="4060414"/>
            <a:ext cx="1246777"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733355" y="3256470"/>
            <a:ext cx="1034744" cy="0"/>
          </a:xfrm>
          <a:prstGeom prst="straightConnector1">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6" name="Rectangle 1436"/>
          <p:cNvSpPr>
            <a:spLocks noChangeArrowheads="1"/>
          </p:cNvSpPr>
          <p:nvPr/>
        </p:nvSpPr>
        <p:spPr bwMode="auto">
          <a:xfrm>
            <a:off x="8841673" y="3107668"/>
            <a:ext cx="2976658" cy="276999"/>
          </a:xfrm>
          <a:prstGeom prst="rect">
            <a:avLst/>
          </a:prstGeom>
        </p:spPr>
        <p:txBody>
          <a:bodyPr vert="horz" wrap="square" lIns="68580" tIns="34290" rIns="68580" bIns="34290" rtlCol="0">
            <a:spAutoFit/>
          </a:bodyPr>
          <a:lstStyle/>
          <a:p>
            <a:pPr>
              <a:buFont typeface="Arial" pitchFamily="34" charset="0"/>
              <a:buNone/>
            </a:pPr>
            <a:r>
              <a:rPr lang="en-US" sz="1350" b="1">
                <a:solidFill>
                  <a:srgbClr val="273339"/>
                </a:solidFill>
              </a:rPr>
              <a:t>Standards/Research</a:t>
            </a:r>
          </a:p>
        </p:txBody>
      </p:sp>
      <p:sp>
        <p:nvSpPr>
          <p:cNvPr id="38" name="Rectangle 1436"/>
          <p:cNvSpPr>
            <a:spLocks noChangeArrowheads="1"/>
          </p:cNvSpPr>
          <p:nvPr/>
        </p:nvSpPr>
        <p:spPr bwMode="auto">
          <a:xfrm>
            <a:off x="2623562" y="3952183"/>
            <a:ext cx="1717127" cy="276999"/>
          </a:xfrm>
          <a:prstGeom prst="rect">
            <a:avLst/>
          </a:prstGeom>
        </p:spPr>
        <p:txBody>
          <a:bodyPr vert="horz" wrap="square" lIns="68580" tIns="34290" rIns="68580" bIns="34290" rtlCol="0">
            <a:spAutoFit/>
          </a:bodyPr>
          <a:lstStyle/>
          <a:p>
            <a:pPr algn="r">
              <a:buFont typeface="Arial" pitchFamily="34" charset="0"/>
              <a:buNone/>
            </a:pPr>
            <a:r>
              <a:rPr lang="en-US" sz="1350" b="1">
                <a:solidFill>
                  <a:srgbClr val="273339"/>
                </a:solidFill>
              </a:rPr>
              <a:t>Brands Involved</a:t>
            </a:r>
          </a:p>
        </p:txBody>
      </p:sp>
      <p:sp>
        <p:nvSpPr>
          <p:cNvPr id="39" name="Content Placeholder 2"/>
          <p:cNvSpPr txBox="1">
            <a:spLocks/>
          </p:cNvSpPr>
          <p:nvPr/>
        </p:nvSpPr>
        <p:spPr>
          <a:xfrm>
            <a:off x="2623562" y="4188681"/>
            <a:ext cx="1717127" cy="207749"/>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900">
                <a:solidFill>
                  <a:schemeClr val="bg2"/>
                </a:solidFill>
              </a:rPr>
              <a:t>ABCD</a:t>
            </a:r>
          </a:p>
        </p:txBody>
      </p:sp>
      <p:sp>
        <p:nvSpPr>
          <p:cNvPr id="40" name="Rectangle 1436"/>
          <p:cNvSpPr>
            <a:spLocks noChangeArrowheads="1"/>
          </p:cNvSpPr>
          <p:nvPr/>
        </p:nvSpPr>
        <p:spPr bwMode="auto">
          <a:xfrm>
            <a:off x="2623562" y="1812847"/>
            <a:ext cx="1717127" cy="276999"/>
          </a:xfrm>
          <a:prstGeom prst="rect">
            <a:avLst/>
          </a:prstGeom>
        </p:spPr>
        <p:txBody>
          <a:bodyPr vert="horz" wrap="square" lIns="68580" tIns="34290" rIns="68580" bIns="34290" rtlCol="0">
            <a:spAutoFit/>
          </a:bodyPr>
          <a:lstStyle/>
          <a:p>
            <a:pPr algn="r">
              <a:buFont typeface="Arial" pitchFamily="34" charset="0"/>
              <a:buNone/>
            </a:pPr>
            <a:r>
              <a:rPr lang="en-US" sz="1350" b="1">
                <a:solidFill>
                  <a:srgbClr val="273339"/>
                </a:solidFill>
              </a:rPr>
              <a:t>Policy</a:t>
            </a:r>
          </a:p>
        </p:txBody>
      </p:sp>
      <p:sp>
        <p:nvSpPr>
          <p:cNvPr id="41" name="Content Placeholder 2"/>
          <p:cNvSpPr txBox="1">
            <a:spLocks/>
          </p:cNvSpPr>
          <p:nvPr/>
        </p:nvSpPr>
        <p:spPr>
          <a:xfrm>
            <a:off x="2623562" y="2049345"/>
            <a:ext cx="1717127" cy="207749"/>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900">
                <a:solidFill>
                  <a:schemeClr val="bg2"/>
                </a:solidFill>
              </a:rPr>
              <a:t>EU</a:t>
            </a:r>
          </a:p>
        </p:txBody>
      </p:sp>
      <p:pic>
        <p:nvPicPr>
          <p:cNvPr id="42" name="Picture 41"/>
          <p:cNvPicPr>
            <a:picLocks noChangeAspect="1"/>
          </p:cNvPicPr>
          <p:nvPr/>
        </p:nvPicPr>
        <p:blipFill>
          <a:blip r:embed="rId5"/>
          <a:stretch>
            <a:fillRect/>
          </a:stretch>
        </p:blipFill>
        <p:spPr>
          <a:xfrm>
            <a:off x="8850564" y="3501200"/>
            <a:ext cx="742950" cy="723900"/>
          </a:xfrm>
          <a:prstGeom prst="rect">
            <a:avLst/>
          </a:prstGeom>
        </p:spPr>
      </p:pic>
      <p:pic>
        <p:nvPicPr>
          <p:cNvPr id="43" name="Picture 42"/>
          <p:cNvPicPr>
            <a:picLocks noChangeAspect="1"/>
          </p:cNvPicPr>
          <p:nvPr/>
        </p:nvPicPr>
        <p:blipFill>
          <a:blip r:embed="rId6"/>
          <a:stretch>
            <a:fillRect/>
          </a:stretch>
        </p:blipFill>
        <p:spPr>
          <a:xfrm>
            <a:off x="9700061" y="3477003"/>
            <a:ext cx="943424" cy="628949"/>
          </a:xfrm>
          <a:prstGeom prst="rect">
            <a:avLst/>
          </a:prstGeom>
        </p:spPr>
      </p:pic>
      <p:pic>
        <p:nvPicPr>
          <p:cNvPr id="44" name="Picture 43"/>
          <p:cNvPicPr>
            <a:picLocks noChangeAspect="1"/>
          </p:cNvPicPr>
          <p:nvPr/>
        </p:nvPicPr>
        <p:blipFill>
          <a:blip r:embed="rId7"/>
          <a:stretch>
            <a:fillRect/>
          </a:stretch>
        </p:blipFill>
        <p:spPr>
          <a:xfrm>
            <a:off x="10813752" y="3488083"/>
            <a:ext cx="834311" cy="564387"/>
          </a:xfrm>
          <a:prstGeom prst="rect">
            <a:avLst/>
          </a:prstGeom>
        </p:spPr>
      </p:pic>
      <p:pic>
        <p:nvPicPr>
          <p:cNvPr id="45" name="Picture 44"/>
          <p:cNvPicPr>
            <a:picLocks noChangeAspect="1"/>
          </p:cNvPicPr>
          <p:nvPr/>
        </p:nvPicPr>
        <p:blipFill>
          <a:blip r:embed="rId8"/>
          <a:stretch>
            <a:fillRect/>
          </a:stretch>
        </p:blipFill>
        <p:spPr>
          <a:xfrm>
            <a:off x="9140973" y="4275545"/>
            <a:ext cx="905082" cy="530565"/>
          </a:xfrm>
          <a:prstGeom prst="rect">
            <a:avLst/>
          </a:prstGeom>
        </p:spPr>
      </p:pic>
      <p:pic>
        <p:nvPicPr>
          <p:cNvPr id="46" name="Picture 45"/>
          <p:cNvPicPr>
            <a:picLocks noChangeAspect="1"/>
          </p:cNvPicPr>
          <p:nvPr/>
        </p:nvPicPr>
        <p:blipFill>
          <a:blip r:embed="rId9"/>
          <a:stretch>
            <a:fillRect/>
          </a:stretch>
        </p:blipFill>
        <p:spPr>
          <a:xfrm>
            <a:off x="10156361" y="4263011"/>
            <a:ext cx="1521640" cy="530989"/>
          </a:xfrm>
          <a:prstGeom prst="rect">
            <a:avLst/>
          </a:prstGeom>
        </p:spPr>
      </p:pic>
      <p:pic>
        <p:nvPicPr>
          <p:cNvPr id="47" name="Picture 46"/>
          <p:cNvPicPr>
            <a:picLocks noChangeAspect="1"/>
          </p:cNvPicPr>
          <p:nvPr/>
        </p:nvPicPr>
        <p:blipFill>
          <a:blip r:embed="rId10"/>
          <a:stretch>
            <a:fillRect/>
          </a:stretch>
        </p:blipFill>
        <p:spPr>
          <a:xfrm>
            <a:off x="3298622" y="4292555"/>
            <a:ext cx="855532" cy="1652921"/>
          </a:xfrm>
          <a:prstGeom prst="rect">
            <a:avLst/>
          </a:prstGeom>
        </p:spPr>
      </p:pic>
      <p:sp>
        <p:nvSpPr>
          <p:cNvPr id="49" name="TextBox 48"/>
          <p:cNvSpPr txBox="1"/>
          <p:nvPr/>
        </p:nvSpPr>
        <p:spPr>
          <a:xfrm>
            <a:off x="4154154" y="5382190"/>
            <a:ext cx="1968533" cy="344774"/>
          </a:xfrm>
          <a:prstGeom prst="rect">
            <a:avLst/>
          </a:prstGeom>
          <a:noFill/>
        </p:spPr>
        <p:txBody>
          <a:bodyPr vert="horz" wrap="square" lIns="0" rtlCol="0">
            <a:spAutoFit/>
          </a:bodyPr>
          <a:lstStyle/>
          <a:p>
            <a:pPr algn="l" rtl="0" eaLnBrk="1" fontAlgn="auto" hangingPunct="1">
              <a:lnSpc>
                <a:spcPts val="2200"/>
              </a:lnSpc>
              <a:spcBef>
                <a:spcPts val="0"/>
              </a:spcBef>
              <a:spcAft>
                <a:spcPts val="0"/>
              </a:spcAft>
              <a:buClr>
                <a:schemeClr val="tx2"/>
              </a:buClr>
            </a:pPr>
            <a:r>
              <a:rPr lang="en-US" sz="1400" b="0" i="0" u="none" baseline="0">
                <a:solidFill>
                  <a:srgbClr val="000000"/>
                </a:solidFill>
                <a:latin typeface="Arial"/>
                <a:hlinkClick r:id="rId11"/>
              </a:rPr>
              <a:t>Link</a:t>
            </a:r>
            <a:endParaRPr lang="en-US" sz="1400" b="0" i="0" u="none" baseline="0">
              <a:solidFill>
                <a:srgbClr val="000000"/>
              </a:solidFill>
              <a:latin typeface="Arial"/>
            </a:endParaRPr>
          </a:p>
        </p:txBody>
      </p:sp>
      <p:pic>
        <p:nvPicPr>
          <p:cNvPr id="50" name="Picture 49"/>
          <p:cNvPicPr>
            <a:picLocks noChangeAspect="1"/>
          </p:cNvPicPr>
          <p:nvPr/>
        </p:nvPicPr>
        <p:blipFill>
          <a:blip r:embed="rId12"/>
          <a:stretch>
            <a:fillRect/>
          </a:stretch>
        </p:blipFill>
        <p:spPr>
          <a:xfrm>
            <a:off x="2168991" y="2250049"/>
            <a:ext cx="1076325" cy="714375"/>
          </a:xfrm>
          <a:prstGeom prst="rect">
            <a:avLst/>
          </a:prstGeom>
        </p:spPr>
      </p:pic>
      <p:pic>
        <p:nvPicPr>
          <p:cNvPr id="51" name="Picture 50"/>
          <p:cNvPicPr>
            <a:picLocks noChangeAspect="1"/>
          </p:cNvPicPr>
          <p:nvPr/>
        </p:nvPicPr>
        <p:blipFill>
          <a:blip r:embed="rId13"/>
          <a:stretch>
            <a:fillRect/>
          </a:stretch>
        </p:blipFill>
        <p:spPr>
          <a:xfrm>
            <a:off x="3426129" y="2270028"/>
            <a:ext cx="1044099" cy="670522"/>
          </a:xfrm>
          <a:prstGeom prst="rect">
            <a:avLst/>
          </a:prstGeom>
        </p:spPr>
      </p:pic>
      <p:pic>
        <p:nvPicPr>
          <p:cNvPr id="52" name="Picture 51"/>
          <p:cNvPicPr>
            <a:picLocks noChangeAspect="1"/>
          </p:cNvPicPr>
          <p:nvPr/>
        </p:nvPicPr>
        <p:blipFill>
          <a:blip r:embed="rId14"/>
          <a:stretch>
            <a:fillRect/>
          </a:stretch>
        </p:blipFill>
        <p:spPr>
          <a:xfrm>
            <a:off x="928964" y="2250049"/>
            <a:ext cx="1122634" cy="729964"/>
          </a:xfrm>
          <a:prstGeom prst="rect">
            <a:avLst/>
          </a:prstGeom>
        </p:spPr>
      </p:pic>
      <p:grpSp>
        <p:nvGrpSpPr>
          <p:cNvPr id="53" name="Post-it"/>
          <p:cNvGrpSpPr/>
          <p:nvPr>
            <p:custDataLst>
              <p:tags r:id="rId1"/>
            </p:custDataLst>
          </p:nvPr>
        </p:nvGrpSpPr>
        <p:grpSpPr bwMode="gray">
          <a:xfrm>
            <a:off x="9027472" y="1350245"/>
            <a:ext cx="1850674" cy="1455815"/>
            <a:chOff x="1855690" y="3636719"/>
            <a:chExt cx="1858386" cy="1455478"/>
          </a:xfrm>
        </p:grpSpPr>
        <p:pic>
          <p:nvPicPr>
            <p:cNvPr id="54" name="Grafik 6" descr="PostIt.png"/>
            <p:cNvPicPr>
              <a:picLocks noChangeAspect="1"/>
            </p:cNvPicPr>
            <p:nvPr>
              <p:custDataLst>
                <p:tags r:id="rId2"/>
              </p:custDataLst>
            </p:nvPr>
          </p:nvPicPr>
          <p:blipFill>
            <a:blip r:embed="rId15" cstate="print"/>
            <a:stretch>
              <a:fillRect/>
            </a:stretch>
          </p:blipFill>
          <p:spPr bwMode="gray">
            <a:xfrm rot="388300">
              <a:off x="1855690" y="3636719"/>
              <a:ext cx="1858386" cy="1455478"/>
            </a:xfrm>
            <a:prstGeom prst="rect">
              <a:avLst/>
            </a:prstGeom>
          </p:spPr>
        </p:pic>
        <p:sp>
          <p:nvSpPr>
            <p:cNvPr id="55" name="Rectangle 15"/>
            <p:cNvSpPr>
              <a:spLocks noChangeArrowheads="1"/>
            </p:cNvSpPr>
            <p:nvPr>
              <p:custDataLst>
                <p:tags r:id="rId3"/>
              </p:custDataLst>
            </p:nvPr>
          </p:nvSpPr>
          <p:spPr bwMode="gray">
            <a:xfrm rot="360376">
              <a:off x="1963398" y="3773030"/>
              <a:ext cx="1669696" cy="1153339"/>
            </a:xfrm>
            <a:prstGeom prst="rect">
              <a:avLst/>
            </a:prstGeom>
            <a:noFill/>
            <a:ln w="9525" algn="ctr">
              <a:noFill/>
              <a:miter lim="800000"/>
              <a:headEnd/>
              <a:tailEnd/>
            </a:ln>
          </p:spPr>
          <p:txBody>
            <a:bodyPr wrap="square" lIns="70239" tIns="35120" rIns="70239" bIns="35120" anchor="ctr">
              <a:noAutofit/>
            </a:bodyPr>
            <a:lstStyle/>
            <a:p>
              <a:pPr algn="ctr" defTabSz="914400" fontAlgn="base">
                <a:spcBef>
                  <a:spcPct val="0"/>
                </a:spcBef>
                <a:spcAft>
                  <a:spcPct val="0"/>
                </a:spcAft>
              </a:pPr>
              <a:r>
                <a:rPr lang="en-GB" sz="1600">
                  <a:solidFill>
                    <a:srgbClr val="000000"/>
                  </a:solidFill>
                </a:rPr>
                <a:t>Continued Developments</a:t>
              </a:r>
            </a:p>
          </p:txBody>
        </p:sp>
      </p:grpSp>
      <p:pic>
        <p:nvPicPr>
          <p:cNvPr id="3" name="Grafik 10">
            <a:extLst>
              <a:ext uri="{FF2B5EF4-FFF2-40B4-BE49-F238E27FC236}">
                <a16:creationId xmlns:a16="http://schemas.microsoft.com/office/drawing/2014/main" id="{E98780E1-236B-93B5-0E06-3DD5F162862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 name="Rectangle 3">
            <a:extLst>
              <a:ext uri="{FF2B5EF4-FFF2-40B4-BE49-F238E27FC236}">
                <a16:creationId xmlns:a16="http://schemas.microsoft.com/office/drawing/2014/main" id="{04E155C5-5D24-B72C-8ECB-27A6D833138A}"/>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35E59D0-409D-D769-CA21-4734B3C6F2A1}"/>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96FE7E4-C052-5D98-AE22-4B57F0F7771B}"/>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64353B3-0BB6-D82D-2F88-879A0C334C0B}"/>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1D6BB9D-9A25-1D60-E980-CC0F7ED2B64B}"/>
              </a:ext>
            </a:extLst>
          </p:cNvPr>
          <p:cNvSpPr txBox="1"/>
          <p:nvPr/>
        </p:nvSpPr>
        <p:spPr>
          <a:xfrm>
            <a:off x="571500" y="688509"/>
            <a:ext cx="215095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Status-Quo</a:t>
            </a:r>
          </a:p>
        </p:txBody>
      </p:sp>
      <p:sp>
        <p:nvSpPr>
          <p:cNvPr id="48" name="Date Placeholder 47">
            <a:extLst>
              <a:ext uri="{FF2B5EF4-FFF2-40B4-BE49-F238E27FC236}">
                <a16:creationId xmlns:a16="http://schemas.microsoft.com/office/drawing/2014/main" id="{52F8091F-21FD-50A4-EDA7-6A584940F40A}"/>
              </a:ext>
            </a:extLst>
          </p:cNvPr>
          <p:cNvSpPr>
            <a:spLocks noGrp="1"/>
          </p:cNvSpPr>
          <p:nvPr>
            <p:ph type="dt" sz="half" idx="10"/>
          </p:nvPr>
        </p:nvSpPr>
        <p:spPr/>
        <p:txBody>
          <a:bodyPr/>
          <a:lstStyle/>
          <a:p>
            <a:fld id="{2B40B90E-5C13-4738-BE4E-3F169C91C4D6}" type="datetime1">
              <a:rPr lang="en-IN" smtClean="0"/>
              <a:t>08-12-2022</a:t>
            </a:fld>
            <a:endParaRPr lang="en-US"/>
          </a:p>
        </p:txBody>
      </p:sp>
      <p:sp>
        <p:nvSpPr>
          <p:cNvPr id="56" name="Footer Placeholder 55">
            <a:extLst>
              <a:ext uri="{FF2B5EF4-FFF2-40B4-BE49-F238E27FC236}">
                <a16:creationId xmlns:a16="http://schemas.microsoft.com/office/drawing/2014/main" id="{9CAD8947-A99E-1735-6B8C-343E987A205C}"/>
              </a:ext>
            </a:extLst>
          </p:cNvPr>
          <p:cNvSpPr>
            <a:spLocks noGrp="1"/>
          </p:cNvSpPr>
          <p:nvPr>
            <p:ph type="ftr" sz="quarter" idx="11"/>
          </p:nvPr>
        </p:nvSpPr>
        <p:spPr/>
        <p:txBody>
          <a:bodyPr/>
          <a:lstStyle/>
          <a:p>
            <a:r>
              <a:rPr lang="en-US"/>
              <a:t>Sustainability in Textiles : Expectations &amp; Trends</a:t>
            </a:r>
          </a:p>
        </p:txBody>
      </p:sp>
      <p:sp>
        <p:nvSpPr>
          <p:cNvPr id="57" name="Slide Number Placeholder 56">
            <a:extLst>
              <a:ext uri="{FF2B5EF4-FFF2-40B4-BE49-F238E27FC236}">
                <a16:creationId xmlns:a16="http://schemas.microsoft.com/office/drawing/2014/main" id="{2BA82EE2-8125-E505-292A-C2567AAF7B13}"/>
              </a:ext>
            </a:extLst>
          </p:cNvPr>
          <p:cNvSpPr>
            <a:spLocks noGrp="1"/>
          </p:cNvSpPr>
          <p:nvPr>
            <p:ph type="sldNum" sz="quarter" idx="12"/>
          </p:nvPr>
        </p:nvSpPr>
        <p:spPr/>
        <p:txBody>
          <a:bodyPr/>
          <a:lstStyle/>
          <a:p>
            <a:fld id="{4915BD61-E5D5-4E4F-ADA0-6F3448AB9FA6}" type="slidenum">
              <a:rPr lang="en-US" smtClean="0"/>
              <a:pPr/>
              <a:t>20</a:t>
            </a:fld>
            <a:endParaRPr lang="en-US"/>
          </a:p>
        </p:txBody>
      </p:sp>
    </p:spTree>
    <p:extLst>
      <p:ext uri="{BB962C8B-B14F-4D97-AF65-F5344CB8AC3E}">
        <p14:creationId xmlns:p14="http://schemas.microsoft.com/office/powerpoint/2010/main" val="3347153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bstrac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5897" y="4108281"/>
            <a:ext cx="2755136" cy="14712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25846" y="5570794"/>
            <a:ext cx="4013055" cy="339004"/>
          </a:xfrm>
          <a:prstGeom prst="rect">
            <a:avLst/>
          </a:prstGeom>
          <a:noFill/>
        </p:spPr>
        <p:txBody>
          <a:bodyPr vert="horz" wrap="square" lIns="0" rtlCol="0">
            <a:spAutoFit/>
          </a:bodyPr>
          <a:lstStyle/>
          <a:p>
            <a:pPr>
              <a:lnSpc>
                <a:spcPts val="2200"/>
              </a:lnSpc>
              <a:buClr>
                <a:schemeClr val="tx2"/>
              </a:buClr>
            </a:pPr>
            <a:r>
              <a:rPr lang="en-GB" sz="1200">
                <a:solidFill>
                  <a:srgbClr val="000000"/>
                </a:solidFill>
                <a:hlinkClick r:id="rId3"/>
              </a:rPr>
              <a:t>https://pubs.acs.org/doi/10.1021/acs.est.7b01750</a:t>
            </a:r>
            <a:r>
              <a:rPr lang="en-GB" sz="1200">
                <a:solidFill>
                  <a:srgbClr val="000000"/>
                </a:solidFill>
              </a:rPr>
              <a:t> </a:t>
            </a:r>
            <a:endParaRPr lang="en-GB" sz="1200" b="0" i="0" u="none" baseline="0">
              <a:solidFill>
                <a:srgbClr val="000000"/>
              </a:solidFill>
              <a:latin typeface="Arial"/>
            </a:endParaRPr>
          </a:p>
        </p:txBody>
      </p:sp>
      <p:pic>
        <p:nvPicPr>
          <p:cNvPr id="9" name="Picture 8"/>
          <p:cNvPicPr>
            <a:picLocks noChangeAspect="1"/>
          </p:cNvPicPr>
          <p:nvPr/>
        </p:nvPicPr>
        <p:blipFill>
          <a:blip r:embed="rId4"/>
          <a:stretch>
            <a:fillRect/>
          </a:stretch>
        </p:blipFill>
        <p:spPr>
          <a:xfrm>
            <a:off x="2206665" y="1629544"/>
            <a:ext cx="6100833" cy="2190838"/>
          </a:xfrm>
          <a:prstGeom prst="rect">
            <a:avLst/>
          </a:prstGeom>
        </p:spPr>
      </p:pic>
      <p:sp>
        <p:nvSpPr>
          <p:cNvPr id="10" name="Rectangle 9"/>
          <p:cNvSpPr/>
          <p:nvPr/>
        </p:nvSpPr>
        <p:spPr>
          <a:xfrm>
            <a:off x="3862896" y="3348683"/>
            <a:ext cx="1853144" cy="333105"/>
          </a:xfrm>
          <a:prstGeom prst="rect">
            <a:avLst/>
          </a:prstGeom>
        </p:spPr>
        <p:txBody>
          <a:bodyPr wrap="square">
            <a:spAutoFit/>
          </a:bodyPr>
          <a:lstStyle/>
          <a:p>
            <a:pPr>
              <a:lnSpc>
                <a:spcPts val="2200"/>
              </a:lnSpc>
              <a:buClr>
                <a:schemeClr val="tx2"/>
              </a:buClr>
            </a:pPr>
            <a:r>
              <a:rPr lang="en-GB" sz="1000">
                <a:hlinkClick r:id="rId5"/>
              </a:rPr>
              <a:t>Micro plastics (nature.org)</a:t>
            </a:r>
            <a:endParaRPr lang="en-GB" sz="1000">
              <a:solidFill>
                <a:srgbClr val="000000"/>
              </a:solidFill>
            </a:endParaRPr>
          </a:p>
        </p:txBody>
      </p:sp>
      <p:sp>
        <p:nvSpPr>
          <p:cNvPr id="11" name="Up Arrow 10"/>
          <p:cNvSpPr/>
          <p:nvPr/>
        </p:nvSpPr>
        <p:spPr>
          <a:xfrm>
            <a:off x="6733805" y="3618742"/>
            <a:ext cx="321045" cy="441482"/>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GB" sz="2400" b="0" i="0" u="none" baseline="0">
              <a:solidFill>
                <a:srgbClr val="FFFFFF"/>
              </a:solidFill>
              <a:latin typeface="Arial"/>
            </a:endParaRPr>
          </a:p>
        </p:txBody>
      </p:sp>
      <p:sp>
        <p:nvSpPr>
          <p:cNvPr id="12" name="Plus 11"/>
          <p:cNvSpPr/>
          <p:nvPr/>
        </p:nvSpPr>
        <p:spPr>
          <a:xfrm>
            <a:off x="4638570" y="4372224"/>
            <a:ext cx="883367" cy="882872"/>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GB" sz="2400" b="0" i="0" u="none" baseline="0">
              <a:solidFill>
                <a:srgbClr val="FFFFFF"/>
              </a:solidFill>
              <a:latin typeface="Arial"/>
            </a:endParaRPr>
          </a:p>
        </p:txBody>
      </p:sp>
      <p:sp>
        <p:nvSpPr>
          <p:cNvPr id="13" name="Up Arrow 12"/>
          <p:cNvSpPr/>
          <p:nvPr/>
        </p:nvSpPr>
        <p:spPr>
          <a:xfrm>
            <a:off x="3862895" y="3723854"/>
            <a:ext cx="321045" cy="441482"/>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GB" sz="2400" b="0" i="0" u="none" baseline="0">
              <a:solidFill>
                <a:srgbClr val="FFFFFF"/>
              </a:solidFill>
              <a:latin typeface="Arial"/>
            </a:endParaRPr>
          </a:p>
        </p:txBody>
      </p:sp>
      <p:pic>
        <p:nvPicPr>
          <p:cNvPr id="2" name="Grafik 10">
            <a:extLst>
              <a:ext uri="{FF2B5EF4-FFF2-40B4-BE49-F238E27FC236}">
                <a16:creationId xmlns:a16="http://schemas.microsoft.com/office/drawing/2014/main" id="{9AC76A62-82F0-5E89-7BA1-FAFB6AAE7A8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320402CB-F9DA-9C9B-CD16-E93EA2B38982}"/>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68CC9B4-E16D-5EAA-4DA8-011A6718E8E8}"/>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7E78501-49DE-8E5A-BE09-E265CEC70566}"/>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20DDFC4-60B1-99AD-2C69-7A76DA5E35AB}"/>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AF9760A-0A5E-7ECD-8559-63A65C3AAD14}"/>
              </a:ext>
            </a:extLst>
          </p:cNvPr>
          <p:cNvSpPr txBox="1"/>
          <p:nvPr/>
        </p:nvSpPr>
        <p:spPr>
          <a:xfrm>
            <a:off x="571499" y="688509"/>
            <a:ext cx="5934497"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Holistic Evaluation &amp; Assessment</a:t>
            </a:r>
          </a:p>
        </p:txBody>
      </p:sp>
      <p:sp>
        <p:nvSpPr>
          <p:cNvPr id="16" name="Date Placeholder 15">
            <a:extLst>
              <a:ext uri="{FF2B5EF4-FFF2-40B4-BE49-F238E27FC236}">
                <a16:creationId xmlns:a16="http://schemas.microsoft.com/office/drawing/2014/main" id="{3A49CDFC-A0FF-8455-AE4D-74BC2151F10C}"/>
              </a:ext>
            </a:extLst>
          </p:cNvPr>
          <p:cNvSpPr>
            <a:spLocks noGrp="1"/>
          </p:cNvSpPr>
          <p:nvPr>
            <p:ph type="dt" sz="half" idx="10"/>
          </p:nvPr>
        </p:nvSpPr>
        <p:spPr/>
        <p:txBody>
          <a:bodyPr/>
          <a:lstStyle/>
          <a:p>
            <a:fld id="{268FE7A8-E1AB-45CA-9736-77CC1A4C9CCD}" type="datetime1">
              <a:rPr lang="en-IN" smtClean="0"/>
              <a:t>08-12-2022</a:t>
            </a:fld>
            <a:endParaRPr lang="en-US"/>
          </a:p>
        </p:txBody>
      </p:sp>
      <p:sp>
        <p:nvSpPr>
          <p:cNvPr id="17" name="Footer Placeholder 16">
            <a:extLst>
              <a:ext uri="{FF2B5EF4-FFF2-40B4-BE49-F238E27FC236}">
                <a16:creationId xmlns:a16="http://schemas.microsoft.com/office/drawing/2014/main" id="{6E63B48F-4D99-CEA3-40D4-4E318CA9463E}"/>
              </a:ext>
            </a:extLst>
          </p:cNvPr>
          <p:cNvSpPr>
            <a:spLocks noGrp="1"/>
          </p:cNvSpPr>
          <p:nvPr>
            <p:ph type="ftr" sz="quarter" idx="11"/>
          </p:nvPr>
        </p:nvSpPr>
        <p:spPr/>
        <p:txBody>
          <a:bodyPr/>
          <a:lstStyle/>
          <a:p>
            <a:r>
              <a:rPr lang="en-US"/>
              <a:t>Sustainability in Textiles : Expectations &amp; Trends</a:t>
            </a:r>
          </a:p>
        </p:txBody>
      </p:sp>
      <p:sp>
        <p:nvSpPr>
          <p:cNvPr id="18" name="Slide Number Placeholder 17">
            <a:extLst>
              <a:ext uri="{FF2B5EF4-FFF2-40B4-BE49-F238E27FC236}">
                <a16:creationId xmlns:a16="http://schemas.microsoft.com/office/drawing/2014/main" id="{21961A55-D67A-3AD7-4644-FC3A288FDFAF}"/>
              </a:ext>
            </a:extLst>
          </p:cNvPr>
          <p:cNvSpPr>
            <a:spLocks noGrp="1"/>
          </p:cNvSpPr>
          <p:nvPr>
            <p:ph type="sldNum" sz="quarter" idx="12"/>
          </p:nvPr>
        </p:nvSpPr>
        <p:spPr/>
        <p:txBody>
          <a:bodyPr/>
          <a:lstStyle/>
          <a:p>
            <a:fld id="{4915BD61-E5D5-4E4F-ADA0-6F3448AB9FA6}" type="slidenum">
              <a:rPr lang="en-US" smtClean="0"/>
              <a:pPr/>
              <a:t>21</a:t>
            </a:fld>
            <a:endParaRPr lang="en-US"/>
          </a:p>
        </p:txBody>
      </p:sp>
    </p:spTree>
    <p:extLst>
      <p:ext uri="{BB962C8B-B14F-4D97-AF65-F5344CB8AC3E}">
        <p14:creationId xmlns:p14="http://schemas.microsoft.com/office/powerpoint/2010/main" val="280280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sp>
        <p:nvSpPr>
          <p:cNvPr id="3" name="Text Placeholder 2"/>
          <p:cNvSpPr>
            <a:spLocks noGrp="1"/>
          </p:cNvSpPr>
          <p:nvPr>
            <p:ph type="body" sz="quarter" idx="13"/>
          </p:nvPr>
        </p:nvSpPr>
        <p:spPr/>
        <p:txBody>
          <a:bodyPr/>
          <a:lstStyle/>
          <a:p>
            <a:endParaRPr lang="en-US">
              <a:latin typeface="+mj-lt"/>
            </a:endParaRP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5">
              <a:extLst>
                <a:ext uri="{FF2B5EF4-FFF2-40B4-BE49-F238E27FC236}">
                  <a16:creationId xmlns:a16="http://schemas.microsoft.com/office/drawing/2014/main" id="{910E0FB9-9C14-40E8-8B5A-ACAE1312B09E}"/>
                </a:ext>
              </a:extLst>
            </p:cNvPr>
            <p:cNvGrpSpPr/>
            <p:nvPr>
              <p:custDataLst>
                <p:tags r:id="rId4"/>
              </p:custDataLst>
            </p:nvPr>
          </p:nvGrpSpPr>
          <p:grpSpPr>
            <a:xfrm>
              <a:off x="550436" y="3630290"/>
              <a:ext cx="11088687" cy="391187"/>
              <a:chOff x="550863" y="2061604"/>
              <a:chExt cx="11088687" cy="504070"/>
            </a:xfrm>
          </p:grpSpPr>
          <p:sp>
            <p:nvSpPr>
              <p:cNvPr id="57" name="MIO_AGENDA_ELEMENT_DECORATOR_5">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5">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MIO_AGENDA_ELEMENT_DECORATOR_10">
              <a:extLst>
                <a:ext uri="{FF2B5EF4-FFF2-40B4-BE49-F238E27FC236}">
                  <a16:creationId xmlns:a16="http://schemas.microsoft.com/office/drawing/2014/main" id="{EA9C22A2-0157-4943-BFD2-C49AEA9DC67E}"/>
                </a:ext>
              </a:extLst>
            </p:cNvPr>
            <p:cNvGrpSpPr/>
            <p:nvPr>
              <p:custDataLst>
                <p:tags r:id="rId5"/>
              </p:custDataLst>
            </p:nvPr>
          </p:nvGrpSpPr>
          <p:grpSpPr>
            <a:xfrm>
              <a:off x="550863" y="5558353"/>
              <a:ext cx="11088687" cy="391187"/>
              <a:chOff x="550863" y="2061604"/>
              <a:chExt cx="11088687" cy="504070"/>
            </a:xfrm>
          </p:grpSpPr>
          <p:sp>
            <p:nvSpPr>
              <p:cNvPr id="52" name="MIO_AGENDA_ELEMENT_DECORATOR_10">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MIO_AGENDA_ELEMENT_DECORATOR_10"/>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MIO_AGENDA_ELEMENT_DECORATOR_9">
              <a:extLst>
                <a:ext uri="{FF2B5EF4-FFF2-40B4-BE49-F238E27FC236}">
                  <a16:creationId xmlns:a16="http://schemas.microsoft.com/office/drawing/2014/main" id="{EA9C22A2-0157-4943-BFD2-C49AEA9DC67E}"/>
                </a:ext>
              </a:extLst>
            </p:cNvPr>
            <p:cNvGrpSpPr/>
            <p:nvPr>
              <p:custDataLst>
                <p:tags r:id="rId6"/>
              </p:custDataLst>
            </p:nvPr>
          </p:nvGrpSpPr>
          <p:grpSpPr>
            <a:xfrm>
              <a:off x="550863" y="5172740"/>
              <a:ext cx="11088687" cy="391187"/>
              <a:chOff x="550863" y="2061604"/>
              <a:chExt cx="11088687" cy="504070"/>
            </a:xfrm>
          </p:grpSpPr>
          <p:sp>
            <p:nvSpPr>
              <p:cNvPr id="47" name="MIO_AGENDA_ELEMENT_DECORATOR_9">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MIO_AGENDA_ELEMENT_DECORATOR_9"/>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8">
              <a:extLst>
                <a:ext uri="{FF2B5EF4-FFF2-40B4-BE49-F238E27FC236}">
                  <a16:creationId xmlns:a16="http://schemas.microsoft.com/office/drawing/2014/main" id="{EA9C22A2-0157-4943-BFD2-C49AEA9DC67E}"/>
                </a:ext>
              </a:extLst>
            </p:cNvPr>
            <p:cNvGrpSpPr/>
            <p:nvPr>
              <p:custDataLst>
                <p:tags r:id="rId7"/>
              </p:custDataLst>
            </p:nvPr>
          </p:nvGrpSpPr>
          <p:grpSpPr>
            <a:xfrm>
              <a:off x="550863" y="4787128"/>
              <a:ext cx="11088687" cy="391187"/>
              <a:chOff x="550863" y="2061604"/>
              <a:chExt cx="11088687" cy="504070"/>
            </a:xfrm>
          </p:grpSpPr>
          <p:sp>
            <p:nvSpPr>
              <p:cNvPr id="42" name="MIO_AGENDA_ELEMENT_DECORATOR_8">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3" name="MIO_AGENDA_ELEMENT_DECORATOR_8"/>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MIO_AGENDA_ELEMENT_DECORATOR_7">
              <a:extLst>
                <a:ext uri="{FF2B5EF4-FFF2-40B4-BE49-F238E27FC236}">
                  <a16:creationId xmlns:a16="http://schemas.microsoft.com/office/drawing/2014/main" id="{EA9C22A2-0157-4943-BFD2-C49AEA9DC67E}"/>
                </a:ext>
              </a:extLst>
            </p:cNvPr>
            <p:cNvGrpSpPr/>
            <p:nvPr>
              <p:custDataLst>
                <p:tags r:id="rId8"/>
              </p:custDataLst>
            </p:nvPr>
          </p:nvGrpSpPr>
          <p:grpSpPr>
            <a:xfrm>
              <a:off x="550863" y="4401515"/>
              <a:ext cx="11088687" cy="391187"/>
              <a:chOff x="550863" y="2061604"/>
              <a:chExt cx="11088687" cy="504070"/>
            </a:xfrm>
          </p:grpSpPr>
          <p:sp>
            <p:nvSpPr>
              <p:cNvPr id="37" name="MIO_AGENDA_ELEMENT_DECORATOR_7">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MIO_AGENDA_ELEMENT_DECORATOR_7"/>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MIO_AGENDA_ELEMENT_DECORATOR_6">
              <a:extLst>
                <a:ext uri="{FF2B5EF4-FFF2-40B4-BE49-F238E27FC236}">
                  <a16:creationId xmlns:a16="http://schemas.microsoft.com/office/drawing/2014/main" id="{EA9C22A2-0157-4943-BFD2-C49AEA9DC67E}"/>
                </a:ext>
              </a:extLst>
            </p:cNvPr>
            <p:cNvGrpSpPr/>
            <p:nvPr>
              <p:custDataLst>
                <p:tags r:id="rId9"/>
              </p:custDataLst>
            </p:nvPr>
          </p:nvGrpSpPr>
          <p:grpSpPr>
            <a:xfrm>
              <a:off x="550863" y="4015903"/>
              <a:ext cx="11088687" cy="391187"/>
              <a:chOff x="550863" y="2061604"/>
              <a:chExt cx="11088687" cy="504070"/>
            </a:xfrm>
          </p:grpSpPr>
          <p:sp>
            <p:nvSpPr>
              <p:cNvPr id="32" name="MIO_AGENDA_ELEMENT_DECORATOR_6">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MIO_AGENDA_ELEMENT_DECORATOR_6"/>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MIO_AGENDA_ELEMENT_DECORATOR_4">
              <a:extLst>
                <a:ext uri="{FF2B5EF4-FFF2-40B4-BE49-F238E27FC236}">
                  <a16:creationId xmlns:a16="http://schemas.microsoft.com/office/drawing/2014/main" id="{EA9C22A2-0157-4943-BFD2-C49AEA9DC67E}"/>
                </a:ext>
              </a:extLst>
            </p:cNvPr>
            <p:cNvGrpSpPr/>
            <p:nvPr>
              <p:custDataLst>
                <p:tags r:id="rId10"/>
              </p:custDataLst>
            </p:nvPr>
          </p:nvGrpSpPr>
          <p:grpSpPr>
            <a:xfrm>
              <a:off x="550863" y="3244678"/>
              <a:ext cx="11088687" cy="391187"/>
              <a:chOff x="550863" y="2061604"/>
              <a:chExt cx="11088687" cy="504070"/>
            </a:xfrm>
          </p:grpSpPr>
          <p:sp>
            <p:nvSpPr>
              <p:cNvPr id="22" name="MIO_AGENDA_ELEMENT_DECORATOR_4">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3" name="MIO_AGENDA_ELEMENT_DECORATOR_4"/>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MIO_AGENDA_ELEMENT_DECORATOR_3">
              <a:extLst>
                <a:ext uri="{FF2B5EF4-FFF2-40B4-BE49-F238E27FC236}">
                  <a16:creationId xmlns:a16="http://schemas.microsoft.com/office/drawing/2014/main" id="{EA9C22A2-0157-4943-BFD2-C49AEA9DC67E}"/>
                </a:ext>
              </a:extLst>
            </p:cNvPr>
            <p:cNvGrpSpPr/>
            <p:nvPr>
              <p:custDataLst>
                <p:tags r:id="rId11"/>
              </p:custDataLst>
            </p:nvPr>
          </p:nvGrpSpPr>
          <p:grpSpPr>
            <a:xfrm>
              <a:off x="550863" y="2859065"/>
              <a:ext cx="11088687" cy="391187"/>
              <a:chOff x="550863" y="2061604"/>
              <a:chExt cx="11088687" cy="504070"/>
            </a:xfrm>
          </p:grpSpPr>
          <p:sp>
            <p:nvSpPr>
              <p:cNvPr id="17" name="MIO_AGENDA_ELEMENT_DECORATOR_3">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8" name="MIO_AGENDA_ELEMENT_DECORATOR_3"/>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MIO_AGENDA_ELEMENT_DECORATOR_2">
              <a:extLst>
                <a:ext uri="{FF2B5EF4-FFF2-40B4-BE49-F238E27FC236}">
                  <a16:creationId xmlns:a16="http://schemas.microsoft.com/office/drawing/2014/main" id="{EA9C22A2-0157-4943-BFD2-C49AEA9DC67E}"/>
                </a:ext>
              </a:extLst>
            </p:cNvPr>
            <p:cNvGrpSpPr/>
            <p:nvPr>
              <p:custDataLst>
                <p:tags r:id="rId12"/>
              </p:custDataLst>
            </p:nvPr>
          </p:nvGrpSpPr>
          <p:grpSpPr>
            <a:xfrm>
              <a:off x="550863" y="2473452"/>
              <a:ext cx="11088687" cy="391187"/>
              <a:chOff x="550863" y="2061604"/>
              <a:chExt cx="11088687" cy="504070"/>
            </a:xfrm>
          </p:grpSpPr>
          <p:sp>
            <p:nvSpPr>
              <p:cNvPr id="12" name="MIO_AGENDA_ELEMENT_DECORATOR_2">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 name="MIO_AGENDA_ELEMENT_DECORATOR_2"/>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MIO_AGENDA_ELEMENT_DECORATOR_1">
              <a:extLst>
                <a:ext uri="{FF2B5EF4-FFF2-40B4-BE49-F238E27FC236}">
                  <a16:creationId xmlns:a16="http://schemas.microsoft.com/office/drawing/2014/main" id="{EA9C22A2-0157-4943-BFD2-C49AEA9DC67E}"/>
                </a:ext>
              </a:extLst>
            </p:cNvPr>
            <p:cNvGrpSpPr/>
            <p:nvPr>
              <p:custDataLst>
                <p:tags r:id="rId13"/>
              </p:custDataLst>
            </p:nvPr>
          </p:nvGrpSpPr>
          <p:grpSpPr>
            <a:xfrm>
              <a:off x="550863" y="2087839"/>
              <a:ext cx="11088687" cy="391187"/>
              <a:chOff x="550863" y="2061604"/>
              <a:chExt cx="11088687" cy="504070"/>
            </a:xfrm>
          </p:grpSpPr>
          <p:sp>
            <p:nvSpPr>
              <p:cNvPr id="7" name="MIO_AGENDA_ELEMENT_DECORATOR_1">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MIO_AGENDA_ELEMENT_DECORATOR_1"/>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MIO_AGENDA_ELEMENT_TITEL_1">
              <a:hlinkClick r:id="rId51" action="ppaction://hlinksldjump"/>
            </p:cNvPr>
            <p:cNvSpPr>
              <a:spLocks/>
            </p:cNvSpPr>
            <p:nvPr>
              <p:custDataLst>
                <p:tags r:id="rId14"/>
              </p:custDataLst>
            </p:nvPr>
          </p:nvSpPr>
          <p:spPr>
            <a:xfrm>
              <a:off x="1774606" y="2087839"/>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THE Impact</a:t>
              </a:r>
            </a:p>
          </p:txBody>
        </p:sp>
        <p:sp>
          <p:nvSpPr>
            <p:cNvPr id="5" name="MIO_AGENDA_ELEMENT_ELEMENTNUMBER_1">
              <a:hlinkClick r:id="rId51" action="ppaction://hlinksldjump"/>
            </p:cNvPr>
            <p:cNvSpPr>
              <a:spLocks/>
            </p:cNvSpPr>
            <p:nvPr>
              <p:custDataLst>
                <p:tags r:id="rId15"/>
              </p:custDataLst>
            </p:nvPr>
          </p:nvSpPr>
          <p:spPr>
            <a:xfrm>
              <a:off x="550863" y="2087839"/>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a:t>
              </a:r>
            </a:p>
          </p:txBody>
        </p:sp>
        <p:sp>
          <p:nvSpPr>
            <p:cNvPr id="9" name="MIO_AGENDA_ELEMENT_TITEL_2">
              <a:hlinkClick r:id="rId52" action="ppaction://hlinksldjump"/>
            </p:cNvPr>
            <p:cNvSpPr>
              <a:spLocks/>
            </p:cNvSpPr>
            <p:nvPr>
              <p:custDataLst>
                <p:tags r:id="rId16"/>
              </p:custDataLst>
            </p:nvPr>
          </p:nvSpPr>
          <p:spPr>
            <a:xfrm>
              <a:off x="1774606" y="2473452"/>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Stakeholder Response</a:t>
              </a:r>
            </a:p>
          </p:txBody>
        </p:sp>
        <p:sp>
          <p:nvSpPr>
            <p:cNvPr id="10" name="MIO_AGENDA_ELEMENT_ELEMENTNUMBER_2">
              <a:hlinkClick r:id="rId52" action="ppaction://hlinksldjump"/>
            </p:cNvPr>
            <p:cNvSpPr>
              <a:spLocks/>
            </p:cNvSpPr>
            <p:nvPr>
              <p:custDataLst>
                <p:tags r:id="rId17"/>
              </p:custDataLst>
            </p:nvPr>
          </p:nvSpPr>
          <p:spPr>
            <a:xfrm>
              <a:off x="550863" y="2473452"/>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2</a:t>
              </a:r>
            </a:p>
          </p:txBody>
        </p:sp>
        <p:sp>
          <p:nvSpPr>
            <p:cNvPr id="14" name="MIO_AGENDA_ELEMENT_TITEL_3">
              <a:hlinkClick r:id="rId53" action="ppaction://hlinksldjump"/>
            </p:cNvPr>
            <p:cNvSpPr>
              <a:spLocks/>
            </p:cNvSpPr>
            <p:nvPr>
              <p:custDataLst>
                <p:tags r:id="rId18"/>
              </p:custDataLst>
            </p:nvPr>
          </p:nvSpPr>
          <p:spPr>
            <a:xfrm>
              <a:off x="1774606" y="285906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Managing Emissions</a:t>
              </a:r>
            </a:p>
          </p:txBody>
        </p:sp>
        <p:sp>
          <p:nvSpPr>
            <p:cNvPr id="15" name="MIO_AGENDA_ELEMENT_ELEMENTNUMBER_3">
              <a:hlinkClick r:id="rId53" action="ppaction://hlinksldjump"/>
            </p:cNvPr>
            <p:cNvSpPr>
              <a:spLocks/>
            </p:cNvSpPr>
            <p:nvPr>
              <p:custDataLst>
                <p:tags r:id="rId19"/>
              </p:custDataLst>
            </p:nvPr>
          </p:nvSpPr>
          <p:spPr>
            <a:xfrm>
              <a:off x="550863" y="285906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3</a:t>
              </a:r>
            </a:p>
          </p:txBody>
        </p:sp>
        <p:sp>
          <p:nvSpPr>
            <p:cNvPr id="19" name="MIO_AGENDA_ELEMENT_TITEL_4">
              <a:hlinkClick r:id="rId54" action="ppaction://hlinksldjump"/>
            </p:cNvPr>
            <p:cNvSpPr>
              <a:spLocks/>
            </p:cNvSpPr>
            <p:nvPr>
              <p:custDataLst>
                <p:tags r:id="rId20"/>
              </p:custDataLst>
            </p:nvPr>
          </p:nvSpPr>
          <p:spPr>
            <a:xfrm>
              <a:off x="1774606" y="324467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Microplastics : Developments &amp; Expectations</a:t>
              </a:r>
            </a:p>
          </p:txBody>
        </p:sp>
        <p:sp>
          <p:nvSpPr>
            <p:cNvPr id="20" name="MIO_AGENDA_ELEMENT_ELEMENTNUMBER_4">
              <a:hlinkClick r:id="rId54" action="ppaction://hlinksldjump"/>
            </p:cNvPr>
            <p:cNvSpPr>
              <a:spLocks/>
            </p:cNvSpPr>
            <p:nvPr>
              <p:custDataLst>
                <p:tags r:id="rId21"/>
              </p:custDataLst>
            </p:nvPr>
          </p:nvSpPr>
          <p:spPr>
            <a:xfrm>
              <a:off x="550863" y="324467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4</a:t>
              </a:r>
            </a:p>
          </p:txBody>
        </p:sp>
        <p:sp>
          <p:nvSpPr>
            <p:cNvPr id="29" name="MIO_AGENDA_ELEMENT_TITEL_6">
              <a:hlinkClick r:id="rId55" action="ppaction://hlinksldjump"/>
            </p:cNvPr>
            <p:cNvSpPr>
              <a:spLocks/>
            </p:cNvSpPr>
            <p:nvPr>
              <p:custDataLst>
                <p:tags r:id="rId22"/>
              </p:custDataLst>
            </p:nvPr>
          </p:nvSpPr>
          <p:spPr>
            <a:xfrm>
              <a:off x="1774606" y="401590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Putting Textile Waste to Work</a:t>
              </a:r>
              <a:endParaRPr lang="en-US" sz="1400">
                <a:solidFill>
                  <a:schemeClr val="tx1"/>
                </a:solidFill>
                <a:latin typeface="+mj-lt"/>
              </a:endParaRPr>
            </a:p>
          </p:txBody>
        </p:sp>
        <p:sp>
          <p:nvSpPr>
            <p:cNvPr id="30" name="MIO_AGENDA_ELEMENT_ELEMENTNUMBER_6">
              <a:hlinkClick r:id="rId55" action="ppaction://hlinksldjump"/>
            </p:cNvPr>
            <p:cNvSpPr>
              <a:spLocks/>
            </p:cNvSpPr>
            <p:nvPr>
              <p:custDataLst>
                <p:tags r:id="rId23"/>
              </p:custDataLst>
            </p:nvPr>
          </p:nvSpPr>
          <p:spPr>
            <a:xfrm>
              <a:off x="550863" y="401590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6</a:t>
              </a:r>
            </a:p>
          </p:txBody>
        </p:sp>
        <p:sp>
          <p:nvSpPr>
            <p:cNvPr id="34" name="MIO_AGENDA_ELEMENT_TITEL_7">
              <a:hlinkClick r:id="rId56" action="ppaction://hlinksldjump"/>
            </p:cNvPr>
            <p:cNvSpPr>
              <a:spLocks/>
            </p:cNvSpPr>
            <p:nvPr>
              <p:custDataLst>
                <p:tags r:id="rId24"/>
              </p:custDataLst>
            </p:nvPr>
          </p:nvSpPr>
          <p:spPr>
            <a:xfrm>
              <a:off x="1774606" y="440151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Chemicals Management : Developments &amp; Expectations</a:t>
              </a:r>
            </a:p>
          </p:txBody>
        </p:sp>
        <p:sp>
          <p:nvSpPr>
            <p:cNvPr id="35" name="MIO_AGENDA_ELEMENT_ELEMENTNUMBER_7">
              <a:hlinkClick r:id="rId56" action="ppaction://hlinksldjump"/>
            </p:cNvPr>
            <p:cNvSpPr>
              <a:spLocks/>
            </p:cNvSpPr>
            <p:nvPr>
              <p:custDataLst>
                <p:tags r:id="rId25"/>
              </p:custDataLst>
            </p:nvPr>
          </p:nvSpPr>
          <p:spPr>
            <a:xfrm>
              <a:off x="550863" y="440151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7</a:t>
              </a:r>
            </a:p>
          </p:txBody>
        </p:sp>
        <p:sp>
          <p:nvSpPr>
            <p:cNvPr id="39" name="MIO_AGENDA_ELEMENT_TITEL_8">
              <a:hlinkClick r:id="rId57" action="ppaction://hlinksldjump"/>
            </p:cNvPr>
            <p:cNvSpPr>
              <a:spLocks/>
            </p:cNvSpPr>
            <p:nvPr>
              <p:custDataLst>
                <p:tags r:id="rId26"/>
              </p:custDataLst>
            </p:nvPr>
          </p:nvSpPr>
          <p:spPr>
            <a:xfrm>
              <a:off x="1774606" y="478712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PFAS : Need for Chemicals Elimination &amp; substitution</a:t>
              </a:r>
              <a:endParaRPr lang="en-US" sz="1400">
                <a:solidFill>
                  <a:schemeClr val="tx1"/>
                </a:solidFill>
                <a:latin typeface="+mj-lt"/>
              </a:endParaRPr>
            </a:p>
          </p:txBody>
        </p:sp>
        <p:sp>
          <p:nvSpPr>
            <p:cNvPr id="40" name="MIO_AGENDA_ELEMENT_ELEMENTNUMBER_8">
              <a:hlinkClick r:id="rId57" action="ppaction://hlinksldjump"/>
            </p:cNvPr>
            <p:cNvSpPr>
              <a:spLocks/>
            </p:cNvSpPr>
            <p:nvPr>
              <p:custDataLst>
                <p:tags r:id="rId27"/>
              </p:custDataLst>
            </p:nvPr>
          </p:nvSpPr>
          <p:spPr>
            <a:xfrm>
              <a:off x="550863" y="478712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8</a:t>
              </a:r>
            </a:p>
          </p:txBody>
        </p:sp>
        <p:sp>
          <p:nvSpPr>
            <p:cNvPr id="44" name="MIO_AGENDA_ELEMENT_TITEL_9">
              <a:hlinkClick r:id="rId58" action="ppaction://hlinksldjump"/>
            </p:cNvPr>
            <p:cNvSpPr>
              <a:spLocks/>
            </p:cNvSpPr>
            <p:nvPr>
              <p:custDataLst>
                <p:tags r:id="rId28"/>
              </p:custDataLst>
            </p:nvPr>
          </p:nvSpPr>
          <p:spPr>
            <a:xfrm>
              <a:off x="1774606" y="517274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Social/Labor Welfare : Developments &amp; Expectations</a:t>
              </a:r>
            </a:p>
          </p:txBody>
        </p:sp>
        <p:sp>
          <p:nvSpPr>
            <p:cNvPr id="45" name="MIO_AGENDA_ELEMENT_ELEMENTNUMBER_9">
              <a:hlinkClick r:id="rId58" action="ppaction://hlinksldjump"/>
            </p:cNvPr>
            <p:cNvSpPr>
              <a:spLocks/>
            </p:cNvSpPr>
            <p:nvPr>
              <p:custDataLst>
                <p:tags r:id="rId29"/>
              </p:custDataLst>
            </p:nvPr>
          </p:nvSpPr>
          <p:spPr>
            <a:xfrm>
              <a:off x="550863" y="517274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9</a:t>
              </a:r>
            </a:p>
          </p:txBody>
        </p:sp>
        <p:sp>
          <p:nvSpPr>
            <p:cNvPr id="49" name="MIO_AGENDA_ELEMENT_TITEL_10">
              <a:hlinkClick r:id="rId59" action="ppaction://hlinksldjump"/>
            </p:cNvPr>
            <p:cNvSpPr>
              <a:spLocks/>
            </p:cNvSpPr>
            <p:nvPr>
              <p:custDataLst>
                <p:tags r:id="rId30"/>
              </p:custDataLst>
            </p:nvPr>
          </p:nvSpPr>
          <p:spPr>
            <a:xfrm>
              <a:off x="1774606" y="555835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Identifying and managing synergies, dependencies, and trade-offs</a:t>
              </a:r>
              <a:endParaRPr lang="en-US" sz="1400">
                <a:solidFill>
                  <a:schemeClr val="tx1"/>
                </a:solidFill>
                <a:latin typeface="+mj-lt"/>
              </a:endParaRPr>
            </a:p>
          </p:txBody>
        </p:sp>
        <p:sp>
          <p:nvSpPr>
            <p:cNvPr id="50" name="MIO_AGENDA_ELEMENT_ELEMENTNUMBER_10">
              <a:hlinkClick r:id="rId59" action="ppaction://hlinksldjump"/>
            </p:cNvPr>
            <p:cNvSpPr>
              <a:spLocks/>
            </p:cNvSpPr>
            <p:nvPr>
              <p:custDataLst>
                <p:tags r:id="rId31"/>
              </p:custDataLst>
            </p:nvPr>
          </p:nvSpPr>
          <p:spPr>
            <a:xfrm>
              <a:off x="550863" y="555835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10</a:t>
              </a:r>
            </a:p>
          </p:txBody>
        </p:sp>
        <p:sp>
          <p:nvSpPr>
            <p:cNvPr id="54" name="MIO_AGENDA_ELEMENT_TITEL_5"/>
            <p:cNvSpPr>
              <a:spLocks/>
            </p:cNvSpPr>
            <p:nvPr>
              <p:custDataLst>
                <p:tags r:id="rId32"/>
              </p:custDataLst>
            </p:nvPr>
          </p:nvSpPr>
          <p:spPr>
            <a:xfrm>
              <a:off x="1774606" y="3630290"/>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accent1"/>
                  </a:solidFill>
                  <a:latin typeface="+mj-lt"/>
                </a:rPr>
                <a:t>Valuing Water</a:t>
              </a:r>
            </a:p>
          </p:txBody>
        </p:sp>
        <p:sp>
          <p:nvSpPr>
            <p:cNvPr id="55" name="MIO_AGENDA_ELEMENT_ELEMENTNUMBER_5"/>
            <p:cNvSpPr>
              <a:spLocks/>
            </p:cNvSpPr>
            <p:nvPr>
              <p:custDataLst>
                <p:tags r:id="rId33"/>
              </p:custDataLst>
            </p:nvPr>
          </p:nvSpPr>
          <p:spPr>
            <a:xfrm>
              <a:off x="550863" y="3630290"/>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5</a:t>
              </a:r>
            </a:p>
          </p:txBody>
        </p:sp>
      </p:grpSp>
      <p:pic>
        <p:nvPicPr>
          <p:cNvPr id="24" name="Grafik 10">
            <a:extLst>
              <a:ext uri="{FF2B5EF4-FFF2-40B4-BE49-F238E27FC236}">
                <a16:creationId xmlns:a16="http://schemas.microsoft.com/office/drawing/2014/main" id="{BE8F70A6-752B-96E2-FA7C-CEBC72517B3F}"/>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25" name="Rectangle 24">
            <a:extLst>
              <a:ext uri="{FF2B5EF4-FFF2-40B4-BE49-F238E27FC236}">
                <a16:creationId xmlns:a16="http://schemas.microsoft.com/office/drawing/2014/main" id="{74962721-E28B-687F-0F48-9D4216BB82B0}"/>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26" name="Rectangle 25">
            <a:extLst>
              <a:ext uri="{FF2B5EF4-FFF2-40B4-BE49-F238E27FC236}">
                <a16:creationId xmlns:a16="http://schemas.microsoft.com/office/drawing/2014/main" id="{F476382D-88F9-5C2D-178F-AB13D816B202}"/>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27" name="Rectangle 26">
            <a:extLst>
              <a:ext uri="{FF2B5EF4-FFF2-40B4-BE49-F238E27FC236}">
                <a16:creationId xmlns:a16="http://schemas.microsoft.com/office/drawing/2014/main" id="{A88527BC-8D07-4E35-14F3-552ED0B11A2C}"/>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28" name="Date Placeholder 27">
            <a:extLst>
              <a:ext uri="{FF2B5EF4-FFF2-40B4-BE49-F238E27FC236}">
                <a16:creationId xmlns:a16="http://schemas.microsoft.com/office/drawing/2014/main" id="{BF172EAE-23FD-9A04-8F08-9E3575C5E003}"/>
              </a:ext>
            </a:extLst>
          </p:cNvPr>
          <p:cNvSpPr>
            <a:spLocks noGrp="1"/>
          </p:cNvSpPr>
          <p:nvPr>
            <p:ph type="dt" sz="half" idx="10"/>
          </p:nvPr>
        </p:nvSpPr>
        <p:spPr/>
        <p:txBody>
          <a:bodyPr/>
          <a:lstStyle/>
          <a:p>
            <a:fld id="{1C5B678D-D95A-4E70-AC72-4DCDDC8F8209}" type="datetime1">
              <a:rPr lang="en-IN" smtClean="0"/>
              <a:t>08-12-2022</a:t>
            </a:fld>
            <a:endParaRPr lang="en-US"/>
          </a:p>
        </p:txBody>
      </p:sp>
      <p:sp>
        <p:nvSpPr>
          <p:cNvPr id="67" name="Footer Placeholder 66">
            <a:extLst>
              <a:ext uri="{FF2B5EF4-FFF2-40B4-BE49-F238E27FC236}">
                <a16:creationId xmlns:a16="http://schemas.microsoft.com/office/drawing/2014/main" id="{CF319717-DB54-AF74-0554-8F15F4233BAE}"/>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8C6D2E1F-8F60-2359-5B76-CA7BC2C72789}"/>
              </a:ext>
            </a:extLst>
          </p:cNvPr>
          <p:cNvSpPr>
            <a:spLocks noGrp="1"/>
          </p:cNvSpPr>
          <p:nvPr>
            <p:ph type="sldNum" sz="quarter" idx="12"/>
          </p:nvPr>
        </p:nvSpPr>
        <p:spPr/>
        <p:txBody>
          <a:bodyPr/>
          <a:lstStyle/>
          <a:p>
            <a:fld id="{4915BD61-E5D5-4E4F-ADA0-6F3448AB9FA6}" type="slidenum">
              <a:rPr lang="en-US" smtClean="0"/>
              <a:pPr/>
              <a:t>22</a:t>
            </a:fld>
            <a:endParaRPr lang="en-US"/>
          </a:p>
        </p:txBody>
      </p:sp>
    </p:spTree>
    <p:extLst>
      <p:ext uri="{BB962C8B-B14F-4D97-AF65-F5344CB8AC3E}">
        <p14:creationId xmlns:p14="http://schemas.microsoft.com/office/powerpoint/2010/main" val="3728795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80590" y="6043681"/>
            <a:ext cx="2952164" cy="256972"/>
          </a:xfrm>
          <a:prstGeom prst="rect">
            <a:avLst/>
          </a:prstGeom>
          <a:noFill/>
        </p:spPr>
        <p:txBody>
          <a:bodyPr wrap="square" lIns="0" tIns="0" rIns="0" bIns="0" rtlCol="0">
            <a:noAutofit/>
          </a:bodyPr>
          <a:lstStyle/>
          <a:p>
            <a:r>
              <a:rPr lang="en-US" sz="1200" i="1"/>
              <a:t>Image Source : IPE</a:t>
            </a:r>
          </a:p>
          <a:p>
            <a:endParaRPr lang="en-US" sz="1200"/>
          </a:p>
        </p:txBody>
      </p:sp>
      <p:pic>
        <p:nvPicPr>
          <p:cNvPr id="4" name="Picture 3"/>
          <p:cNvPicPr>
            <a:picLocks noChangeAspect="1"/>
          </p:cNvPicPr>
          <p:nvPr/>
        </p:nvPicPr>
        <p:blipFill>
          <a:blip r:embed="rId2"/>
          <a:stretch>
            <a:fillRect/>
          </a:stretch>
        </p:blipFill>
        <p:spPr>
          <a:xfrm>
            <a:off x="727409" y="1508294"/>
            <a:ext cx="7376954" cy="4467509"/>
          </a:xfrm>
          <a:prstGeom prst="rect">
            <a:avLst/>
          </a:prstGeom>
        </p:spPr>
      </p:pic>
      <p:pic>
        <p:nvPicPr>
          <p:cNvPr id="5" name="Picture 4"/>
          <p:cNvPicPr>
            <a:picLocks noChangeAspect="1"/>
          </p:cNvPicPr>
          <p:nvPr/>
        </p:nvPicPr>
        <p:blipFill>
          <a:blip r:embed="rId3"/>
          <a:stretch>
            <a:fillRect/>
          </a:stretch>
        </p:blipFill>
        <p:spPr>
          <a:xfrm>
            <a:off x="8357490" y="1506280"/>
            <a:ext cx="3433389" cy="4598019"/>
          </a:xfrm>
          <a:prstGeom prst="rect">
            <a:avLst/>
          </a:prstGeom>
        </p:spPr>
      </p:pic>
      <p:pic>
        <p:nvPicPr>
          <p:cNvPr id="3" name="Grafik 10">
            <a:extLst>
              <a:ext uri="{FF2B5EF4-FFF2-40B4-BE49-F238E27FC236}">
                <a16:creationId xmlns:a16="http://schemas.microsoft.com/office/drawing/2014/main" id="{744B1577-7714-F84C-2B25-033C784690E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6" name="Rectangle 5">
            <a:extLst>
              <a:ext uri="{FF2B5EF4-FFF2-40B4-BE49-F238E27FC236}">
                <a16:creationId xmlns:a16="http://schemas.microsoft.com/office/drawing/2014/main" id="{7AE77F77-4AF3-CFB0-7572-5485152F7BF7}"/>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CDF4938-3FAE-C3D4-F791-E558614DDB1D}"/>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99E3360-A0EC-29FB-A48A-C5F25D4608DF}"/>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5F819C8-3EE5-2BA1-33A6-11D619941630}"/>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3C2211A-9BA1-9774-39C7-CC79094CD2AC}"/>
              </a:ext>
            </a:extLst>
          </p:cNvPr>
          <p:cNvSpPr txBox="1"/>
          <p:nvPr/>
        </p:nvSpPr>
        <p:spPr>
          <a:xfrm>
            <a:off x="571500" y="688509"/>
            <a:ext cx="215095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Status-Quo</a:t>
            </a:r>
          </a:p>
        </p:txBody>
      </p:sp>
      <p:sp>
        <p:nvSpPr>
          <p:cNvPr id="14" name="Date Placeholder 13">
            <a:extLst>
              <a:ext uri="{FF2B5EF4-FFF2-40B4-BE49-F238E27FC236}">
                <a16:creationId xmlns:a16="http://schemas.microsoft.com/office/drawing/2014/main" id="{D574E24E-CA85-DCE5-4FAB-8B0C2E02D519}"/>
              </a:ext>
            </a:extLst>
          </p:cNvPr>
          <p:cNvSpPr>
            <a:spLocks noGrp="1"/>
          </p:cNvSpPr>
          <p:nvPr>
            <p:ph type="dt" sz="half" idx="10"/>
          </p:nvPr>
        </p:nvSpPr>
        <p:spPr/>
        <p:txBody>
          <a:bodyPr/>
          <a:lstStyle/>
          <a:p>
            <a:fld id="{0B68D639-6A9F-47EA-B3E0-D1431A7BC1F9}" type="datetime1">
              <a:rPr lang="en-IN" smtClean="0"/>
              <a:t>08-12-2022</a:t>
            </a:fld>
            <a:endParaRPr lang="en-US"/>
          </a:p>
        </p:txBody>
      </p:sp>
      <p:sp>
        <p:nvSpPr>
          <p:cNvPr id="15" name="Footer Placeholder 14">
            <a:extLst>
              <a:ext uri="{FF2B5EF4-FFF2-40B4-BE49-F238E27FC236}">
                <a16:creationId xmlns:a16="http://schemas.microsoft.com/office/drawing/2014/main" id="{72ACC2E0-AF57-9285-0661-85E2ED03134F}"/>
              </a:ext>
            </a:extLst>
          </p:cNvPr>
          <p:cNvSpPr>
            <a:spLocks noGrp="1"/>
          </p:cNvSpPr>
          <p:nvPr>
            <p:ph type="ftr" sz="quarter" idx="11"/>
          </p:nvPr>
        </p:nvSpPr>
        <p:spPr/>
        <p:txBody>
          <a:bodyPr/>
          <a:lstStyle/>
          <a:p>
            <a:r>
              <a:rPr lang="en-US"/>
              <a:t>Sustainability in Textiles : Expectations &amp; Trends</a:t>
            </a:r>
          </a:p>
        </p:txBody>
      </p:sp>
      <p:sp>
        <p:nvSpPr>
          <p:cNvPr id="16" name="Slide Number Placeholder 15">
            <a:extLst>
              <a:ext uri="{FF2B5EF4-FFF2-40B4-BE49-F238E27FC236}">
                <a16:creationId xmlns:a16="http://schemas.microsoft.com/office/drawing/2014/main" id="{082CBD9E-5503-D199-0303-CA208942130E}"/>
              </a:ext>
            </a:extLst>
          </p:cNvPr>
          <p:cNvSpPr>
            <a:spLocks noGrp="1"/>
          </p:cNvSpPr>
          <p:nvPr>
            <p:ph type="sldNum" sz="quarter" idx="12"/>
          </p:nvPr>
        </p:nvSpPr>
        <p:spPr/>
        <p:txBody>
          <a:bodyPr/>
          <a:lstStyle/>
          <a:p>
            <a:fld id="{4915BD61-E5D5-4E4F-ADA0-6F3448AB9FA6}" type="slidenum">
              <a:rPr lang="en-US" smtClean="0"/>
              <a:pPr/>
              <a:t>23</a:t>
            </a:fld>
            <a:endParaRPr lang="en-US"/>
          </a:p>
        </p:txBody>
      </p:sp>
    </p:spTree>
    <p:extLst>
      <p:ext uri="{BB962C8B-B14F-4D97-AF65-F5344CB8AC3E}">
        <p14:creationId xmlns:p14="http://schemas.microsoft.com/office/powerpoint/2010/main" val="217854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469889" y="440531"/>
            <a:ext cx="3524250" cy="1019175"/>
          </a:xfrm>
          <a:prstGeom prst="rect">
            <a:avLst/>
          </a:prstGeom>
        </p:spPr>
      </p:pic>
      <p:pic>
        <p:nvPicPr>
          <p:cNvPr id="7" name="Picture 6"/>
          <p:cNvPicPr>
            <a:picLocks noChangeAspect="1"/>
          </p:cNvPicPr>
          <p:nvPr/>
        </p:nvPicPr>
        <p:blipFill>
          <a:blip r:embed="rId3"/>
          <a:stretch>
            <a:fillRect/>
          </a:stretch>
        </p:blipFill>
        <p:spPr>
          <a:xfrm>
            <a:off x="685006" y="1424549"/>
            <a:ext cx="10820400" cy="2266950"/>
          </a:xfrm>
          <a:prstGeom prst="rect">
            <a:avLst/>
          </a:prstGeom>
        </p:spPr>
      </p:pic>
      <p:pic>
        <p:nvPicPr>
          <p:cNvPr id="8" name="Picture 7"/>
          <p:cNvPicPr>
            <a:picLocks noChangeAspect="1"/>
          </p:cNvPicPr>
          <p:nvPr/>
        </p:nvPicPr>
        <p:blipFill>
          <a:blip r:embed="rId4"/>
          <a:stretch>
            <a:fillRect/>
          </a:stretch>
        </p:blipFill>
        <p:spPr>
          <a:xfrm>
            <a:off x="611430" y="3924014"/>
            <a:ext cx="3664820" cy="709320"/>
          </a:xfrm>
          <a:prstGeom prst="rect">
            <a:avLst/>
          </a:prstGeom>
        </p:spPr>
      </p:pic>
      <p:pic>
        <p:nvPicPr>
          <p:cNvPr id="9" name="Picture 8"/>
          <p:cNvPicPr>
            <a:picLocks noChangeAspect="1"/>
          </p:cNvPicPr>
          <p:nvPr/>
        </p:nvPicPr>
        <p:blipFill>
          <a:blip r:embed="rId5"/>
          <a:stretch>
            <a:fillRect/>
          </a:stretch>
        </p:blipFill>
        <p:spPr>
          <a:xfrm>
            <a:off x="1404152" y="4835270"/>
            <a:ext cx="1871819" cy="610804"/>
          </a:xfrm>
          <a:prstGeom prst="rect">
            <a:avLst/>
          </a:prstGeom>
        </p:spPr>
      </p:pic>
      <p:pic>
        <p:nvPicPr>
          <p:cNvPr id="10" name="Picture 9"/>
          <p:cNvPicPr>
            <a:picLocks noChangeAspect="1"/>
          </p:cNvPicPr>
          <p:nvPr/>
        </p:nvPicPr>
        <p:blipFill>
          <a:blip r:embed="rId6"/>
          <a:stretch>
            <a:fillRect/>
          </a:stretch>
        </p:blipFill>
        <p:spPr>
          <a:xfrm>
            <a:off x="4989261" y="3881828"/>
            <a:ext cx="2659951" cy="748727"/>
          </a:xfrm>
          <a:prstGeom prst="rect">
            <a:avLst/>
          </a:prstGeom>
        </p:spPr>
      </p:pic>
      <p:pic>
        <p:nvPicPr>
          <p:cNvPr id="11" name="Picture 10"/>
          <p:cNvPicPr>
            <a:picLocks noChangeAspect="1"/>
          </p:cNvPicPr>
          <p:nvPr/>
        </p:nvPicPr>
        <p:blipFill>
          <a:blip r:embed="rId7"/>
          <a:stretch>
            <a:fillRect/>
          </a:stretch>
        </p:blipFill>
        <p:spPr>
          <a:xfrm>
            <a:off x="5590534" y="4794614"/>
            <a:ext cx="1280717" cy="591100"/>
          </a:xfrm>
          <a:prstGeom prst="rect">
            <a:avLst/>
          </a:prstGeom>
        </p:spPr>
      </p:pic>
      <p:pic>
        <p:nvPicPr>
          <p:cNvPr id="12" name="Picture 11"/>
          <p:cNvPicPr>
            <a:picLocks noChangeAspect="1"/>
          </p:cNvPicPr>
          <p:nvPr/>
        </p:nvPicPr>
        <p:blipFill>
          <a:blip r:embed="rId8"/>
          <a:stretch>
            <a:fillRect/>
          </a:stretch>
        </p:blipFill>
        <p:spPr>
          <a:xfrm>
            <a:off x="8399262" y="3963420"/>
            <a:ext cx="2088554" cy="630507"/>
          </a:xfrm>
          <a:prstGeom prst="rect">
            <a:avLst/>
          </a:prstGeom>
        </p:spPr>
      </p:pic>
      <p:pic>
        <p:nvPicPr>
          <p:cNvPr id="13" name="Picture 12"/>
          <p:cNvPicPr>
            <a:picLocks noChangeAspect="1"/>
          </p:cNvPicPr>
          <p:nvPr/>
        </p:nvPicPr>
        <p:blipFill>
          <a:blip r:embed="rId9"/>
          <a:stretch>
            <a:fillRect/>
          </a:stretch>
        </p:blipFill>
        <p:spPr>
          <a:xfrm>
            <a:off x="8773967" y="4808435"/>
            <a:ext cx="1458047" cy="591100"/>
          </a:xfrm>
          <a:prstGeom prst="rect">
            <a:avLst/>
          </a:prstGeom>
        </p:spPr>
      </p:pic>
      <p:pic>
        <p:nvPicPr>
          <p:cNvPr id="14" name="Picture 13"/>
          <p:cNvPicPr>
            <a:picLocks noChangeAspect="1"/>
          </p:cNvPicPr>
          <p:nvPr/>
        </p:nvPicPr>
        <p:blipFill>
          <a:blip r:embed="rId10"/>
          <a:stretch>
            <a:fillRect/>
          </a:stretch>
        </p:blipFill>
        <p:spPr>
          <a:xfrm>
            <a:off x="8960807" y="5581431"/>
            <a:ext cx="965464" cy="512287"/>
          </a:xfrm>
          <a:prstGeom prst="rect">
            <a:avLst/>
          </a:prstGeom>
        </p:spPr>
      </p:pic>
      <p:pic>
        <p:nvPicPr>
          <p:cNvPr id="15" name="Picture 14"/>
          <p:cNvPicPr>
            <a:picLocks noChangeAspect="1"/>
          </p:cNvPicPr>
          <p:nvPr/>
        </p:nvPicPr>
        <p:blipFill>
          <a:blip r:embed="rId11"/>
          <a:stretch>
            <a:fillRect/>
          </a:stretch>
        </p:blipFill>
        <p:spPr>
          <a:xfrm>
            <a:off x="730486" y="5532173"/>
            <a:ext cx="3211647" cy="610804"/>
          </a:xfrm>
          <a:prstGeom prst="rect">
            <a:avLst/>
          </a:prstGeom>
        </p:spPr>
      </p:pic>
      <p:pic>
        <p:nvPicPr>
          <p:cNvPr id="16" name="Picture 15"/>
          <p:cNvPicPr>
            <a:picLocks noChangeAspect="1"/>
          </p:cNvPicPr>
          <p:nvPr/>
        </p:nvPicPr>
        <p:blipFill>
          <a:blip r:embed="rId12"/>
          <a:stretch>
            <a:fillRect/>
          </a:stretch>
        </p:blipFill>
        <p:spPr>
          <a:xfrm>
            <a:off x="5442437" y="5598438"/>
            <a:ext cx="1753597" cy="591100"/>
          </a:xfrm>
          <a:prstGeom prst="rect">
            <a:avLst/>
          </a:prstGeom>
        </p:spPr>
      </p:pic>
      <p:pic>
        <p:nvPicPr>
          <p:cNvPr id="3" name="Grafik 10">
            <a:extLst>
              <a:ext uri="{FF2B5EF4-FFF2-40B4-BE49-F238E27FC236}">
                <a16:creationId xmlns:a16="http://schemas.microsoft.com/office/drawing/2014/main" id="{932B12C8-B825-822B-77C6-D226CB40534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 name="Rectangle 3">
            <a:extLst>
              <a:ext uri="{FF2B5EF4-FFF2-40B4-BE49-F238E27FC236}">
                <a16:creationId xmlns:a16="http://schemas.microsoft.com/office/drawing/2014/main" id="{6FB36166-7FEE-39DF-568D-90AA3069C579}"/>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E36972E-C2B8-2D55-92E6-0BADEFC3CE27}"/>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FBDC9CF-0D6F-ABDD-0469-D293A09F9272}"/>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AA6598CA-BA56-0A64-AD48-13939A53097E}"/>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26F5ED5-8F54-D2C4-0045-DEAAAB524A4A}"/>
              </a:ext>
            </a:extLst>
          </p:cNvPr>
          <p:cNvSpPr txBox="1"/>
          <p:nvPr/>
        </p:nvSpPr>
        <p:spPr>
          <a:xfrm>
            <a:off x="571500" y="688509"/>
            <a:ext cx="7077712"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Commitments towards Water Stewardship</a:t>
            </a:r>
          </a:p>
        </p:txBody>
      </p:sp>
      <p:sp>
        <p:nvSpPr>
          <p:cNvPr id="20" name="Date Placeholder 19">
            <a:extLst>
              <a:ext uri="{FF2B5EF4-FFF2-40B4-BE49-F238E27FC236}">
                <a16:creationId xmlns:a16="http://schemas.microsoft.com/office/drawing/2014/main" id="{925EBE45-B62E-B262-FD6F-9F40E399EDA8}"/>
              </a:ext>
            </a:extLst>
          </p:cNvPr>
          <p:cNvSpPr>
            <a:spLocks noGrp="1"/>
          </p:cNvSpPr>
          <p:nvPr>
            <p:ph type="dt" sz="half" idx="10"/>
          </p:nvPr>
        </p:nvSpPr>
        <p:spPr/>
        <p:txBody>
          <a:bodyPr/>
          <a:lstStyle/>
          <a:p>
            <a:fld id="{8A219D66-65F0-4905-8A5C-88F550EABCBE}" type="datetime1">
              <a:rPr lang="en-IN" smtClean="0"/>
              <a:t>08-12-2022</a:t>
            </a:fld>
            <a:endParaRPr lang="en-US"/>
          </a:p>
        </p:txBody>
      </p:sp>
      <p:sp>
        <p:nvSpPr>
          <p:cNvPr id="21" name="Footer Placeholder 20">
            <a:extLst>
              <a:ext uri="{FF2B5EF4-FFF2-40B4-BE49-F238E27FC236}">
                <a16:creationId xmlns:a16="http://schemas.microsoft.com/office/drawing/2014/main" id="{D8A31661-9304-5D5C-6E05-5685EDC28F4F}"/>
              </a:ext>
            </a:extLst>
          </p:cNvPr>
          <p:cNvSpPr>
            <a:spLocks noGrp="1"/>
          </p:cNvSpPr>
          <p:nvPr>
            <p:ph type="ftr" sz="quarter" idx="11"/>
          </p:nvPr>
        </p:nvSpPr>
        <p:spPr/>
        <p:txBody>
          <a:bodyPr/>
          <a:lstStyle/>
          <a:p>
            <a:r>
              <a:rPr lang="en-US"/>
              <a:t>Sustainability in Textiles : Expectations &amp; Trends</a:t>
            </a:r>
          </a:p>
        </p:txBody>
      </p:sp>
      <p:sp>
        <p:nvSpPr>
          <p:cNvPr id="22" name="Slide Number Placeholder 21">
            <a:extLst>
              <a:ext uri="{FF2B5EF4-FFF2-40B4-BE49-F238E27FC236}">
                <a16:creationId xmlns:a16="http://schemas.microsoft.com/office/drawing/2014/main" id="{189ECF9D-8247-84CF-F9B2-4145A8775950}"/>
              </a:ext>
            </a:extLst>
          </p:cNvPr>
          <p:cNvSpPr>
            <a:spLocks noGrp="1"/>
          </p:cNvSpPr>
          <p:nvPr>
            <p:ph type="sldNum" sz="quarter" idx="12"/>
          </p:nvPr>
        </p:nvSpPr>
        <p:spPr/>
        <p:txBody>
          <a:bodyPr/>
          <a:lstStyle/>
          <a:p>
            <a:fld id="{4915BD61-E5D5-4E4F-ADA0-6F3448AB9FA6}" type="slidenum">
              <a:rPr lang="en-US" smtClean="0"/>
              <a:pPr/>
              <a:t>24</a:t>
            </a:fld>
            <a:endParaRPr lang="en-US"/>
          </a:p>
        </p:txBody>
      </p:sp>
    </p:spTree>
    <p:extLst>
      <p:ext uri="{BB962C8B-B14F-4D97-AF65-F5344CB8AC3E}">
        <p14:creationId xmlns:p14="http://schemas.microsoft.com/office/powerpoint/2010/main" val="19860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sp>
        <p:nvSpPr>
          <p:cNvPr id="3" name="Text Placeholder 2"/>
          <p:cNvSpPr>
            <a:spLocks noGrp="1"/>
          </p:cNvSpPr>
          <p:nvPr>
            <p:ph type="body" sz="quarter" idx="13"/>
          </p:nvPr>
        </p:nvSpPr>
        <p:spPr/>
        <p:txBody>
          <a:bodyPr/>
          <a:lstStyle/>
          <a:p>
            <a:endParaRPr lang="en-US">
              <a:latin typeface="+mj-lt"/>
            </a:endParaRP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6">
              <a:extLst>
                <a:ext uri="{FF2B5EF4-FFF2-40B4-BE49-F238E27FC236}">
                  <a16:creationId xmlns:a16="http://schemas.microsoft.com/office/drawing/2014/main" id="{910E0FB9-9C14-40E8-8B5A-ACAE1312B09E}"/>
                </a:ext>
              </a:extLst>
            </p:cNvPr>
            <p:cNvGrpSpPr/>
            <p:nvPr>
              <p:custDataLst>
                <p:tags r:id="rId4"/>
              </p:custDataLst>
            </p:nvPr>
          </p:nvGrpSpPr>
          <p:grpSpPr>
            <a:xfrm>
              <a:off x="550436" y="4015903"/>
              <a:ext cx="11088687" cy="391187"/>
              <a:chOff x="550863" y="2061604"/>
              <a:chExt cx="11088687" cy="504070"/>
            </a:xfrm>
          </p:grpSpPr>
          <p:sp>
            <p:nvSpPr>
              <p:cNvPr id="57" name="MIO_AGENDA_ELEMENT_DECORATOR_6">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6">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MIO_AGENDA_ELEMENT_DECORATOR_10">
              <a:extLst>
                <a:ext uri="{FF2B5EF4-FFF2-40B4-BE49-F238E27FC236}">
                  <a16:creationId xmlns:a16="http://schemas.microsoft.com/office/drawing/2014/main" id="{EA9C22A2-0157-4943-BFD2-C49AEA9DC67E}"/>
                </a:ext>
              </a:extLst>
            </p:cNvPr>
            <p:cNvGrpSpPr/>
            <p:nvPr>
              <p:custDataLst>
                <p:tags r:id="rId5"/>
              </p:custDataLst>
            </p:nvPr>
          </p:nvGrpSpPr>
          <p:grpSpPr>
            <a:xfrm>
              <a:off x="550863" y="5558353"/>
              <a:ext cx="11088687" cy="391187"/>
              <a:chOff x="550863" y="2061604"/>
              <a:chExt cx="11088687" cy="504070"/>
            </a:xfrm>
          </p:grpSpPr>
          <p:sp>
            <p:nvSpPr>
              <p:cNvPr id="52" name="MIO_AGENDA_ELEMENT_DECORATOR_10">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MIO_AGENDA_ELEMENT_DECORATOR_10"/>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MIO_AGENDA_ELEMENT_DECORATOR_9">
              <a:extLst>
                <a:ext uri="{FF2B5EF4-FFF2-40B4-BE49-F238E27FC236}">
                  <a16:creationId xmlns:a16="http://schemas.microsoft.com/office/drawing/2014/main" id="{EA9C22A2-0157-4943-BFD2-C49AEA9DC67E}"/>
                </a:ext>
              </a:extLst>
            </p:cNvPr>
            <p:cNvGrpSpPr/>
            <p:nvPr>
              <p:custDataLst>
                <p:tags r:id="rId6"/>
              </p:custDataLst>
            </p:nvPr>
          </p:nvGrpSpPr>
          <p:grpSpPr>
            <a:xfrm>
              <a:off x="550863" y="5172740"/>
              <a:ext cx="11088687" cy="391187"/>
              <a:chOff x="550863" y="2061604"/>
              <a:chExt cx="11088687" cy="504070"/>
            </a:xfrm>
          </p:grpSpPr>
          <p:sp>
            <p:nvSpPr>
              <p:cNvPr id="47" name="MIO_AGENDA_ELEMENT_DECORATOR_9">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MIO_AGENDA_ELEMENT_DECORATOR_9"/>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8">
              <a:extLst>
                <a:ext uri="{FF2B5EF4-FFF2-40B4-BE49-F238E27FC236}">
                  <a16:creationId xmlns:a16="http://schemas.microsoft.com/office/drawing/2014/main" id="{EA9C22A2-0157-4943-BFD2-C49AEA9DC67E}"/>
                </a:ext>
              </a:extLst>
            </p:cNvPr>
            <p:cNvGrpSpPr/>
            <p:nvPr>
              <p:custDataLst>
                <p:tags r:id="rId7"/>
              </p:custDataLst>
            </p:nvPr>
          </p:nvGrpSpPr>
          <p:grpSpPr>
            <a:xfrm>
              <a:off x="550863" y="4787128"/>
              <a:ext cx="11088687" cy="391187"/>
              <a:chOff x="550863" y="2061604"/>
              <a:chExt cx="11088687" cy="504070"/>
            </a:xfrm>
          </p:grpSpPr>
          <p:sp>
            <p:nvSpPr>
              <p:cNvPr id="42" name="MIO_AGENDA_ELEMENT_DECORATOR_8">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3" name="MIO_AGENDA_ELEMENT_DECORATOR_8"/>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MIO_AGENDA_ELEMENT_DECORATOR_7">
              <a:extLst>
                <a:ext uri="{FF2B5EF4-FFF2-40B4-BE49-F238E27FC236}">
                  <a16:creationId xmlns:a16="http://schemas.microsoft.com/office/drawing/2014/main" id="{EA9C22A2-0157-4943-BFD2-C49AEA9DC67E}"/>
                </a:ext>
              </a:extLst>
            </p:cNvPr>
            <p:cNvGrpSpPr/>
            <p:nvPr>
              <p:custDataLst>
                <p:tags r:id="rId8"/>
              </p:custDataLst>
            </p:nvPr>
          </p:nvGrpSpPr>
          <p:grpSpPr>
            <a:xfrm>
              <a:off x="550863" y="4401515"/>
              <a:ext cx="11088687" cy="391187"/>
              <a:chOff x="550863" y="2061604"/>
              <a:chExt cx="11088687" cy="504070"/>
            </a:xfrm>
          </p:grpSpPr>
          <p:sp>
            <p:nvSpPr>
              <p:cNvPr id="37" name="MIO_AGENDA_ELEMENT_DECORATOR_7">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MIO_AGENDA_ELEMENT_DECORATOR_7"/>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MIO_AGENDA_ELEMENT_DECORATOR_5">
              <a:extLst>
                <a:ext uri="{FF2B5EF4-FFF2-40B4-BE49-F238E27FC236}">
                  <a16:creationId xmlns:a16="http://schemas.microsoft.com/office/drawing/2014/main" id="{EA9C22A2-0157-4943-BFD2-C49AEA9DC67E}"/>
                </a:ext>
              </a:extLst>
            </p:cNvPr>
            <p:cNvGrpSpPr/>
            <p:nvPr>
              <p:custDataLst>
                <p:tags r:id="rId9"/>
              </p:custDataLst>
            </p:nvPr>
          </p:nvGrpSpPr>
          <p:grpSpPr>
            <a:xfrm>
              <a:off x="550863" y="3630290"/>
              <a:ext cx="11088687" cy="391187"/>
              <a:chOff x="550863" y="2061604"/>
              <a:chExt cx="11088687" cy="504070"/>
            </a:xfrm>
          </p:grpSpPr>
          <p:sp>
            <p:nvSpPr>
              <p:cNvPr id="27" name="MIO_AGENDA_ELEMENT_DECORATOR_5">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MIO_AGENDA_ELEMENT_DECORATOR_5"/>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MIO_AGENDA_ELEMENT_DECORATOR_4">
              <a:extLst>
                <a:ext uri="{FF2B5EF4-FFF2-40B4-BE49-F238E27FC236}">
                  <a16:creationId xmlns:a16="http://schemas.microsoft.com/office/drawing/2014/main" id="{EA9C22A2-0157-4943-BFD2-C49AEA9DC67E}"/>
                </a:ext>
              </a:extLst>
            </p:cNvPr>
            <p:cNvGrpSpPr/>
            <p:nvPr>
              <p:custDataLst>
                <p:tags r:id="rId10"/>
              </p:custDataLst>
            </p:nvPr>
          </p:nvGrpSpPr>
          <p:grpSpPr>
            <a:xfrm>
              <a:off x="550863" y="3244678"/>
              <a:ext cx="11088687" cy="391187"/>
              <a:chOff x="550863" y="2061604"/>
              <a:chExt cx="11088687" cy="504070"/>
            </a:xfrm>
          </p:grpSpPr>
          <p:sp>
            <p:nvSpPr>
              <p:cNvPr id="22" name="MIO_AGENDA_ELEMENT_DECORATOR_4">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3" name="MIO_AGENDA_ELEMENT_DECORATOR_4"/>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MIO_AGENDA_ELEMENT_DECORATOR_3">
              <a:extLst>
                <a:ext uri="{FF2B5EF4-FFF2-40B4-BE49-F238E27FC236}">
                  <a16:creationId xmlns:a16="http://schemas.microsoft.com/office/drawing/2014/main" id="{EA9C22A2-0157-4943-BFD2-C49AEA9DC67E}"/>
                </a:ext>
              </a:extLst>
            </p:cNvPr>
            <p:cNvGrpSpPr/>
            <p:nvPr>
              <p:custDataLst>
                <p:tags r:id="rId11"/>
              </p:custDataLst>
            </p:nvPr>
          </p:nvGrpSpPr>
          <p:grpSpPr>
            <a:xfrm>
              <a:off x="550863" y="2859065"/>
              <a:ext cx="11088687" cy="391187"/>
              <a:chOff x="550863" y="2061604"/>
              <a:chExt cx="11088687" cy="504070"/>
            </a:xfrm>
          </p:grpSpPr>
          <p:sp>
            <p:nvSpPr>
              <p:cNvPr id="17" name="MIO_AGENDA_ELEMENT_DECORATOR_3">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8" name="MIO_AGENDA_ELEMENT_DECORATOR_3"/>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MIO_AGENDA_ELEMENT_DECORATOR_2">
              <a:extLst>
                <a:ext uri="{FF2B5EF4-FFF2-40B4-BE49-F238E27FC236}">
                  <a16:creationId xmlns:a16="http://schemas.microsoft.com/office/drawing/2014/main" id="{EA9C22A2-0157-4943-BFD2-C49AEA9DC67E}"/>
                </a:ext>
              </a:extLst>
            </p:cNvPr>
            <p:cNvGrpSpPr/>
            <p:nvPr>
              <p:custDataLst>
                <p:tags r:id="rId12"/>
              </p:custDataLst>
            </p:nvPr>
          </p:nvGrpSpPr>
          <p:grpSpPr>
            <a:xfrm>
              <a:off x="550863" y="2473452"/>
              <a:ext cx="11088687" cy="391187"/>
              <a:chOff x="550863" y="2061604"/>
              <a:chExt cx="11088687" cy="504070"/>
            </a:xfrm>
          </p:grpSpPr>
          <p:sp>
            <p:nvSpPr>
              <p:cNvPr id="12" name="MIO_AGENDA_ELEMENT_DECORATOR_2">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 name="MIO_AGENDA_ELEMENT_DECORATOR_2"/>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MIO_AGENDA_ELEMENT_DECORATOR_1">
              <a:extLst>
                <a:ext uri="{FF2B5EF4-FFF2-40B4-BE49-F238E27FC236}">
                  <a16:creationId xmlns:a16="http://schemas.microsoft.com/office/drawing/2014/main" id="{EA9C22A2-0157-4943-BFD2-C49AEA9DC67E}"/>
                </a:ext>
              </a:extLst>
            </p:cNvPr>
            <p:cNvGrpSpPr/>
            <p:nvPr>
              <p:custDataLst>
                <p:tags r:id="rId13"/>
              </p:custDataLst>
            </p:nvPr>
          </p:nvGrpSpPr>
          <p:grpSpPr>
            <a:xfrm>
              <a:off x="550863" y="2087839"/>
              <a:ext cx="11088687" cy="391187"/>
              <a:chOff x="550863" y="2061604"/>
              <a:chExt cx="11088687" cy="504070"/>
            </a:xfrm>
          </p:grpSpPr>
          <p:sp>
            <p:nvSpPr>
              <p:cNvPr id="7" name="MIO_AGENDA_ELEMENT_DECORATOR_1">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MIO_AGENDA_ELEMENT_DECORATOR_1"/>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MIO_AGENDA_ELEMENT_TITEL_1">
              <a:hlinkClick r:id="rId51" action="ppaction://hlinksldjump"/>
            </p:cNvPr>
            <p:cNvSpPr>
              <a:spLocks/>
            </p:cNvSpPr>
            <p:nvPr>
              <p:custDataLst>
                <p:tags r:id="rId14"/>
              </p:custDataLst>
            </p:nvPr>
          </p:nvSpPr>
          <p:spPr>
            <a:xfrm>
              <a:off x="1774606" y="2087839"/>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THE Impact</a:t>
              </a:r>
            </a:p>
          </p:txBody>
        </p:sp>
        <p:sp>
          <p:nvSpPr>
            <p:cNvPr id="5" name="MIO_AGENDA_ELEMENT_ELEMENTNUMBER_1">
              <a:hlinkClick r:id="rId51" action="ppaction://hlinksldjump"/>
            </p:cNvPr>
            <p:cNvSpPr>
              <a:spLocks/>
            </p:cNvSpPr>
            <p:nvPr>
              <p:custDataLst>
                <p:tags r:id="rId15"/>
              </p:custDataLst>
            </p:nvPr>
          </p:nvSpPr>
          <p:spPr>
            <a:xfrm>
              <a:off x="550863" y="2087839"/>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a:t>
              </a:r>
            </a:p>
          </p:txBody>
        </p:sp>
        <p:sp>
          <p:nvSpPr>
            <p:cNvPr id="9" name="MIO_AGENDA_ELEMENT_TITEL_2">
              <a:hlinkClick r:id="rId52" action="ppaction://hlinksldjump"/>
            </p:cNvPr>
            <p:cNvSpPr>
              <a:spLocks/>
            </p:cNvSpPr>
            <p:nvPr>
              <p:custDataLst>
                <p:tags r:id="rId16"/>
              </p:custDataLst>
            </p:nvPr>
          </p:nvSpPr>
          <p:spPr>
            <a:xfrm>
              <a:off x="1774606" y="2473452"/>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Stakeholder Response</a:t>
              </a:r>
            </a:p>
          </p:txBody>
        </p:sp>
        <p:sp>
          <p:nvSpPr>
            <p:cNvPr id="10" name="MIO_AGENDA_ELEMENT_ELEMENTNUMBER_2">
              <a:hlinkClick r:id="rId52" action="ppaction://hlinksldjump"/>
            </p:cNvPr>
            <p:cNvSpPr>
              <a:spLocks/>
            </p:cNvSpPr>
            <p:nvPr>
              <p:custDataLst>
                <p:tags r:id="rId17"/>
              </p:custDataLst>
            </p:nvPr>
          </p:nvSpPr>
          <p:spPr>
            <a:xfrm>
              <a:off x="550863" y="2473452"/>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2</a:t>
              </a:r>
            </a:p>
          </p:txBody>
        </p:sp>
        <p:sp>
          <p:nvSpPr>
            <p:cNvPr id="14" name="MIO_AGENDA_ELEMENT_TITEL_3">
              <a:hlinkClick r:id="rId53" action="ppaction://hlinksldjump"/>
            </p:cNvPr>
            <p:cNvSpPr>
              <a:spLocks/>
            </p:cNvSpPr>
            <p:nvPr>
              <p:custDataLst>
                <p:tags r:id="rId18"/>
              </p:custDataLst>
            </p:nvPr>
          </p:nvSpPr>
          <p:spPr>
            <a:xfrm>
              <a:off x="1774606" y="285906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Managing Emissions</a:t>
              </a:r>
            </a:p>
          </p:txBody>
        </p:sp>
        <p:sp>
          <p:nvSpPr>
            <p:cNvPr id="15" name="MIO_AGENDA_ELEMENT_ELEMENTNUMBER_3">
              <a:hlinkClick r:id="rId53" action="ppaction://hlinksldjump"/>
            </p:cNvPr>
            <p:cNvSpPr>
              <a:spLocks/>
            </p:cNvSpPr>
            <p:nvPr>
              <p:custDataLst>
                <p:tags r:id="rId19"/>
              </p:custDataLst>
            </p:nvPr>
          </p:nvSpPr>
          <p:spPr>
            <a:xfrm>
              <a:off x="550863" y="285906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3</a:t>
              </a:r>
            </a:p>
          </p:txBody>
        </p:sp>
        <p:sp>
          <p:nvSpPr>
            <p:cNvPr id="19" name="MIO_AGENDA_ELEMENT_TITEL_4">
              <a:hlinkClick r:id="rId54" action="ppaction://hlinksldjump"/>
            </p:cNvPr>
            <p:cNvSpPr>
              <a:spLocks/>
            </p:cNvSpPr>
            <p:nvPr>
              <p:custDataLst>
                <p:tags r:id="rId20"/>
              </p:custDataLst>
            </p:nvPr>
          </p:nvSpPr>
          <p:spPr>
            <a:xfrm>
              <a:off x="1774606" y="324467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Microplastics : Developments &amp; Expectations</a:t>
              </a:r>
            </a:p>
          </p:txBody>
        </p:sp>
        <p:sp>
          <p:nvSpPr>
            <p:cNvPr id="20" name="MIO_AGENDA_ELEMENT_ELEMENTNUMBER_4">
              <a:hlinkClick r:id="rId54" action="ppaction://hlinksldjump"/>
            </p:cNvPr>
            <p:cNvSpPr>
              <a:spLocks/>
            </p:cNvSpPr>
            <p:nvPr>
              <p:custDataLst>
                <p:tags r:id="rId21"/>
              </p:custDataLst>
            </p:nvPr>
          </p:nvSpPr>
          <p:spPr>
            <a:xfrm>
              <a:off x="550863" y="324467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4</a:t>
              </a:r>
            </a:p>
          </p:txBody>
        </p:sp>
        <p:sp>
          <p:nvSpPr>
            <p:cNvPr id="24" name="MIO_AGENDA_ELEMENT_TITEL_5">
              <a:hlinkClick r:id="rId55" action="ppaction://hlinksldjump"/>
            </p:cNvPr>
            <p:cNvSpPr>
              <a:spLocks/>
            </p:cNvSpPr>
            <p:nvPr>
              <p:custDataLst>
                <p:tags r:id="rId22"/>
              </p:custDataLst>
            </p:nvPr>
          </p:nvSpPr>
          <p:spPr>
            <a:xfrm>
              <a:off x="1774606" y="363029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Valuing Water</a:t>
              </a:r>
            </a:p>
          </p:txBody>
        </p:sp>
        <p:sp>
          <p:nvSpPr>
            <p:cNvPr id="25" name="MIO_AGENDA_ELEMENT_ELEMENTNUMBER_5">
              <a:hlinkClick r:id="rId55" action="ppaction://hlinksldjump"/>
            </p:cNvPr>
            <p:cNvSpPr>
              <a:spLocks/>
            </p:cNvSpPr>
            <p:nvPr>
              <p:custDataLst>
                <p:tags r:id="rId23"/>
              </p:custDataLst>
            </p:nvPr>
          </p:nvSpPr>
          <p:spPr>
            <a:xfrm>
              <a:off x="550863" y="363029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5</a:t>
              </a:r>
            </a:p>
          </p:txBody>
        </p:sp>
        <p:sp>
          <p:nvSpPr>
            <p:cNvPr id="34" name="MIO_AGENDA_ELEMENT_TITEL_7">
              <a:hlinkClick r:id="rId56" action="ppaction://hlinksldjump"/>
            </p:cNvPr>
            <p:cNvSpPr>
              <a:spLocks/>
            </p:cNvSpPr>
            <p:nvPr>
              <p:custDataLst>
                <p:tags r:id="rId24"/>
              </p:custDataLst>
            </p:nvPr>
          </p:nvSpPr>
          <p:spPr>
            <a:xfrm>
              <a:off x="1774606" y="440151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Chemicals Management : Developments &amp; Expectations</a:t>
              </a:r>
            </a:p>
          </p:txBody>
        </p:sp>
        <p:sp>
          <p:nvSpPr>
            <p:cNvPr id="35" name="MIO_AGENDA_ELEMENT_ELEMENTNUMBER_7">
              <a:hlinkClick r:id="rId56" action="ppaction://hlinksldjump"/>
            </p:cNvPr>
            <p:cNvSpPr>
              <a:spLocks/>
            </p:cNvSpPr>
            <p:nvPr>
              <p:custDataLst>
                <p:tags r:id="rId25"/>
              </p:custDataLst>
            </p:nvPr>
          </p:nvSpPr>
          <p:spPr>
            <a:xfrm>
              <a:off x="550863" y="440151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7</a:t>
              </a:r>
            </a:p>
          </p:txBody>
        </p:sp>
        <p:sp>
          <p:nvSpPr>
            <p:cNvPr id="39" name="MIO_AGENDA_ELEMENT_TITEL_8">
              <a:hlinkClick r:id="rId57" action="ppaction://hlinksldjump"/>
            </p:cNvPr>
            <p:cNvSpPr>
              <a:spLocks/>
            </p:cNvSpPr>
            <p:nvPr>
              <p:custDataLst>
                <p:tags r:id="rId26"/>
              </p:custDataLst>
            </p:nvPr>
          </p:nvSpPr>
          <p:spPr>
            <a:xfrm>
              <a:off x="1774606" y="478712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PFAS : Need for Chemicals Elimination &amp; substitution</a:t>
              </a:r>
              <a:endParaRPr lang="en-US" sz="1400">
                <a:solidFill>
                  <a:schemeClr val="tx1"/>
                </a:solidFill>
                <a:latin typeface="+mj-lt"/>
              </a:endParaRPr>
            </a:p>
          </p:txBody>
        </p:sp>
        <p:sp>
          <p:nvSpPr>
            <p:cNvPr id="40" name="MIO_AGENDA_ELEMENT_ELEMENTNUMBER_8">
              <a:hlinkClick r:id="rId57" action="ppaction://hlinksldjump"/>
            </p:cNvPr>
            <p:cNvSpPr>
              <a:spLocks/>
            </p:cNvSpPr>
            <p:nvPr>
              <p:custDataLst>
                <p:tags r:id="rId27"/>
              </p:custDataLst>
            </p:nvPr>
          </p:nvSpPr>
          <p:spPr>
            <a:xfrm>
              <a:off x="550863" y="478712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8</a:t>
              </a:r>
            </a:p>
          </p:txBody>
        </p:sp>
        <p:sp>
          <p:nvSpPr>
            <p:cNvPr id="44" name="MIO_AGENDA_ELEMENT_TITEL_9">
              <a:hlinkClick r:id="rId58" action="ppaction://hlinksldjump"/>
            </p:cNvPr>
            <p:cNvSpPr>
              <a:spLocks/>
            </p:cNvSpPr>
            <p:nvPr>
              <p:custDataLst>
                <p:tags r:id="rId28"/>
              </p:custDataLst>
            </p:nvPr>
          </p:nvSpPr>
          <p:spPr>
            <a:xfrm>
              <a:off x="1774606" y="517274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Social/Labor Welfare : Developments &amp; Expectations</a:t>
              </a:r>
            </a:p>
          </p:txBody>
        </p:sp>
        <p:sp>
          <p:nvSpPr>
            <p:cNvPr id="45" name="MIO_AGENDA_ELEMENT_ELEMENTNUMBER_9">
              <a:hlinkClick r:id="rId58" action="ppaction://hlinksldjump"/>
            </p:cNvPr>
            <p:cNvSpPr>
              <a:spLocks/>
            </p:cNvSpPr>
            <p:nvPr>
              <p:custDataLst>
                <p:tags r:id="rId29"/>
              </p:custDataLst>
            </p:nvPr>
          </p:nvSpPr>
          <p:spPr>
            <a:xfrm>
              <a:off x="550863" y="517274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9</a:t>
              </a:r>
            </a:p>
          </p:txBody>
        </p:sp>
        <p:sp>
          <p:nvSpPr>
            <p:cNvPr id="49" name="MIO_AGENDA_ELEMENT_TITEL_10">
              <a:hlinkClick r:id="rId59" action="ppaction://hlinksldjump"/>
            </p:cNvPr>
            <p:cNvSpPr>
              <a:spLocks/>
            </p:cNvSpPr>
            <p:nvPr>
              <p:custDataLst>
                <p:tags r:id="rId30"/>
              </p:custDataLst>
            </p:nvPr>
          </p:nvSpPr>
          <p:spPr>
            <a:xfrm>
              <a:off x="1774606" y="555835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Identifying and managing synergies, dependencies, and trade-offs</a:t>
              </a:r>
              <a:endParaRPr lang="en-US" sz="1400">
                <a:solidFill>
                  <a:schemeClr val="tx1"/>
                </a:solidFill>
                <a:latin typeface="+mj-lt"/>
              </a:endParaRPr>
            </a:p>
          </p:txBody>
        </p:sp>
        <p:sp>
          <p:nvSpPr>
            <p:cNvPr id="50" name="MIO_AGENDA_ELEMENT_ELEMENTNUMBER_10">
              <a:hlinkClick r:id="rId59" action="ppaction://hlinksldjump"/>
            </p:cNvPr>
            <p:cNvSpPr>
              <a:spLocks/>
            </p:cNvSpPr>
            <p:nvPr>
              <p:custDataLst>
                <p:tags r:id="rId31"/>
              </p:custDataLst>
            </p:nvPr>
          </p:nvSpPr>
          <p:spPr>
            <a:xfrm>
              <a:off x="550863" y="555835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10</a:t>
              </a:r>
            </a:p>
          </p:txBody>
        </p:sp>
        <p:sp>
          <p:nvSpPr>
            <p:cNvPr id="54" name="MIO_AGENDA_ELEMENT_TITEL_6"/>
            <p:cNvSpPr>
              <a:spLocks/>
            </p:cNvSpPr>
            <p:nvPr>
              <p:custDataLst>
                <p:tags r:id="rId32"/>
              </p:custDataLst>
            </p:nvPr>
          </p:nvSpPr>
          <p:spPr>
            <a:xfrm>
              <a:off x="1774606" y="4015903"/>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accent1"/>
                  </a:solidFill>
                  <a:latin typeface="+mj-lt"/>
                </a:rPr>
                <a:t>Putting Textile Waste to Work</a:t>
              </a:r>
              <a:endParaRPr lang="en-US" sz="1400">
                <a:solidFill>
                  <a:schemeClr val="accent1"/>
                </a:solidFill>
                <a:latin typeface="+mj-lt"/>
              </a:endParaRPr>
            </a:p>
          </p:txBody>
        </p:sp>
        <p:sp>
          <p:nvSpPr>
            <p:cNvPr id="55" name="MIO_AGENDA_ELEMENT_ELEMENTNUMBER_6"/>
            <p:cNvSpPr>
              <a:spLocks/>
            </p:cNvSpPr>
            <p:nvPr>
              <p:custDataLst>
                <p:tags r:id="rId33"/>
              </p:custDataLst>
            </p:nvPr>
          </p:nvSpPr>
          <p:spPr>
            <a:xfrm>
              <a:off x="550863" y="4015903"/>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6</a:t>
              </a:r>
            </a:p>
          </p:txBody>
        </p:sp>
      </p:grpSp>
      <p:pic>
        <p:nvPicPr>
          <p:cNvPr id="29" name="Grafik 10">
            <a:extLst>
              <a:ext uri="{FF2B5EF4-FFF2-40B4-BE49-F238E27FC236}">
                <a16:creationId xmlns:a16="http://schemas.microsoft.com/office/drawing/2014/main" id="{A702B086-09B3-8649-0C36-29459EA5A278}"/>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0" name="Rectangle 29">
            <a:extLst>
              <a:ext uri="{FF2B5EF4-FFF2-40B4-BE49-F238E27FC236}">
                <a16:creationId xmlns:a16="http://schemas.microsoft.com/office/drawing/2014/main" id="{9B37300F-600F-AEF3-EF6F-DF2B682575C3}"/>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31" name="Rectangle 30">
            <a:extLst>
              <a:ext uri="{FF2B5EF4-FFF2-40B4-BE49-F238E27FC236}">
                <a16:creationId xmlns:a16="http://schemas.microsoft.com/office/drawing/2014/main" id="{EE090E1E-7998-2AC6-C320-3E7C53D56783}"/>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32" name="Rectangle 31">
            <a:extLst>
              <a:ext uri="{FF2B5EF4-FFF2-40B4-BE49-F238E27FC236}">
                <a16:creationId xmlns:a16="http://schemas.microsoft.com/office/drawing/2014/main" id="{525E1C9C-8C95-2E83-4316-34844DBC9930}"/>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33" name="Date Placeholder 32">
            <a:extLst>
              <a:ext uri="{FF2B5EF4-FFF2-40B4-BE49-F238E27FC236}">
                <a16:creationId xmlns:a16="http://schemas.microsoft.com/office/drawing/2014/main" id="{31B4FABE-913E-33C3-6277-7597DBF9896F}"/>
              </a:ext>
            </a:extLst>
          </p:cNvPr>
          <p:cNvSpPr>
            <a:spLocks noGrp="1"/>
          </p:cNvSpPr>
          <p:nvPr>
            <p:ph type="dt" sz="half" idx="10"/>
          </p:nvPr>
        </p:nvSpPr>
        <p:spPr/>
        <p:txBody>
          <a:bodyPr/>
          <a:lstStyle/>
          <a:p>
            <a:fld id="{09EC5457-5298-41B2-BE1C-339FF90DBA3F}" type="datetime1">
              <a:rPr lang="en-IN" smtClean="0"/>
              <a:t>08-12-2022</a:t>
            </a:fld>
            <a:endParaRPr lang="en-US"/>
          </a:p>
        </p:txBody>
      </p:sp>
      <p:sp>
        <p:nvSpPr>
          <p:cNvPr id="67" name="Footer Placeholder 66">
            <a:extLst>
              <a:ext uri="{FF2B5EF4-FFF2-40B4-BE49-F238E27FC236}">
                <a16:creationId xmlns:a16="http://schemas.microsoft.com/office/drawing/2014/main" id="{79F4844D-B24C-BCC4-AE30-D41835EC4DE7}"/>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2AE063CF-5F26-396C-195F-B2B0AADD2792}"/>
              </a:ext>
            </a:extLst>
          </p:cNvPr>
          <p:cNvSpPr>
            <a:spLocks noGrp="1"/>
          </p:cNvSpPr>
          <p:nvPr>
            <p:ph type="sldNum" sz="quarter" idx="12"/>
          </p:nvPr>
        </p:nvSpPr>
        <p:spPr/>
        <p:txBody>
          <a:bodyPr/>
          <a:lstStyle/>
          <a:p>
            <a:fld id="{4915BD61-E5D5-4E4F-ADA0-6F3448AB9FA6}" type="slidenum">
              <a:rPr lang="en-US" smtClean="0"/>
              <a:pPr/>
              <a:t>25</a:t>
            </a:fld>
            <a:endParaRPr lang="en-US"/>
          </a:p>
        </p:txBody>
      </p:sp>
    </p:spTree>
    <p:extLst>
      <p:ext uri="{BB962C8B-B14F-4D97-AF65-F5344CB8AC3E}">
        <p14:creationId xmlns:p14="http://schemas.microsoft.com/office/powerpoint/2010/main" val="1116297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164">
            <a:extLst>
              <a:ext uri="{FF2B5EF4-FFF2-40B4-BE49-F238E27FC236}">
                <a16:creationId xmlns:a16="http://schemas.microsoft.com/office/drawing/2014/main" id="{D5E3DD58-F30F-46C7-AF34-93E9B4D1F531}"/>
              </a:ext>
            </a:extLst>
          </p:cNvPr>
          <p:cNvSpPr/>
          <p:nvPr/>
        </p:nvSpPr>
        <p:spPr bwMode="gray">
          <a:xfrm>
            <a:off x="4770665" y="1361897"/>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sp>
        <p:nvSpPr>
          <p:cNvPr id="5" name="Ellipse 184">
            <a:extLst>
              <a:ext uri="{FF2B5EF4-FFF2-40B4-BE49-F238E27FC236}">
                <a16:creationId xmlns:a16="http://schemas.microsoft.com/office/drawing/2014/main" id="{8F4146CA-3826-470D-94F4-4E9DF89CDAB8}"/>
              </a:ext>
            </a:extLst>
          </p:cNvPr>
          <p:cNvSpPr/>
          <p:nvPr/>
        </p:nvSpPr>
        <p:spPr bwMode="gray">
          <a:xfrm>
            <a:off x="6772475" y="5188174"/>
            <a:ext cx="800047" cy="874856"/>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noAutofit/>
          </a:bodyPr>
          <a:lstStyle>
            <a:defPPr>
              <a:defRPr lang="de-DE"/>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sp>
        <p:nvSpPr>
          <p:cNvPr id="6" name="Highlight">
            <a:extLst>
              <a:ext uri="{FF2B5EF4-FFF2-40B4-BE49-F238E27FC236}">
                <a16:creationId xmlns:a16="http://schemas.microsoft.com/office/drawing/2014/main" id="{ED71A666-C6C7-4A0E-AD7A-B41D54BA6488}"/>
              </a:ext>
            </a:extLst>
          </p:cNvPr>
          <p:cNvSpPr>
            <a:spLocks/>
          </p:cNvSpPr>
          <p:nvPr/>
        </p:nvSpPr>
        <p:spPr bwMode="gray">
          <a:xfrm rot="2587112">
            <a:off x="6332391" y="1459331"/>
            <a:ext cx="4925864" cy="3061936"/>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noFill/>
            <a:round/>
            <a:headEnd/>
            <a:tailEnd/>
          </a:ln>
        </p:spPr>
        <p:txBody>
          <a:bodyPr tIns="91440" bIns="91440" anchor="ct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fontAlgn="base">
              <a:spcBef>
                <a:spcPct val="0"/>
              </a:spcBef>
              <a:spcAft>
                <a:spcPct val="0"/>
              </a:spcAft>
            </a:pPr>
            <a:endParaRPr lang="en-US" sz="1400" b="1">
              <a:solidFill>
                <a:srgbClr val="000000"/>
              </a:solidFill>
              <a:latin typeface="+mj-lt"/>
            </a:endParaRPr>
          </a:p>
        </p:txBody>
      </p:sp>
      <p:cxnSp>
        <p:nvCxnSpPr>
          <p:cNvPr id="7" name="Gerade Verbindung 39"/>
          <p:cNvCxnSpPr>
            <a:cxnSpLocks/>
            <a:stCxn id="11" idx="28"/>
            <a:endCxn id="37" idx="3"/>
          </p:cNvCxnSpPr>
          <p:nvPr/>
        </p:nvCxnSpPr>
        <p:spPr bwMode="gray">
          <a:xfrm flipV="1">
            <a:off x="5690893" y="2489292"/>
            <a:ext cx="1716682" cy="848072"/>
          </a:xfrm>
          <a:prstGeom prst="line">
            <a:avLst/>
          </a:prstGeom>
          <a:ln w="63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Gerade Verbindung 73"/>
          <p:cNvCxnSpPr>
            <a:cxnSpLocks/>
          </p:cNvCxnSpPr>
          <p:nvPr/>
        </p:nvCxnSpPr>
        <p:spPr bwMode="gray">
          <a:xfrm flipH="1" flipV="1">
            <a:off x="6147803" y="5015693"/>
            <a:ext cx="624672" cy="506895"/>
          </a:xfrm>
          <a:prstGeom prst="line">
            <a:avLst/>
          </a:prstGeom>
          <a:ln w="63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9" name="Grafik 165">
            <a:extLst>
              <a:ext uri="{FF2B5EF4-FFF2-40B4-BE49-F238E27FC236}">
                <a16:creationId xmlns:a16="http://schemas.microsoft.com/office/drawing/2014/main" id="{F72ED8B7-0032-4B90-90DD-691E5B1405BD}"/>
              </a:ext>
            </a:extLst>
          </p:cNvPr>
          <p:cNvPicPr>
            <a:picLocks noChangeAspect="1"/>
          </p:cNvPicPr>
          <p:nvPr/>
        </p:nvPicPr>
        <p:blipFill>
          <a:blip/>
          <a:stretch>
            <a:fillRect/>
          </a:stretch>
        </p:blipFill>
        <p:spPr bwMode="gray">
          <a:xfrm>
            <a:off x="4955925" y="1509975"/>
            <a:ext cx="504735" cy="504735"/>
          </a:xfrm>
          <a:prstGeom prst="rect">
            <a:avLst/>
          </a:prstGeom>
        </p:spPr>
      </p:pic>
      <p:grpSp>
        <p:nvGrpSpPr>
          <p:cNvPr id="10" name="Grafik 18432">
            <a:extLst>
              <a:ext uri="{FF2B5EF4-FFF2-40B4-BE49-F238E27FC236}">
                <a16:creationId xmlns:a16="http://schemas.microsoft.com/office/drawing/2014/main" id="{501A983A-B70D-4687-8AFB-44C153398218}"/>
              </a:ext>
            </a:extLst>
          </p:cNvPr>
          <p:cNvGrpSpPr/>
          <p:nvPr/>
        </p:nvGrpSpPr>
        <p:grpSpPr bwMode="gray">
          <a:xfrm>
            <a:off x="6917821" y="5479279"/>
            <a:ext cx="598862" cy="655177"/>
            <a:chOff x="695783" y="3573874"/>
            <a:chExt cx="431156" cy="431425"/>
          </a:xfrm>
        </p:grpSpPr>
        <p:sp>
          <p:nvSpPr>
            <p:cNvPr id="44" name="Freihandform: Form 186">
              <a:extLst>
                <a:ext uri="{FF2B5EF4-FFF2-40B4-BE49-F238E27FC236}">
                  <a16:creationId xmlns:a16="http://schemas.microsoft.com/office/drawing/2014/main" id="{E41D4D39-7C6A-4D92-BE68-4636B348706D}"/>
                </a:ext>
              </a:extLst>
            </p:cNvPr>
            <p:cNvSpPr/>
            <p:nvPr/>
          </p:nvSpPr>
          <p:spPr bwMode="gray">
            <a:xfrm>
              <a:off x="854364" y="3573874"/>
              <a:ext cx="184781" cy="184781"/>
            </a:xfrm>
            <a:custGeom>
              <a:avLst/>
              <a:gdLst>
                <a:gd name="connsiteX0" fmla="*/ 0 w 184781"/>
                <a:gd name="connsiteY0" fmla="*/ 92786 h 184781"/>
                <a:gd name="connsiteX1" fmla="*/ 92786 w 184781"/>
                <a:gd name="connsiteY1" fmla="*/ 185576 h 184781"/>
                <a:gd name="connsiteX2" fmla="*/ 185572 w 184781"/>
                <a:gd name="connsiteY2" fmla="*/ 92786 h 184781"/>
                <a:gd name="connsiteX3" fmla="*/ 92786 w 184781"/>
                <a:gd name="connsiteY3" fmla="*/ 0 h 184781"/>
                <a:gd name="connsiteX4" fmla="*/ 0 w 184781"/>
                <a:gd name="connsiteY4" fmla="*/ 92786 h 184781"/>
                <a:gd name="connsiteX5" fmla="*/ 168704 w 184781"/>
                <a:gd name="connsiteY5" fmla="*/ 92786 h 184781"/>
                <a:gd name="connsiteX6" fmla="*/ 92786 w 184781"/>
                <a:gd name="connsiteY6" fmla="*/ 168704 h 184781"/>
                <a:gd name="connsiteX7" fmla="*/ 16868 w 184781"/>
                <a:gd name="connsiteY7" fmla="*/ 92786 h 184781"/>
                <a:gd name="connsiteX8" fmla="*/ 92786 w 184781"/>
                <a:gd name="connsiteY8" fmla="*/ 16872 h 184781"/>
                <a:gd name="connsiteX9" fmla="*/ 168704 w 184781"/>
                <a:gd name="connsiteY9" fmla="*/ 92786 h 18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81" h="184781">
                  <a:moveTo>
                    <a:pt x="0" y="92786"/>
                  </a:moveTo>
                  <a:cubicBezTo>
                    <a:pt x="0" y="143948"/>
                    <a:pt x="41624" y="185576"/>
                    <a:pt x="92786" y="185576"/>
                  </a:cubicBezTo>
                  <a:cubicBezTo>
                    <a:pt x="143948" y="185576"/>
                    <a:pt x="185572" y="143948"/>
                    <a:pt x="185572" y="92786"/>
                  </a:cubicBezTo>
                  <a:cubicBezTo>
                    <a:pt x="185572" y="41624"/>
                    <a:pt x="143948" y="0"/>
                    <a:pt x="92786" y="0"/>
                  </a:cubicBezTo>
                  <a:cubicBezTo>
                    <a:pt x="41624" y="0"/>
                    <a:pt x="0" y="41624"/>
                    <a:pt x="0" y="92786"/>
                  </a:cubicBezTo>
                  <a:close/>
                  <a:moveTo>
                    <a:pt x="168704" y="92786"/>
                  </a:moveTo>
                  <a:cubicBezTo>
                    <a:pt x="168704" y="134647"/>
                    <a:pt x="134647" y="168704"/>
                    <a:pt x="92786" y="168704"/>
                  </a:cubicBezTo>
                  <a:cubicBezTo>
                    <a:pt x="50925" y="168704"/>
                    <a:pt x="16868" y="134647"/>
                    <a:pt x="16868" y="92786"/>
                  </a:cubicBezTo>
                  <a:cubicBezTo>
                    <a:pt x="16868" y="50928"/>
                    <a:pt x="50925" y="16872"/>
                    <a:pt x="92786" y="16872"/>
                  </a:cubicBezTo>
                  <a:cubicBezTo>
                    <a:pt x="134647" y="16872"/>
                    <a:pt x="168704" y="50928"/>
                    <a:pt x="168704" y="92786"/>
                  </a:cubicBezTo>
                  <a:close/>
                </a:path>
              </a:pathLst>
            </a:custGeom>
            <a:solidFill>
              <a:srgbClr val="000000"/>
            </a:solidFill>
            <a:ln w="839" cap="flat">
              <a:noFill/>
              <a:prstDash val="solid"/>
              <a:miter/>
            </a:ln>
          </p:spPr>
          <p:txBody>
            <a:bodyPr rtlCol="0" anchor="ct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latin typeface="+mj-lt"/>
              </a:endParaRPr>
            </a:p>
          </p:txBody>
        </p:sp>
        <p:sp>
          <p:nvSpPr>
            <p:cNvPr id="45" name="Freihandform: Form 187">
              <a:extLst>
                <a:ext uri="{FF2B5EF4-FFF2-40B4-BE49-F238E27FC236}">
                  <a16:creationId xmlns:a16="http://schemas.microsoft.com/office/drawing/2014/main" id="{E4234D8A-4A21-4585-9323-694C2EA10757}"/>
                </a:ext>
              </a:extLst>
            </p:cNvPr>
            <p:cNvSpPr/>
            <p:nvPr/>
          </p:nvSpPr>
          <p:spPr bwMode="gray">
            <a:xfrm>
              <a:off x="695783" y="3753018"/>
              <a:ext cx="431156" cy="252281"/>
            </a:xfrm>
            <a:custGeom>
              <a:avLst/>
              <a:gdLst>
                <a:gd name="connsiteX0" fmla="*/ 97159 w 431156"/>
                <a:gd name="connsiteY0" fmla="*/ 250361 h 252281"/>
                <a:gd name="connsiteX1" fmla="*/ 109064 w 431156"/>
                <a:gd name="connsiteY1" fmla="*/ 250430 h 252281"/>
                <a:gd name="connsiteX2" fmla="*/ 149959 w 431156"/>
                <a:gd name="connsiteY2" fmla="*/ 210141 h 252281"/>
                <a:gd name="connsiteX3" fmla="*/ 155964 w 431156"/>
                <a:gd name="connsiteY3" fmla="*/ 183965 h 252281"/>
                <a:gd name="connsiteX4" fmla="*/ 164761 w 431156"/>
                <a:gd name="connsiteY4" fmla="*/ 175481 h 252281"/>
                <a:gd name="connsiteX5" fmla="*/ 182325 w 431156"/>
                <a:gd name="connsiteY5" fmla="*/ 168385 h 252281"/>
                <a:gd name="connsiteX6" fmla="*/ 294461 w 431156"/>
                <a:gd name="connsiteY6" fmla="*/ 168385 h 252281"/>
                <a:gd name="connsiteX7" fmla="*/ 347413 w 431156"/>
                <a:gd name="connsiteY7" fmla="*/ 146873 h 252281"/>
                <a:gd name="connsiteX8" fmla="*/ 423914 w 431156"/>
                <a:gd name="connsiteY8" fmla="*/ 55484 h 252281"/>
                <a:gd name="connsiteX9" fmla="*/ 419906 w 431156"/>
                <a:gd name="connsiteY9" fmla="*/ 7928 h 252281"/>
                <a:gd name="connsiteX10" fmla="*/ 372571 w 431156"/>
                <a:gd name="connsiteY10" fmla="*/ 11691 h 252281"/>
                <a:gd name="connsiteX11" fmla="*/ 322796 w 431156"/>
                <a:gd name="connsiteY11" fmla="*/ 62850 h 252281"/>
                <a:gd name="connsiteX12" fmla="*/ 296571 w 431156"/>
                <a:gd name="connsiteY12" fmla="*/ 50293 h 252281"/>
                <a:gd name="connsiteX13" fmla="*/ 202509 w 431156"/>
                <a:gd name="connsiteY13" fmla="*/ 50293 h 252281"/>
                <a:gd name="connsiteX14" fmla="*/ 160269 w 431156"/>
                <a:gd name="connsiteY14" fmla="*/ 41859 h 252281"/>
                <a:gd name="connsiteX15" fmla="*/ 65149 w 431156"/>
                <a:gd name="connsiteY15" fmla="*/ 95793 h 252281"/>
                <a:gd name="connsiteX16" fmla="*/ 42589 w 431156"/>
                <a:gd name="connsiteY16" fmla="*/ 102783 h 252281"/>
                <a:gd name="connsiteX17" fmla="*/ 2461 w 431156"/>
                <a:gd name="connsiteY17" fmla="*/ 143030 h 252281"/>
                <a:gd name="connsiteX18" fmla="*/ 2448 w 431156"/>
                <a:gd name="connsiteY18" fmla="*/ 154928 h 252281"/>
                <a:gd name="connsiteX19" fmla="*/ 160265 w 431156"/>
                <a:gd name="connsiteY19" fmla="*/ 58727 h 252281"/>
                <a:gd name="connsiteX20" fmla="*/ 197400 w 431156"/>
                <a:gd name="connsiteY20" fmla="*/ 66456 h 252281"/>
                <a:gd name="connsiteX21" fmla="*/ 200782 w 431156"/>
                <a:gd name="connsiteY21" fmla="*/ 67165 h 252281"/>
                <a:gd name="connsiteX22" fmla="*/ 296571 w 431156"/>
                <a:gd name="connsiteY22" fmla="*/ 67165 h 252281"/>
                <a:gd name="connsiteX23" fmla="*/ 313442 w 431156"/>
                <a:gd name="connsiteY23" fmla="*/ 84033 h 252281"/>
                <a:gd name="connsiteX24" fmla="*/ 296571 w 431156"/>
                <a:gd name="connsiteY24" fmla="*/ 100905 h 252281"/>
                <a:gd name="connsiteX25" fmla="*/ 227749 w 431156"/>
                <a:gd name="connsiteY25" fmla="*/ 100905 h 252281"/>
                <a:gd name="connsiteX26" fmla="*/ 219315 w 431156"/>
                <a:gd name="connsiteY26" fmla="*/ 109339 h 252281"/>
                <a:gd name="connsiteX27" fmla="*/ 227749 w 431156"/>
                <a:gd name="connsiteY27" fmla="*/ 117773 h 252281"/>
                <a:gd name="connsiteX28" fmla="*/ 296571 w 431156"/>
                <a:gd name="connsiteY28" fmla="*/ 117773 h 252281"/>
                <a:gd name="connsiteX29" fmla="*/ 330311 w 431156"/>
                <a:gd name="connsiteY29" fmla="*/ 84033 h 252281"/>
                <a:gd name="connsiteX30" fmla="*/ 330014 w 431156"/>
                <a:gd name="connsiteY30" fmla="*/ 79623 h 252281"/>
                <a:gd name="connsiteX31" fmla="*/ 385243 w 431156"/>
                <a:gd name="connsiteY31" fmla="*/ 22828 h 252281"/>
                <a:gd name="connsiteX32" fmla="*/ 409027 w 431156"/>
                <a:gd name="connsiteY32" fmla="*/ 20818 h 252281"/>
                <a:gd name="connsiteX33" fmla="*/ 411004 w 431156"/>
                <a:gd name="connsiteY33" fmla="*/ 44627 h 252281"/>
                <a:gd name="connsiteX34" fmla="*/ 335347 w 431156"/>
                <a:gd name="connsiteY34" fmla="*/ 135073 h 252281"/>
                <a:gd name="connsiteX35" fmla="*/ 294461 w 431156"/>
                <a:gd name="connsiteY35" fmla="*/ 151517 h 252281"/>
                <a:gd name="connsiteX36" fmla="*/ 182325 w 431156"/>
                <a:gd name="connsiteY36" fmla="*/ 151517 h 252281"/>
                <a:gd name="connsiteX37" fmla="*/ 153044 w 431156"/>
                <a:gd name="connsiteY37" fmla="*/ 163342 h 252281"/>
                <a:gd name="connsiteX38" fmla="*/ 145876 w 431156"/>
                <a:gd name="connsiteY38" fmla="*/ 170260 h 252281"/>
                <a:gd name="connsiteX39" fmla="*/ 79793 w 431156"/>
                <a:gd name="connsiteY39" fmla="*/ 104181 h 252281"/>
                <a:gd name="connsiteX40" fmla="*/ 160265 w 431156"/>
                <a:gd name="connsiteY40" fmla="*/ 58727 h 252281"/>
                <a:gd name="connsiteX41" fmla="*/ 54526 w 431156"/>
                <a:gd name="connsiteY41" fmla="*/ 114705 h 252281"/>
                <a:gd name="connsiteX42" fmla="*/ 64971 w 431156"/>
                <a:gd name="connsiteY42" fmla="*/ 113518 h 252281"/>
                <a:gd name="connsiteX43" fmla="*/ 138031 w 431156"/>
                <a:gd name="connsiteY43" fmla="*/ 186278 h 252281"/>
                <a:gd name="connsiteX44" fmla="*/ 138077 w 431156"/>
                <a:gd name="connsiteY44" fmla="*/ 198167 h 252281"/>
                <a:gd name="connsiteX45" fmla="*/ 103213 w 431156"/>
                <a:gd name="connsiteY45" fmla="*/ 232513 h 252281"/>
                <a:gd name="connsiteX46" fmla="*/ 20332 w 431156"/>
                <a:gd name="connsiteY46" fmla="*/ 148999 h 25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1156" h="252281">
                  <a:moveTo>
                    <a:pt x="97159" y="250361"/>
                  </a:moveTo>
                  <a:cubicBezTo>
                    <a:pt x="100428" y="253657"/>
                    <a:pt x="105751" y="253693"/>
                    <a:pt x="109064" y="250430"/>
                  </a:cubicBezTo>
                  <a:lnTo>
                    <a:pt x="149959" y="210141"/>
                  </a:lnTo>
                  <a:cubicBezTo>
                    <a:pt x="156907" y="203193"/>
                    <a:pt x="159020" y="192907"/>
                    <a:pt x="155964" y="183965"/>
                  </a:cubicBezTo>
                  <a:lnTo>
                    <a:pt x="164761" y="175481"/>
                  </a:lnTo>
                  <a:cubicBezTo>
                    <a:pt x="169497" y="170906"/>
                    <a:pt x="175733" y="168385"/>
                    <a:pt x="182325" y="168385"/>
                  </a:cubicBezTo>
                  <a:lnTo>
                    <a:pt x="294461" y="168385"/>
                  </a:lnTo>
                  <a:cubicBezTo>
                    <a:pt x="314355" y="168385"/>
                    <a:pt x="333158" y="160745"/>
                    <a:pt x="347413" y="146873"/>
                  </a:cubicBezTo>
                  <a:cubicBezTo>
                    <a:pt x="348000" y="146303"/>
                    <a:pt x="342960" y="152238"/>
                    <a:pt x="423914" y="55484"/>
                  </a:cubicBezTo>
                  <a:cubicBezTo>
                    <a:pt x="435921" y="41279"/>
                    <a:pt x="434125" y="19948"/>
                    <a:pt x="419906" y="7928"/>
                  </a:cubicBezTo>
                  <a:cubicBezTo>
                    <a:pt x="405777" y="-3981"/>
                    <a:pt x="384611" y="-2270"/>
                    <a:pt x="372571" y="11691"/>
                  </a:cubicBezTo>
                  <a:lnTo>
                    <a:pt x="322796" y="62850"/>
                  </a:lnTo>
                  <a:cubicBezTo>
                    <a:pt x="316511" y="55115"/>
                    <a:pt x="306926" y="50293"/>
                    <a:pt x="296571" y="50293"/>
                  </a:cubicBezTo>
                  <a:lnTo>
                    <a:pt x="202509" y="50293"/>
                  </a:lnTo>
                  <a:cubicBezTo>
                    <a:pt x="189124" y="44693"/>
                    <a:pt x="174922" y="41859"/>
                    <a:pt x="160269" y="41859"/>
                  </a:cubicBezTo>
                  <a:cubicBezTo>
                    <a:pt x="119650" y="41859"/>
                    <a:pt x="84183" y="60619"/>
                    <a:pt x="65149" y="95793"/>
                  </a:cubicBezTo>
                  <a:cubicBezTo>
                    <a:pt x="57130" y="94273"/>
                    <a:pt x="48673" y="96699"/>
                    <a:pt x="42589" y="102783"/>
                  </a:cubicBezTo>
                  <a:lnTo>
                    <a:pt x="2461" y="143030"/>
                  </a:lnTo>
                  <a:cubicBezTo>
                    <a:pt x="-815" y="146316"/>
                    <a:pt x="-821" y="151632"/>
                    <a:pt x="2448" y="154928"/>
                  </a:cubicBezTo>
                  <a:close/>
                  <a:moveTo>
                    <a:pt x="160265" y="58727"/>
                  </a:moveTo>
                  <a:cubicBezTo>
                    <a:pt x="173185" y="58727"/>
                    <a:pt x="185677" y="61328"/>
                    <a:pt x="197400" y="66456"/>
                  </a:cubicBezTo>
                  <a:cubicBezTo>
                    <a:pt x="198468" y="66924"/>
                    <a:pt x="199618" y="67165"/>
                    <a:pt x="200782" y="67165"/>
                  </a:cubicBezTo>
                  <a:lnTo>
                    <a:pt x="296571" y="67165"/>
                  </a:lnTo>
                  <a:cubicBezTo>
                    <a:pt x="305717" y="67165"/>
                    <a:pt x="313442" y="74623"/>
                    <a:pt x="313442" y="84033"/>
                  </a:cubicBezTo>
                  <a:cubicBezTo>
                    <a:pt x="313442" y="93337"/>
                    <a:pt x="305875" y="100905"/>
                    <a:pt x="296571" y="100905"/>
                  </a:cubicBezTo>
                  <a:lnTo>
                    <a:pt x="227749" y="100905"/>
                  </a:lnTo>
                  <a:cubicBezTo>
                    <a:pt x="223092" y="100905"/>
                    <a:pt x="219315" y="104682"/>
                    <a:pt x="219315" y="109339"/>
                  </a:cubicBezTo>
                  <a:cubicBezTo>
                    <a:pt x="219315" y="113999"/>
                    <a:pt x="223092" y="117773"/>
                    <a:pt x="227749" y="117773"/>
                  </a:cubicBezTo>
                  <a:lnTo>
                    <a:pt x="296571" y="117773"/>
                  </a:lnTo>
                  <a:cubicBezTo>
                    <a:pt x="315176" y="117773"/>
                    <a:pt x="330311" y="102638"/>
                    <a:pt x="330311" y="84033"/>
                  </a:cubicBezTo>
                  <a:cubicBezTo>
                    <a:pt x="330311" y="82550"/>
                    <a:pt x="330205" y="81080"/>
                    <a:pt x="330014" y="79623"/>
                  </a:cubicBezTo>
                  <a:cubicBezTo>
                    <a:pt x="378164" y="30129"/>
                    <a:pt x="384953" y="23174"/>
                    <a:pt x="385243" y="22828"/>
                  </a:cubicBezTo>
                  <a:cubicBezTo>
                    <a:pt x="391255" y="15732"/>
                    <a:pt x="401927" y="14832"/>
                    <a:pt x="409027" y="20818"/>
                  </a:cubicBezTo>
                  <a:cubicBezTo>
                    <a:pt x="416133" y="26826"/>
                    <a:pt x="417032" y="37492"/>
                    <a:pt x="411004" y="44627"/>
                  </a:cubicBezTo>
                  <a:lnTo>
                    <a:pt x="335347" y="135073"/>
                  </a:lnTo>
                  <a:cubicBezTo>
                    <a:pt x="324299" y="145680"/>
                    <a:pt x="309794" y="151517"/>
                    <a:pt x="294461" y="151517"/>
                  </a:cubicBezTo>
                  <a:lnTo>
                    <a:pt x="182325" y="151517"/>
                  </a:lnTo>
                  <a:cubicBezTo>
                    <a:pt x="171336" y="151517"/>
                    <a:pt x="160935" y="155719"/>
                    <a:pt x="153044" y="163342"/>
                  </a:cubicBezTo>
                  <a:lnTo>
                    <a:pt x="145876" y="170260"/>
                  </a:lnTo>
                  <a:lnTo>
                    <a:pt x="79793" y="104181"/>
                  </a:lnTo>
                  <a:cubicBezTo>
                    <a:pt x="95237" y="75207"/>
                    <a:pt x="124218" y="58727"/>
                    <a:pt x="160265" y="58727"/>
                  </a:cubicBezTo>
                  <a:close/>
                  <a:moveTo>
                    <a:pt x="54526" y="114705"/>
                  </a:moveTo>
                  <a:cubicBezTo>
                    <a:pt x="57308" y="111923"/>
                    <a:pt x="61580" y="111422"/>
                    <a:pt x="64971" y="113518"/>
                  </a:cubicBezTo>
                  <a:cubicBezTo>
                    <a:pt x="66431" y="114408"/>
                    <a:pt x="62239" y="110591"/>
                    <a:pt x="138031" y="186278"/>
                  </a:cubicBezTo>
                  <a:cubicBezTo>
                    <a:pt x="141403" y="189650"/>
                    <a:pt x="141222" y="195022"/>
                    <a:pt x="138077" y="198167"/>
                  </a:cubicBezTo>
                  <a:lnTo>
                    <a:pt x="103213" y="232513"/>
                  </a:lnTo>
                  <a:lnTo>
                    <a:pt x="20332" y="148999"/>
                  </a:lnTo>
                  <a:close/>
                </a:path>
              </a:pathLst>
            </a:custGeom>
            <a:solidFill>
              <a:srgbClr val="000000"/>
            </a:solidFill>
            <a:ln w="839" cap="flat">
              <a:noFill/>
              <a:prstDash val="solid"/>
              <a:miter/>
            </a:ln>
          </p:spPr>
          <p:txBody>
            <a:bodyPr rtlCol="0" anchor="ct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latin typeface="+mj-lt"/>
              </a:endParaRPr>
            </a:p>
          </p:txBody>
        </p:sp>
        <p:sp>
          <p:nvSpPr>
            <p:cNvPr id="46" name="Freihandform: Form 188">
              <a:extLst>
                <a:ext uri="{FF2B5EF4-FFF2-40B4-BE49-F238E27FC236}">
                  <a16:creationId xmlns:a16="http://schemas.microsoft.com/office/drawing/2014/main" id="{3D6105A0-63C9-40A9-ACA4-2B34EF81FB53}"/>
                </a:ext>
              </a:extLst>
            </p:cNvPr>
            <p:cNvSpPr/>
            <p:nvPr/>
          </p:nvSpPr>
          <p:spPr bwMode="gray">
            <a:xfrm>
              <a:off x="919617" y="3607614"/>
              <a:ext cx="50625" cy="117281"/>
            </a:xfrm>
            <a:custGeom>
              <a:avLst/>
              <a:gdLst>
                <a:gd name="connsiteX0" fmla="*/ 17411 w 50624"/>
                <a:gd name="connsiteY0" fmla="*/ 8438 h 117281"/>
                <a:gd name="connsiteX1" fmla="*/ 17411 w 50624"/>
                <a:gd name="connsiteY1" fmla="*/ 18322 h 117281"/>
                <a:gd name="connsiteX2" fmla="*/ 539 w 50624"/>
                <a:gd name="connsiteY2" fmla="*/ 42178 h 117281"/>
                <a:gd name="connsiteX3" fmla="*/ 25845 w 50624"/>
                <a:gd name="connsiteY3" fmla="*/ 67484 h 117281"/>
                <a:gd name="connsiteX4" fmla="*/ 34279 w 50624"/>
                <a:gd name="connsiteY4" fmla="*/ 75918 h 117281"/>
                <a:gd name="connsiteX5" fmla="*/ 25845 w 50624"/>
                <a:gd name="connsiteY5" fmla="*/ 84352 h 117281"/>
                <a:gd name="connsiteX6" fmla="*/ 14893 w 50624"/>
                <a:gd name="connsiteY6" fmla="*/ 77971 h 117281"/>
                <a:gd name="connsiteX7" fmla="*/ 3008 w 50624"/>
                <a:gd name="connsiteY7" fmla="*/ 76943 h 117281"/>
                <a:gd name="connsiteX8" fmla="*/ 1980 w 50624"/>
                <a:gd name="connsiteY8" fmla="*/ 88828 h 117281"/>
                <a:gd name="connsiteX9" fmla="*/ 17411 w 50624"/>
                <a:gd name="connsiteY9" fmla="*/ 99813 h 117281"/>
                <a:gd name="connsiteX10" fmla="*/ 17411 w 50624"/>
                <a:gd name="connsiteY10" fmla="*/ 109658 h 117281"/>
                <a:gd name="connsiteX11" fmla="*/ 25845 w 50624"/>
                <a:gd name="connsiteY11" fmla="*/ 118092 h 117281"/>
                <a:gd name="connsiteX12" fmla="*/ 34279 w 50624"/>
                <a:gd name="connsiteY12" fmla="*/ 109658 h 117281"/>
                <a:gd name="connsiteX13" fmla="*/ 34279 w 50624"/>
                <a:gd name="connsiteY13" fmla="*/ 99773 h 117281"/>
                <a:gd name="connsiteX14" fmla="*/ 51151 w 50624"/>
                <a:gd name="connsiteY14" fmla="*/ 75918 h 117281"/>
                <a:gd name="connsiteX15" fmla="*/ 25845 w 50624"/>
                <a:gd name="connsiteY15" fmla="*/ 50612 h 117281"/>
                <a:gd name="connsiteX16" fmla="*/ 17411 w 50624"/>
                <a:gd name="connsiteY16" fmla="*/ 42178 h 117281"/>
                <a:gd name="connsiteX17" fmla="*/ 25845 w 50624"/>
                <a:gd name="connsiteY17" fmla="*/ 33740 h 117281"/>
                <a:gd name="connsiteX18" fmla="*/ 34968 w 50624"/>
                <a:gd name="connsiteY18" fmla="*/ 38150 h 117281"/>
                <a:gd name="connsiteX19" fmla="*/ 46896 w 50624"/>
                <a:gd name="connsiteY19" fmla="*/ 37956 h 117281"/>
                <a:gd name="connsiteX20" fmla="*/ 46702 w 50624"/>
                <a:gd name="connsiteY20" fmla="*/ 26028 h 117281"/>
                <a:gd name="connsiteX21" fmla="*/ 34279 w 50624"/>
                <a:gd name="connsiteY21" fmla="*/ 18263 h 117281"/>
                <a:gd name="connsiteX22" fmla="*/ 34279 w 50624"/>
                <a:gd name="connsiteY22" fmla="*/ 8438 h 117281"/>
                <a:gd name="connsiteX23" fmla="*/ 25845 w 50624"/>
                <a:gd name="connsiteY23" fmla="*/ 0 h 117281"/>
                <a:gd name="connsiteX24" fmla="*/ 17411 w 50624"/>
                <a:gd name="connsiteY24" fmla="*/ 8438 h 11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624" h="117281">
                  <a:moveTo>
                    <a:pt x="17411" y="8438"/>
                  </a:moveTo>
                  <a:lnTo>
                    <a:pt x="17411" y="18322"/>
                  </a:lnTo>
                  <a:cubicBezTo>
                    <a:pt x="7592" y="21802"/>
                    <a:pt x="539" y="31179"/>
                    <a:pt x="539" y="42178"/>
                  </a:cubicBezTo>
                  <a:cubicBezTo>
                    <a:pt x="539" y="56129"/>
                    <a:pt x="11890" y="67484"/>
                    <a:pt x="25845" y="67484"/>
                  </a:cubicBezTo>
                  <a:cubicBezTo>
                    <a:pt x="30496" y="67484"/>
                    <a:pt x="34279" y="71267"/>
                    <a:pt x="34279" y="75918"/>
                  </a:cubicBezTo>
                  <a:cubicBezTo>
                    <a:pt x="34279" y="80568"/>
                    <a:pt x="30496" y="84352"/>
                    <a:pt x="25845" y="84352"/>
                  </a:cubicBezTo>
                  <a:cubicBezTo>
                    <a:pt x="22243" y="84352"/>
                    <a:pt x="18350" y="82088"/>
                    <a:pt x="14893" y="77971"/>
                  </a:cubicBezTo>
                  <a:cubicBezTo>
                    <a:pt x="11894" y="74405"/>
                    <a:pt x="6574" y="73947"/>
                    <a:pt x="3008" y="76943"/>
                  </a:cubicBezTo>
                  <a:cubicBezTo>
                    <a:pt x="-558" y="79942"/>
                    <a:pt x="-1020" y="85262"/>
                    <a:pt x="1980" y="88828"/>
                  </a:cubicBezTo>
                  <a:cubicBezTo>
                    <a:pt x="6488" y="94190"/>
                    <a:pt x="11791" y="97928"/>
                    <a:pt x="17411" y="99813"/>
                  </a:cubicBezTo>
                  <a:lnTo>
                    <a:pt x="17411" y="109658"/>
                  </a:lnTo>
                  <a:cubicBezTo>
                    <a:pt x="17411" y="114318"/>
                    <a:pt x="21188" y="118092"/>
                    <a:pt x="25845" y="118092"/>
                  </a:cubicBezTo>
                  <a:cubicBezTo>
                    <a:pt x="30502" y="118092"/>
                    <a:pt x="34279" y="114318"/>
                    <a:pt x="34279" y="109658"/>
                  </a:cubicBezTo>
                  <a:lnTo>
                    <a:pt x="34279" y="99773"/>
                  </a:lnTo>
                  <a:cubicBezTo>
                    <a:pt x="44098" y="96290"/>
                    <a:pt x="51151" y="86913"/>
                    <a:pt x="51151" y="75918"/>
                  </a:cubicBezTo>
                  <a:cubicBezTo>
                    <a:pt x="51151" y="61963"/>
                    <a:pt x="39800" y="50612"/>
                    <a:pt x="25845" y="50612"/>
                  </a:cubicBezTo>
                  <a:cubicBezTo>
                    <a:pt x="21195" y="50612"/>
                    <a:pt x="17411" y="46828"/>
                    <a:pt x="17411" y="42178"/>
                  </a:cubicBezTo>
                  <a:cubicBezTo>
                    <a:pt x="17411" y="37527"/>
                    <a:pt x="21195" y="33740"/>
                    <a:pt x="25845" y="33740"/>
                  </a:cubicBezTo>
                  <a:cubicBezTo>
                    <a:pt x="28834" y="33740"/>
                    <a:pt x="31989" y="35266"/>
                    <a:pt x="34968" y="38150"/>
                  </a:cubicBezTo>
                  <a:cubicBezTo>
                    <a:pt x="38317" y="41390"/>
                    <a:pt x="43656" y="41301"/>
                    <a:pt x="46896" y="37956"/>
                  </a:cubicBezTo>
                  <a:cubicBezTo>
                    <a:pt x="50136" y="34607"/>
                    <a:pt x="50047" y="29268"/>
                    <a:pt x="46702" y="26028"/>
                  </a:cubicBezTo>
                  <a:cubicBezTo>
                    <a:pt x="42420" y="21885"/>
                    <a:pt x="38135" y="19541"/>
                    <a:pt x="34279" y="18263"/>
                  </a:cubicBezTo>
                  <a:lnTo>
                    <a:pt x="34279" y="8438"/>
                  </a:lnTo>
                  <a:cubicBezTo>
                    <a:pt x="34279" y="3777"/>
                    <a:pt x="30502" y="0"/>
                    <a:pt x="25845" y="0"/>
                  </a:cubicBezTo>
                  <a:cubicBezTo>
                    <a:pt x="21188" y="0"/>
                    <a:pt x="17411" y="3777"/>
                    <a:pt x="17411" y="8438"/>
                  </a:cubicBezTo>
                  <a:close/>
                </a:path>
              </a:pathLst>
            </a:custGeom>
            <a:solidFill>
              <a:srgbClr val="000000"/>
            </a:solidFill>
            <a:ln w="839" cap="flat">
              <a:noFill/>
              <a:prstDash val="solid"/>
              <a:miter/>
            </a:ln>
          </p:spPr>
          <p:txBody>
            <a:bodyPr rtlCol="0" anchor="ct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latin typeface="+mj-lt"/>
              </a:endParaRPr>
            </a:p>
          </p:txBody>
        </p:sp>
      </p:grpSp>
      <p:sp>
        <p:nvSpPr>
          <p:cNvPr id="11" name="Freeform 10">
            <a:extLst>
              <a:ext uri="{FF2B5EF4-FFF2-40B4-BE49-F238E27FC236}">
                <a16:creationId xmlns:a16="http://schemas.microsoft.com/office/drawing/2014/main" id="{EE27FF42-1331-4F0E-9E4A-EA3C428B2809}"/>
              </a:ext>
            </a:extLst>
          </p:cNvPr>
          <p:cNvSpPr>
            <a:spLocks/>
          </p:cNvSpPr>
          <p:nvPr/>
        </p:nvSpPr>
        <p:spPr bwMode="gray">
          <a:xfrm>
            <a:off x="4472770" y="3303732"/>
            <a:ext cx="1934094" cy="2009508"/>
          </a:xfrm>
          <a:custGeom>
            <a:avLst/>
            <a:gdLst>
              <a:gd name="T0" fmla="*/ 1192 w 1194"/>
              <a:gd name="T1" fmla="*/ 649 h 1195"/>
              <a:gd name="T2" fmla="*/ 1174 w 1194"/>
              <a:gd name="T3" fmla="*/ 752 h 1195"/>
              <a:gd name="T4" fmla="*/ 1138 w 1194"/>
              <a:gd name="T5" fmla="*/ 850 h 1195"/>
              <a:gd name="T6" fmla="*/ 1086 w 1194"/>
              <a:gd name="T7" fmla="*/ 940 h 1195"/>
              <a:gd name="T8" fmla="*/ 1019 w 1194"/>
              <a:gd name="T9" fmla="*/ 1020 h 1195"/>
              <a:gd name="T10" fmla="*/ 941 w 1194"/>
              <a:gd name="T11" fmla="*/ 1086 h 1195"/>
              <a:gd name="T12" fmla="*/ 850 w 1194"/>
              <a:gd name="T13" fmla="*/ 1139 h 1195"/>
              <a:gd name="T14" fmla="*/ 753 w 1194"/>
              <a:gd name="T15" fmla="*/ 1174 h 1195"/>
              <a:gd name="T16" fmla="*/ 650 w 1194"/>
              <a:gd name="T17" fmla="*/ 1192 h 1195"/>
              <a:gd name="T18" fmla="*/ 545 w 1194"/>
              <a:gd name="T19" fmla="*/ 1192 h 1195"/>
              <a:gd name="T20" fmla="*/ 442 w 1194"/>
              <a:gd name="T21" fmla="*/ 1174 h 1195"/>
              <a:gd name="T22" fmla="*/ 345 w 1194"/>
              <a:gd name="T23" fmla="*/ 1139 h 1195"/>
              <a:gd name="T24" fmla="*/ 254 w 1194"/>
              <a:gd name="T25" fmla="*/ 1087 h 1195"/>
              <a:gd name="T26" fmla="*/ 175 w 1194"/>
              <a:gd name="T27" fmla="*/ 1020 h 1195"/>
              <a:gd name="T28" fmla="*/ 108 w 1194"/>
              <a:gd name="T29" fmla="*/ 941 h 1195"/>
              <a:gd name="T30" fmla="*/ 55 w 1194"/>
              <a:gd name="T31" fmla="*/ 850 h 1195"/>
              <a:gd name="T32" fmla="*/ 20 w 1194"/>
              <a:gd name="T33" fmla="*/ 753 h 1195"/>
              <a:gd name="T34" fmla="*/ 2 w 1194"/>
              <a:gd name="T35" fmla="*/ 649 h 1195"/>
              <a:gd name="T36" fmla="*/ 2 w 1194"/>
              <a:gd name="T37" fmla="*/ 545 h 1195"/>
              <a:gd name="T38" fmla="*/ 20 w 1194"/>
              <a:gd name="T39" fmla="*/ 443 h 1195"/>
              <a:gd name="T40" fmla="*/ 56 w 1194"/>
              <a:gd name="T41" fmla="*/ 345 h 1195"/>
              <a:gd name="T42" fmla="*/ 108 w 1194"/>
              <a:gd name="T43" fmla="*/ 255 h 1195"/>
              <a:gd name="T44" fmla="*/ 175 w 1194"/>
              <a:gd name="T45" fmla="*/ 175 h 1195"/>
              <a:gd name="T46" fmla="*/ 253 w 1194"/>
              <a:gd name="T47" fmla="*/ 109 h 1195"/>
              <a:gd name="T48" fmla="*/ 344 w 1194"/>
              <a:gd name="T49" fmla="*/ 56 h 1195"/>
              <a:gd name="T50" fmla="*/ 441 w 1194"/>
              <a:gd name="T51" fmla="*/ 20 h 1195"/>
              <a:gd name="T52" fmla="*/ 544 w 1194"/>
              <a:gd name="T53" fmla="*/ 2 h 1195"/>
              <a:gd name="T54" fmla="*/ 649 w 1194"/>
              <a:gd name="T55" fmla="*/ 2 h 1195"/>
              <a:gd name="T56" fmla="*/ 752 w 1194"/>
              <a:gd name="T57" fmla="*/ 20 h 1195"/>
              <a:gd name="T58" fmla="*/ 849 w 1194"/>
              <a:gd name="T59" fmla="*/ 56 h 1195"/>
              <a:gd name="T60" fmla="*/ 940 w 1194"/>
              <a:gd name="T61" fmla="*/ 108 h 1195"/>
              <a:gd name="T62" fmla="*/ 1019 w 1194"/>
              <a:gd name="T63" fmla="*/ 175 h 1195"/>
              <a:gd name="T64" fmla="*/ 1086 w 1194"/>
              <a:gd name="T65" fmla="*/ 254 h 1195"/>
              <a:gd name="T66" fmla="*/ 1139 w 1194"/>
              <a:gd name="T67" fmla="*/ 345 h 1195"/>
              <a:gd name="T68" fmla="*/ 1174 w 1194"/>
              <a:gd name="T69" fmla="*/ 442 h 1195"/>
              <a:gd name="T70" fmla="*/ 1192 w 1194"/>
              <a:gd name="T71" fmla="*/ 545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94" h="1195">
                <a:moveTo>
                  <a:pt x="1194" y="597"/>
                </a:moveTo>
                <a:cubicBezTo>
                  <a:pt x="1194" y="615"/>
                  <a:pt x="1194" y="632"/>
                  <a:pt x="1192" y="649"/>
                </a:cubicBezTo>
                <a:cubicBezTo>
                  <a:pt x="1191" y="667"/>
                  <a:pt x="1188" y="684"/>
                  <a:pt x="1185" y="701"/>
                </a:cubicBezTo>
                <a:cubicBezTo>
                  <a:pt x="1182" y="718"/>
                  <a:pt x="1179" y="735"/>
                  <a:pt x="1174" y="752"/>
                </a:cubicBezTo>
                <a:cubicBezTo>
                  <a:pt x="1170" y="769"/>
                  <a:pt x="1164" y="785"/>
                  <a:pt x="1158" y="802"/>
                </a:cubicBezTo>
                <a:cubicBezTo>
                  <a:pt x="1152" y="818"/>
                  <a:pt x="1146" y="834"/>
                  <a:pt x="1138" y="850"/>
                </a:cubicBezTo>
                <a:cubicBezTo>
                  <a:pt x="1131" y="866"/>
                  <a:pt x="1123" y="881"/>
                  <a:pt x="1114" y="896"/>
                </a:cubicBezTo>
                <a:cubicBezTo>
                  <a:pt x="1106" y="911"/>
                  <a:pt x="1096" y="926"/>
                  <a:pt x="1086" y="940"/>
                </a:cubicBezTo>
                <a:cubicBezTo>
                  <a:pt x="1076" y="954"/>
                  <a:pt x="1066" y="968"/>
                  <a:pt x="1055" y="981"/>
                </a:cubicBezTo>
                <a:cubicBezTo>
                  <a:pt x="1043" y="995"/>
                  <a:pt x="1032" y="1007"/>
                  <a:pt x="1019" y="1020"/>
                </a:cubicBezTo>
                <a:cubicBezTo>
                  <a:pt x="1007" y="1032"/>
                  <a:pt x="994" y="1044"/>
                  <a:pt x="981" y="1055"/>
                </a:cubicBezTo>
                <a:cubicBezTo>
                  <a:pt x="968" y="1066"/>
                  <a:pt x="955" y="1076"/>
                  <a:pt x="941" y="1086"/>
                </a:cubicBezTo>
                <a:cubicBezTo>
                  <a:pt x="926" y="1096"/>
                  <a:pt x="911" y="1106"/>
                  <a:pt x="896" y="1115"/>
                </a:cubicBezTo>
                <a:cubicBezTo>
                  <a:pt x="881" y="1123"/>
                  <a:pt x="865" y="1131"/>
                  <a:pt x="850" y="1139"/>
                </a:cubicBezTo>
                <a:cubicBezTo>
                  <a:pt x="834" y="1146"/>
                  <a:pt x="818" y="1153"/>
                  <a:pt x="801" y="1159"/>
                </a:cubicBezTo>
                <a:cubicBezTo>
                  <a:pt x="785" y="1165"/>
                  <a:pt x="769" y="1170"/>
                  <a:pt x="753" y="1174"/>
                </a:cubicBezTo>
                <a:cubicBezTo>
                  <a:pt x="736" y="1179"/>
                  <a:pt x="718" y="1183"/>
                  <a:pt x="701" y="1186"/>
                </a:cubicBezTo>
                <a:cubicBezTo>
                  <a:pt x="684" y="1189"/>
                  <a:pt x="667" y="1191"/>
                  <a:pt x="650" y="1192"/>
                </a:cubicBezTo>
                <a:cubicBezTo>
                  <a:pt x="632" y="1194"/>
                  <a:pt x="615" y="1195"/>
                  <a:pt x="597" y="1195"/>
                </a:cubicBezTo>
                <a:cubicBezTo>
                  <a:pt x="579" y="1195"/>
                  <a:pt x="562" y="1194"/>
                  <a:pt x="545" y="1192"/>
                </a:cubicBezTo>
                <a:cubicBezTo>
                  <a:pt x="527" y="1191"/>
                  <a:pt x="510" y="1189"/>
                  <a:pt x="493" y="1186"/>
                </a:cubicBezTo>
                <a:cubicBezTo>
                  <a:pt x="476" y="1183"/>
                  <a:pt x="459" y="1179"/>
                  <a:pt x="442" y="1174"/>
                </a:cubicBezTo>
                <a:cubicBezTo>
                  <a:pt x="425" y="1170"/>
                  <a:pt x="409" y="1165"/>
                  <a:pt x="393" y="1159"/>
                </a:cubicBezTo>
                <a:cubicBezTo>
                  <a:pt x="376" y="1153"/>
                  <a:pt x="360" y="1146"/>
                  <a:pt x="345" y="1139"/>
                </a:cubicBezTo>
                <a:cubicBezTo>
                  <a:pt x="329" y="1131"/>
                  <a:pt x="313" y="1123"/>
                  <a:pt x="298" y="1115"/>
                </a:cubicBezTo>
                <a:cubicBezTo>
                  <a:pt x="283" y="1106"/>
                  <a:pt x="269" y="1097"/>
                  <a:pt x="254" y="1087"/>
                </a:cubicBezTo>
                <a:cubicBezTo>
                  <a:pt x="240" y="1077"/>
                  <a:pt x="226" y="1066"/>
                  <a:pt x="213" y="1055"/>
                </a:cubicBezTo>
                <a:cubicBezTo>
                  <a:pt x="200" y="1044"/>
                  <a:pt x="187" y="1032"/>
                  <a:pt x="175" y="1020"/>
                </a:cubicBezTo>
                <a:cubicBezTo>
                  <a:pt x="162" y="1007"/>
                  <a:pt x="151" y="995"/>
                  <a:pt x="139" y="981"/>
                </a:cubicBezTo>
                <a:cubicBezTo>
                  <a:pt x="128" y="968"/>
                  <a:pt x="118" y="955"/>
                  <a:pt x="108" y="941"/>
                </a:cubicBezTo>
                <a:cubicBezTo>
                  <a:pt x="98" y="926"/>
                  <a:pt x="89" y="911"/>
                  <a:pt x="80" y="896"/>
                </a:cubicBezTo>
                <a:cubicBezTo>
                  <a:pt x="71" y="881"/>
                  <a:pt x="63" y="866"/>
                  <a:pt x="55" y="850"/>
                </a:cubicBezTo>
                <a:cubicBezTo>
                  <a:pt x="48" y="834"/>
                  <a:pt x="42" y="818"/>
                  <a:pt x="36" y="802"/>
                </a:cubicBezTo>
                <a:cubicBezTo>
                  <a:pt x="30" y="786"/>
                  <a:pt x="25" y="770"/>
                  <a:pt x="20" y="753"/>
                </a:cubicBezTo>
                <a:cubicBezTo>
                  <a:pt x="16" y="736"/>
                  <a:pt x="12" y="719"/>
                  <a:pt x="9" y="701"/>
                </a:cubicBezTo>
                <a:cubicBezTo>
                  <a:pt x="6" y="684"/>
                  <a:pt x="3" y="667"/>
                  <a:pt x="2" y="649"/>
                </a:cubicBezTo>
                <a:cubicBezTo>
                  <a:pt x="0" y="632"/>
                  <a:pt x="0" y="615"/>
                  <a:pt x="0" y="597"/>
                </a:cubicBezTo>
                <a:cubicBezTo>
                  <a:pt x="0" y="580"/>
                  <a:pt x="0" y="562"/>
                  <a:pt x="2" y="545"/>
                </a:cubicBezTo>
                <a:cubicBezTo>
                  <a:pt x="3" y="528"/>
                  <a:pt x="6" y="511"/>
                  <a:pt x="9" y="494"/>
                </a:cubicBezTo>
                <a:cubicBezTo>
                  <a:pt x="12" y="476"/>
                  <a:pt x="15" y="459"/>
                  <a:pt x="20" y="443"/>
                </a:cubicBezTo>
                <a:cubicBezTo>
                  <a:pt x="24" y="426"/>
                  <a:pt x="30" y="409"/>
                  <a:pt x="36" y="393"/>
                </a:cubicBezTo>
                <a:cubicBezTo>
                  <a:pt x="42" y="377"/>
                  <a:pt x="48" y="361"/>
                  <a:pt x="56" y="345"/>
                </a:cubicBezTo>
                <a:cubicBezTo>
                  <a:pt x="63" y="329"/>
                  <a:pt x="71" y="314"/>
                  <a:pt x="80" y="299"/>
                </a:cubicBezTo>
                <a:cubicBezTo>
                  <a:pt x="88" y="284"/>
                  <a:pt x="98" y="269"/>
                  <a:pt x="108" y="255"/>
                </a:cubicBezTo>
                <a:cubicBezTo>
                  <a:pt x="118" y="240"/>
                  <a:pt x="128" y="227"/>
                  <a:pt x="139" y="213"/>
                </a:cubicBezTo>
                <a:cubicBezTo>
                  <a:pt x="151" y="200"/>
                  <a:pt x="162" y="187"/>
                  <a:pt x="175" y="175"/>
                </a:cubicBezTo>
                <a:cubicBezTo>
                  <a:pt x="187" y="163"/>
                  <a:pt x="200" y="151"/>
                  <a:pt x="213" y="140"/>
                </a:cubicBezTo>
                <a:cubicBezTo>
                  <a:pt x="226" y="129"/>
                  <a:pt x="239" y="118"/>
                  <a:pt x="253" y="109"/>
                </a:cubicBezTo>
                <a:cubicBezTo>
                  <a:pt x="268" y="98"/>
                  <a:pt x="283" y="89"/>
                  <a:pt x="298" y="80"/>
                </a:cubicBezTo>
                <a:cubicBezTo>
                  <a:pt x="313" y="71"/>
                  <a:pt x="329" y="63"/>
                  <a:pt x="344" y="56"/>
                </a:cubicBezTo>
                <a:cubicBezTo>
                  <a:pt x="360" y="49"/>
                  <a:pt x="376" y="42"/>
                  <a:pt x="393" y="36"/>
                </a:cubicBezTo>
                <a:cubicBezTo>
                  <a:pt x="409" y="30"/>
                  <a:pt x="425" y="25"/>
                  <a:pt x="441" y="20"/>
                </a:cubicBezTo>
                <a:cubicBezTo>
                  <a:pt x="458" y="16"/>
                  <a:pt x="476" y="12"/>
                  <a:pt x="493" y="9"/>
                </a:cubicBezTo>
                <a:cubicBezTo>
                  <a:pt x="510" y="6"/>
                  <a:pt x="527" y="4"/>
                  <a:pt x="544" y="2"/>
                </a:cubicBezTo>
                <a:cubicBezTo>
                  <a:pt x="562" y="1"/>
                  <a:pt x="579" y="0"/>
                  <a:pt x="597" y="0"/>
                </a:cubicBezTo>
                <a:cubicBezTo>
                  <a:pt x="615" y="0"/>
                  <a:pt x="632" y="1"/>
                  <a:pt x="649" y="2"/>
                </a:cubicBezTo>
                <a:cubicBezTo>
                  <a:pt x="667" y="4"/>
                  <a:pt x="684" y="6"/>
                  <a:pt x="701" y="9"/>
                </a:cubicBezTo>
                <a:cubicBezTo>
                  <a:pt x="718" y="12"/>
                  <a:pt x="735" y="16"/>
                  <a:pt x="752" y="20"/>
                </a:cubicBezTo>
                <a:cubicBezTo>
                  <a:pt x="768" y="25"/>
                  <a:pt x="785" y="30"/>
                  <a:pt x="801" y="36"/>
                </a:cubicBezTo>
                <a:cubicBezTo>
                  <a:pt x="818" y="42"/>
                  <a:pt x="834" y="49"/>
                  <a:pt x="849" y="56"/>
                </a:cubicBezTo>
                <a:cubicBezTo>
                  <a:pt x="865" y="63"/>
                  <a:pt x="881" y="71"/>
                  <a:pt x="896" y="80"/>
                </a:cubicBezTo>
                <a:cubicBezTo>
                  <a:pt x="911" y="89"/>
                  <a:pt x="925" y="98"/>
                  <a:pt x="940" y="108"/>
                </a:cubicBezTo>
                <a:cubicBezTo>
                  <a:pt x="954" y="118"/>
                  <a:pt x="968" y="129"/>
                  <a:pt x="981" y="140"/>
                </a:cubicBezTo>
                <a:cubicBezTo>
                  <a:pt x="994" y="151"/>
                  <a:pt x="1007" y="163"/>
                  <a:pt x="1019" y="175"/>
                </a:cubicBezTo>
                <a:cubicBezTo>
                  <a:pt x="1032" y="187"/>
                  <a:pt x="1043" y="200"/>
                  <a:pt x="1055" y="213"/>
                </a:cubicBezTo>
                <a:cubicBezTo>
                  <a:pt x="1066" y="226"/>
                  <a:pt x="1076" y="240"/>
                  <a:pt x="1086" y="254"/>
                </a:cubicBezTo>
                <a:cubicBezTo>
                  <a:pt x="1096" y="268"/>
                  <a:pt x="1105" y="283"/>
                  <a:pt x="1114" y="299"/>
                </a:cubicBezTo>
                <a:cubicBezTo>
                  <a:pt x="1123" y="314"/>
                  <a:pt x="1131" y="329"/>
                  <a:pt x="1139" y="345"/>
                </a:cubicBezTo>
                <a:cubicBezTo>
                  <a:pt x="1146" y="361"/>
                  <a:pt x="1152" y="377"/>
                  <a:pt x="1158" y="393"/>
                </a:cubicBezTo>
                <a:cubicBezTo>
                  <a:pt x="1164" y="409"/>
                  <a:pt x="1169" y="425"/>
                  <a:pt x="1174" y="442"/>
                </a:cubicBezTo>
                <a:cubicBezTo>
                  <a:pt x="1178" y="459"/>
                  <a:pt x="1182" y="476"/>
                  <a:pt x="1185" y="494"/>
                </a:cubicBezTo>
                <a:cubicBezTo>
                  <a:pt x="1188" y="510"/>
                  <a:pt x="1191" y="528"/>
                  <a:pt x="1192" y="545"/>
                </a:cubicBezTo>
                <a:cubicBezTo>
                  <a:pt x="1194" y="562"/>
                  <a:pt x="1194" y="580"/>
                  <a:pt x="1194" y="597"/>
                </a:cubicBezTo>
                <a:close/>
              </a:path>
            </a:pathLst>
          </a:custGeom>
          <a:solidFill>
            <a:schemeClr val="accent1"/>
          </a:solidFill>
          <a:ln w="6350" cap="flat">
            <a:noFill/>
            <a:prstDash val="solid"/>
            <a:miter lim="800000"/>
            <a:headEnd/>
            <a:tailEnd/>
          </a:ln>
        </p:spPr>
        <p:txBody>
          <a:bodyPr vert="horz" wrap="square" lIns="91428" tIns="45714" rIns="91428" bIns="45714" numCol="1" anchor="ctr" anchorCtr="0" compatLnSpc="1">
            <a:prstTxWarp prst="textNoShape">
              <a:avLst/>
            </a:prstTxWarp>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spcAft>
                <a:spcPts val="1200"/>
              </a:spcAft>
            </a:pPr>
            <a:r>
              <a:rPr lang="en-US" sz="2000" b="1">
                <a:solidFill>
                  <a:schemeClr val="bg1"/>
                </a:solidFill>
                <a:latin typeface="+mj-lt"/>
              </a:rPr>
              <a:t>Waste</a:t>
            </a:r>
            <a:endParaRPr lang="en-US" sz="1600" b="1">
              <a:solidFill>
                <a:schemeClr val="bg1"/>
              </a:solidFill>
              <a:latin typeface="+mj-lt"/>
            </a:endParaRPr>
          </a:p>
          <a:p>
            <a:pPr algn="ctr">
              <a:spcAft>
                <a:spcPts val="1200"/>
              </a:spcAft>
            </a:pPr>
            <a:r>
              <a:rPr lang="en-US" sz="1200" b="1">
                <a:solidFill>
                  <a:schemeClr val="bg1"/>
                </a:solidFill>
                <a:latin typeface="+mj-lt"/>
              </a:rPr>
              <a:t>NPO </a:t>
            </a:r>
          </a:p>
          <a:p>
            <a:pPr algn="ctr">
              <a:spcAft>
                <a:spcPts val="1200"/>
              </a:spcAft>
            </a:pPr>
            <a:r>
              <a:rPr lang="en-US" sz="1200" b="1">
                <a:solidFill>
                  <a:schemeClr val="bg1"/>
                </a:solidFill>
                <a:latin typeface="+mj-lt"/>
              </a:rPr>
              <a:t>(Non-product Outputs)</a:t>
            </a:r>
            <a:endParaRPr lang="en-US" sz="1100">
              <a:solidFill>
                <a:schemeClr val="bg1"/>
              </a:solidFill>
              <a:latin typeface="+mj-lt"/>
            </a:endParaRPr>
          </a:p>
        </p:txBody>
      </p:sp>
      <p:grpSp>
        <p:nvGrpSpPr>
          <p:cNvPr id="12" name="Chemical"/>
          <p:cNvGrpSpPr>
            <a:grpSpLocks/>
          </p:cNvGrpSpPr>
          <p:nvPr/>
        </p:nvGrpSpPr>
        <p:grpSpPr>
          <a:xfrm>
            <a:off x="2347456" y="3537690"/>
            <a:ext cx="808709" cy="720030"/>
            <a:chOff x="8255506" y="4005874"/>
            <a:chExt cx="808709" cy="720030"/>
          </a:xfrm>
        </p:grpSpPr>
        <p:sp>
          <p:nvSpPr>
            <p:cNvPr id="42" name="Ellipse 5">
              <a:extLst>
                <a:ext uri="{FF2B5EF4-FFF2-40B4-BE49-F238E27FC236}">
                  <a16:creationId xmlns:a16="http://schemas.microsoft.com/office/drawing/2014/main" id="{ED46D72E-FA88-4370-B2BD-D81309C0720E}"/>
                </a:ext>
              </a:extLst>
            </p:cNvPr>
            <p:cNvSpPr/>
            <p:nvPr/>
          </p:nvSpPr>
          <p:spPr bwMode="gray">
            <a:xfrm>
              <a:off x="8255506" y="400587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pic>
          <p:nvPicPr>
            <p:cNvPr id="43" name="Grafik 6">
              <a:extLst>
                <a:ext uri="{FF2B5EF4-FFF2-40B4-BE49-F238E27FC236}">
                  <a16:creationId xmlns:a16="http://schemas.microsoft.com/office/drawing/2014/main" id="{499B0E2D-4991-4CEC-A416-B6F5CCFABCBA}"/>
                </a:ext>
              </a:extLst>
            </p:cNvPr>
            <p:cNvPicPr>
              <a:picLocks noChangeAspect="1"/>
            </p:cNvPicPr>
            <p:nvPr/>
          </p:nvPicPr>
          <p:blipFill>
            <a:blip/>
            <a:stretch>
              <a:fillRect/>
            </a:stretch>
          </p:blipFill>
          <p:spPr>
            <a:xfrm>
              <a:off x="8560215" y="4221904"/>
              <a:ext cx="504000" cy="504000"/>
            </a:xfrm>
            <a:prstGeom prst="rect">
              <a:avLst/>
            </a:prstGeom>
          </p:spPr>
        </p:pic>
      </p:grpSp>
      <p:grpSp>
        <p:nvGrpSpPr>
          <p:cNvPr id="13" name="Draw"/>
          <p:cNvGrpSpPr>
            <a:grpSpLocks/>
          </p:cNvGrpSpPr>
          <p:nvPr/>
        </p:nvGrpSpPr>
        <p:grpSpPr>
          <a:xfrm>
            <a:off x="7302133" y="1874734"/>
            <a:ext cx="892828" cy="720100"/>
            <a:chOff x="3862896" y="1701554"/>
            <a:chExt cx="892828" cy="720100"/>
          </a:xfrm>
        </p:grpSpPr>
        <p:sp>
          <p:nvSpPr>
            <p:cNvPr id="37" name="Ellipse 5">
              <a:extLst>
                <a:ext uri="{FF2B5EF4-FFF2-40B4-BE49-F238E27FC236}">
                  <a16:creationId xmlns:a16="http://schemas.microsoft.com/office/drawing/2014/main" id="{38AF8582-1A2D-4BB1-ABF7-EB659E0FD611}"/>
                </a:ext>
              </a:extLst>
            </p:cNvPr>
            <p:cNvSpPr/>
            <p:nvPr/>
          </p:nvSpPr>
          <p:spPr bwMode="gray">
            <a:xfrm>
              <a:off x="3862896" y="170155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grpSp>
          <p:nvGrpSpPr>
            <p:cNvPr id="38" name="Grafik 22">
              <a:extLst>
                <a:ext uri="{FF2B5EF4-FFF2-40B4-BE49-F238E27FC236}">
                  <a16:creationId xmlns:a16="http://schemas.microsoft.com/office/drawing/2014/main" id="{06C8C4C9-129F-47F4-8F4E-5135C9602BC8}"/>
                </a:ext>
              </a:extLst>
            </p:cNvPr>
            <p:cNvGrpSpPr>
              <a:grpSpLocks noChangeAspect="1"/>
            </p:cNvGrpSpPr>
            <p:nvPr/>
          </p:nvGrpSpPr>
          <p:grpSpPr bwMode="gray">
            <a:xfrm>
              <a:off x="4251143" y="1917654"/>
              <a:ext cx="504581" cy="504000"/>
              <a:chOff x="3656806" y="1000914"/>
              <a:chExt cx="4872889" cy="4867279"/>
            </a:xfrm>
          </p:grpSpPr>
          <p:sp>
            <p:nvSpPr>
              <p:cNvPr id="39" name="Freihandform: Form 7">
                <a:extLst>
                  <a:ext uri="{FF2B5EF4-FFF2-40B4-BE49-F238E27FC236}">
                    <a16:creationId xmlns:a16="http://schemas.microsoft.com/office/drawing/2014/main" id="{F9E82B5D-E639-4868-8F65-0A86851A9596}"/>
                  </a:ext>
                </a:extLst>
              </p:cNvPr>
              <p:cNvSpPr/>
              <p:nvPr/>
            </p:nvSpPr>
            <p:spPr bwMode="gray">
              <a:xfrm>
                <a:off x="3656806" y="1000918"/>
                <a:ext cx="4867275" cy="4867275"/>
              </a:xfrm>
              <a:custGeom>
                <a:avLst/>
                <a:gdLst>
                  <a:gd name="connsiteX0" fmla="*/ 95250 w 4867275"/>
                  <a:gd name="connsiteY0" fmla="*/ 4876763 h 4867275"/>
                  <a:gd name="connsiteX1" fmla="*/ 4781550 w 4867275"/>
                  <a:gd name="connsiteY1" fmla="*/ 4876763 h 4867275"/>
                  <a:gd name="connsiteX2" fmla="*/ 4869545 w 4867275"/>
                  <a:gd name="connsiteY2" fmla="*/ 4817976 h 4867275"/>
                  <a:gd name="connsiteX3" fmla="*/ 4848895 w 4867275"/>
                  <a:gd name="connsiteY3" fmla="*/ 4714169 h 4867275"/>
                  <a:gd name="connsiteX4" fmla="*/ 162595 w 4867275"/>
                  <a:gd name="connsiteY4" fmla="*/ 27906 h 4867275"/>
                  <a:gd name="connsiteX5" fmla="*/ 58787 w 4867275"/>
                  <a:gd name="connsiteY5" fmla="*/ 7256 h 4867275"/>
                  <a:gd name="connsiteX6" fmla="*/ 0 w 4867275"/>
                  <a:gd name="connsiteY6" fmla="*/ 95250 h 4867275"/>
                  <a:gd name="connsiteX7" fmla="*/ 0 w 4867275"/>
                  <a:gd name="connsiteY7" fmla="*/ 4781513 h 4867275"/>
                  <a:gd name="connsiteX8" fmla="*/ 95250 w 4867275"/>
                  <a:gd name="connsiteY8" fmla="*/ 4876763 h 4867275"/>
                  <a:gd name="connsiteX9" fmla="*/ 190500 w 4867275"/>
                  <a:gd name="connsiteY9" fmla="*/ 325190 h 4867275"/>
                  <a:gd name="connsiteX10" fmla="*/ 956667 w 4867275"/>
                  <a:gd name="connsiteY10" fmla="*/ 1091357 h 4867275"/>
                  <a:gd name="connsiteX11" fmla="*/ 754559 w 4867275"/>
                  <a:gd name="connsiteY11" fmla="*/ 1293354 h 4867275"/>
                  <a:gd name="connsiteX12" fmla="*/ 754559 w 4867275"/>
                  <a:gd name="connsiteY12" fmla="*/ 1428081 h 4867275"/>
                  <a:gd name="connsiteX13" fmla="*/ 889248 w 4867275"/>
                  <a:gd name="connsiteY13" fmla="*/ 1428081 h 4867275"/>
                  <a:gd name="connsiteX14" fmla="*/ 1091357 w 4867275"/>
                  <a:gd name="connsiteY14" fmla="*/ 1226046 h 4867275"/>
                  <a:gd name="connsiteX15" fmla="*/ 1495462 w 4867275"/>
                  <a:gd name="connsiteY15" fmla="*/ 1630189 h 4867275"/>
                  <a:gd name="connsiteX16" fmla="*/ 1293391 w 4867275"/>
                  <a:gd name="connsiteY16" fmla="*/ 1832186 h 4867275"/>
                  <a:gd name="connsiteX17" fmla="*/ 1293354 w 4867275"/>
                  <a:gd name="connsiteY17" fmla="*/ 1966913 h 4867275"/>
                  <a:gd name="connsiteX18" fmla="*/ 1428080 w 4867275"/>
                  <a:gd name="connsiteY18" fmla="*/ 1966913 h 4867275"/>
                  <a:gd name="connsiteX19" fmla="*/ 1630189 w 4867275"/>
                  <a:gd name="connsiteY19" fmla="*/ 1764879 h 4867275"/>
                  <a:gd name="connsiteX20" fmla="*/ 2034257 w 4867275"/>
                  <a:gd name="connsiteY20" fmla="*/ 2168984 h 4867275"/>
                  <a:gd name="connsiteX21" fmla="*/ 1832223 w 4867275"/>
                  <a:gd name="connsiteY21" fmla="*/ 2371056 h 4867275"/>
                  <a:gd name="connsiteX22" fmla="*/ 1832223 w 4867275"/>
                  <a:gd name="connsiteY22" fmla="*/ 2505745 h 4867275"/>
                  <a:gd name="connsiteX23" fmla="*/ 1966913 w 4867275"/>
                  <a:gd name="connsiteY23" fmla="*/ 2505745 h 4867275"/>
                  <a:gd name="connsiteX24" fmla="*/ 2168984 w 4867275"/>
                  <a:gd name="connsiteY24" fmla="*/ 2303674 h 4867275"/>
                  <a:gd name="connsiteX25" fmla="*/ 2573090 w 4867275"/>
                  <a:gd name="connsiteY25" fmla="*/ 2707816 h 4867275"/>
                  <a:gd name="connsiteX26" fmla="*/ 2371055 w 4867275"/>
                  <a:gd name="connsiteY26" fmla="*/ 2909888 h 4867275"/>
                  <a:gd name="connsiteX27" fmla="*/ 2371055 w 4867275"/>
                  <a:gd name="connsiteY27" fmla="*/ 3044577 h 4867275"/>
                  <a:gd name="connsiteX28" fmla="*/ 2505745 w 4867275"/>
                  <a:gd name="connsiteY28" fmla="*/ 3044577 h 4867275"/>
                  <a:gd name="connsiteX29" fmla="*/ 2707816 w 4867275"/>
                  <a:gd name="connsiteY29" fmla="*/ 2842543 h 4867275"/>
                  <a:gd name="connsiteX30" fmla="*/ 3111922 w 4867275"/>
                  <a:gd name="connsiteY30" fmla="*/ 3246612 h 4867275"/>
                  <a:gd name="connsiteX31" fmla="*/ 2909888 w 4867275"/>
                  <a:gd name="connsiteY31" fmla="*/ 3448720 h 4867275"/>
                  <a:gd name="connsiteX32" fmla="*/ 2909888 w 4867275"/>
                  <a:gd name="connsiteY32" fmla="*/ 3583447 h 4867275"/>
                  <a:gd name="connsiteX33" fmla="*/ 3044614 w 4867275"/>
                  <a:gd name="connsiteY33" fmla="*/ 3583410 h 4867275"/>
                  <a:gd name="connsiteX34" fmla="*/ 3246611 w 4867275"/>
                  <a:gd name="connsiteY34" fmla="*/ 3381338 h 4867275"/>
                  <a:gd name="connsiteX35" fmla="*/ 3650717 w 4867275"/>
                  <a:gd name="connsiteY35" fmla="*/ 3785444 h 4867275"/>
                  <a:gd name="connsiteX36" fmla="*/ 3448683 w 4867275"/>
                  <a:gd name="connsiteY36" fmla="*/ 3987552 h 4867275"/>
                  <a:gd name="connsiteX37" fmla="*/ 3448720 w 4867275"/>
                  <a:gd name="connsiteY37" fmla="*/ 4122242 h 4867275"/>
                  <a:gd name="connsiteX38" fmla="*/ 3583447 w 4867275"/>
                  <a:gd name="connsiteY38" fmla="*/ 4122242 h 4867275"/>
                  <a:gd name="connsiteX39" fmla="*/ 3785443 w 4867275"/>
                  <a:gd name="connsiteY39" fmla="*/ 3920133 h 4867275"/>
                  <a:gd name="connsiteX40" fmla="*/ 4551574 w 4867275"/>
                  <a:gd name="connsiteY40" fmla="*/ 4686263 h 4867275"/>
                  <a:gd name="connsiteX41" fmla="*/ 190500 w 4867275"/>
                  <a:gd name="connsiteY41" fmla="*/ 4686263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7275" h="4867275">
                    <a:moveTo>
                      <a:pt x="95250" y="4876763"/>
                    </a:moveTo>
                    <a:lnTo>
                      <a:pt x="4781550" y="4876763"/>
                    </a:lnTo>
                    <a:cubicBezTo>
                      <a:pt x="4820060" y="4876763"/>
                      <a:pt x="4854811" y="4853583"/>
                      <a:pt x="4869545" y="4817976"/>
                    </a:cubicBezTo>
                    <a:cubicBezTo>
                      <a:pt x="4884279" y="4782369"/>
                      <a:pt x="4876131" y="4741404"/>
                      <a:pt x="4848895" y="4714169"/>
                    </a:cubicBezTo>
                    <a:lnTo>
                      <a:pt x="162595" y="27906"/>
                    </a:lnTo>
                    <a:cubicBezTo>
                      <a:pt x="135359" y="633"/>
                      <a:pt x="94394" y="-7478"/>
                      <a:pt x="58787" y="7256"/>
                    </a:cubicBezTo>
                    <a:cubicBezTo>
                      <a:pt x="23217" y="21990"/>
                      <a:pt x="0" y="56704"/>
                      <a:pt x="0" y="95250"/>
                    </a:cubicBezTo>
                    <a:lnTo>
                      <a:pt x="0" y="4781513"/>
                    </a:lnTo>
                    <a:cubicBezTo>
                      <a:pt x="0" y="4834124"/>
                      <a:pt x="42639" y="4876763"/>
                      <a:pt x="95250" y="4876763"/>
                    </a:cubicBezTo>
                    <a:close/>
                    <a:moveTo>
                      <a:pt x="190500" y="325190"/>
                    </a:moveTo>
                    <a:lnTo>
                      <a:pt x="956667" y="1091357"/>
                    </a:lnTo>
                    <a:lnTo>
                      <a:pt x="754559" y="1293354"/>
                    </a:lnTo>
                    <a:cubicBezTo>
                      <a:pt x="717352" y="1330561"/>
                      <a:pt x="717352" y="1390874"/>
                      <a:pt x="754559" y="1428081"/>
                    </a:cubicBezTo>
                    <a:cubicBezTo>
                      <a:pt x="791691" y="1465250"/>
                      <a:pt x="852041" y="1465325"/>
                      <a:pt x="889248" y="1428081"/>
                    </a:cubicBezTo>
                    <a:lnTo>
                      <a:pt x="1091357" y="1226046"/>
                    </a:lnTo>
                    <a:lnTo>
                      <a:pt x="1495462" y="1630189"/>
                    </a:lnTo>
                    <a:lnTo>
                      <a:pt x="1293391" y="1832186"/>
                    </a:lnTo>
                    <a:cubicBezTo>
                      <a:pt x="1256184" y="1869393"/>
                      <a:pt x="1256184" y="1929706"/>
                      <a:pt x="1293354" y="1966913"/>
                    </a:cubicBezTo>
                    <a:cubicBezTo>
                      <a:pt x="1330524" y="2004083"/>
                      <a:pt x="1390873" y="2004157"/>
                      <a:pt x="1428080" y="1966913"/>
                    </a:cubicBezTo>
                    <a:lnTo>
                      <a:pt x="1630189" y="1764879"/>
                    </a:lnTo>
                    <a:lnTo>
                      <a:pt x="2034257" y="2168984"/>
                    </a:lnTo>
                    <a:lnTo>
                      <a:pt x="1832223" y="2371056"/>
                    </a:lnTo>
                    <a:cubicBezTo>
                      <a:pt x="1795016" y="2408225"/>
                      <a:pt x="1795016" y="2468538"/>
                      <a:pt x="1832223" y="2505745"/>
                    </a:cubicBezTo>
                    <a:cubicBezTo>
                      <a:pt x="1869430" y="2542952"/>
                      <a:pt x="1929706" y="2542952"/>
                      <a:pt x="1966913" y="2505745"/>
                    </a:cubicBezTo>
                    <a:lnTo>
                      <a:pt x="2168984" y="2303674"/>
                    </a:lnTo>
                    <a:lnTo>
                      <a:pt x="2573090" y="2707816"/>
                    </a:lnTo>
                    <a:lnTo>
                      <a:pt x="2371055" y="2909888"/>
                    </a:lnTo>
                    <a:cubicBezTo>
                      <a:pt x="2333848" y="2947058"/>
                      <a:pt x="2333848" y="3007370"/>
                      <a:pt x="2371055" y="3044577"/>
                    </a:cubicBezTo>
                    <a:cubicBezTo>
                      <a:pt x="2408262" y="3081784"/>
                      <a:pt x="2468538" y="3081784"/>
                      <a:pt x="2505745" y="3044577"/>
                    </a:cubicBezTo>
                    <a:lnTo>
                      <a:pt x="2707816" y="2842543"/>
                    </a:lnTo>
                    <a:lnTo>
                      <a:pt x="3111922" y="3246612"/>
                    </a:lnTo>
                    <a:lnTo>
                      <a:pt x="2909888" y="3448720"/>
                    </a:lnTo>
                    <a:cubicBezTo>
                      <a:pt x="2872681" y="3485927"/>
                      <a:pt x="2872681" y="3546240"/>
                      <a:pt x="2909888" y="3583447"/>
                    </a:cubicBezTo>
                    <a:cubicBezTo>
                      <a:pt x="2947095" y="3620617"/>
                      <a:pt x="3007407" y="3620617"/>
                      <a:pt x="3044614" y="3583410"/>
                    </a:cubicBezTo>
                    <a:lnTo>
                      <a:pt x="3246611" y="3381338"/>
                    </a:lnTo>
                    <a:lnTo>
                      <a:pt x="3650717" y="3785444"/>
                    </a:lnTo>
                    <a:lnTo>
                      <a:pt x="3448683" y="3987552"/>
                    </a:lnTo>
                    <a:cubicBezTo>
                      <a:pt x="3411513" y="4024759"/>
                      <a:pt x="3411513" y="4085072"/>
                      <a:pt x="3448720" y="4122242"/>
                    </a:cubicBezTo>
                    <a:cubicBezTo>
                      <a:pt x="3485890" y="4159449"/>
                      <a:pt x="3546239" y="4159449"/>
                      <a:pt x="3583447" y="4122242"/>
                    </a:cubicBezTo>
                    <a:lnTo>
                      <a:pt x="3785443" y="3920133"/>
                    </a:lnTo>
                    <a:lnTo>
                      <a:pt x="4551574" y="4686263"/>
                    </a:lnTo>
                    <a:lnTo>
                      <a:pt x="190500" y="4686263"/>
                    </a:lnTo>
                    <a:close/>
                  </a:path>
                </a:pathLst>
              </a:custGeom>
              <a:solidFill>
                <a:srgbClr val="000000"/>
              </a:solidFill>
              <a:ln w="9525" cap="flat">
                <a:noFill/>
                <a:prstDash val="solid"/>
                <a:miter/>
              </a:ln>
            </p:spPr>
            <p:txBody>
              <a:bodyPr rtlCol="0" anchor="ct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latin typeface="+mj-lt"/>
                </a:endParaRPr>
              </a:p>
            </p:txBody>
          </p:sp>
          <p:sp>
            <p:nvSpPr>
              <p:cNvPr id="40" name="Freihandform: Form 8">
                <a:extLst>
                  <a:ext uri="{FF2B5EF4-FFF2-40B4-BE49-F238E27FC236}">
                    <a16:creationId xmlns:a16="http://schemas.microsoft.com/office/drawing/2014/main" id="{5B6592EB-C869-4A7E-A24A-2E535A41E0CB}"/>
                  </a:ext>
                </a:extLst>
              </p:cNvPr>
              <p:cNvSpPr/>
              <p:nvPr/>
            </p:nvSpPr>
            <p:spPr bwMode="gray">
              <a:xfrm>
                <a:off x="4475956" y="2953440"/>
                <a:ext cx="2105025" cy="2105025"/>
              </a:xfrm>
              <a:custGeom>
                <a:avLst/>
                <a:gdLst>
                  <a:gd name="connsiteX0" fmla="*/ 162595 w 2105025"/>
                  <a:gd name="connsiteY0" fmla="*/ 27897 h 2105025"/>
                  <a:gd name="connsiteX1" fmla="*/ 58787 w 2105025"/>
                  <a:gd name="connsiteY1" fmla="*/ 7247 h 2105025"/>
                  <a:gd name="connsiteX2" fmla="*/ 0 w 2105025"/>
                  <a:gd name="connsiteY2" fmla="*/ 95242 h 2105025"/>
                  <a:gd name="connsiteX3" fmla="*/ 0 w 2105025"/>
                  <a:gd name="connsiteY3" fmla="*/ 2009842 h 2105025"/>
                  <a:gd name="connsiteX4" fmla="*/ 95250 w 2105025"/>
                  <a:gd name="connsiteY4" fmla="*/ 2105092 h 2105025"/>
                  <a:gd name="connsiteX5" fmla="*/ 2009849 w 2105025"/>
                  <a:gd name="connsiteY5" fmla="*/ 2105092 h 2105025"/>
                  <a:gd name="connsiteX6" fmla="*/ 2097881 w 2105025"/>
                  <a:gd name="connsiteY6" fmla="*/ 2046304 h 2105025"/>
                  <a:gd name="connsiteX7" fmla="*/ 2077231 w 2105025"/>
                  <a:gd name="connsiteY7" fmla="*/ 1942497 h 2105025"/>
                  <a:gd name="connsiteX8" fmla="*/ 190500 w 2105025"/>
                  <a:gd name="connsiteY8" fmla="*/ 1914629 h 2105025"/>
                  <a:gd name="connsiteX9" fmla="*/ 190500 w 2105025"/>
                  <a:gd name="connsiteY9" fmla="*/ 325219 h 2105025"/>
                  <a:gd name="connsiteX10" fmla="*/ 1779910 w 2105025"/>
                  <a:gd name="connsiteY10" fmla="*/ 1914629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5025" h="2105025">
                    <a:moveTo>
                      <a:pt x="162595" y="27897"/>
                    </a:moveTo>
                    <a:cubicBezTo>
                      <a:pt x="135359" y="662"/>
                      <a:pt x="94394" y="-7487"/>
                      <a:pt x="58787" y="7247"/>
                    </a:cubicBezTo>
                    <a:cubicBezTo>
                      <a:pt x="23217" y="21981"/>
                      <a:pt x="0" y="56733"/>
                      <a:pt x="0" y="95242"/>
                    </a:cubicBezTo>
                    <a:lnTo>
                      <a:pt x="0" y="2009842"/>
                    </a:lnTo>
                    <a:cubicBezTo>
                      <a:pt x="0" y="2062452"/>
                      <a:pt x="42639" y="2105092"/>
                      <a:pt x="95250" y="2105092"/>
                    </a:cubicBezTo>
                    <a:lnTo>
                      <a:pt x="2009849" y="2105092"/>
                    </a:lnTo>
                    <a:cubicBezTo>
                      <a:pt x="2048396" y="2105092"/>
                      <a:pt x="2083110" y="2081912"/>
                      <a:pt x="2097881" y="2046304"/>
                    </a:cubicBezTo>
                    <a:cubicBezTo>
                      <a:pt x="2112615" y="2010735"/>
                      <a:pt x="2104430" y="1969732"/>
                      <a:pt x="2077231" y="1942497"/>
                    </a:cubicBezTo>
                    <a:close/>
                    <a:moveTo>
                      <a:pt x="190500" y="1914629"/>
                    </a:moveTo>
                    <a:lnTo>
                      <a:pt x="190500" y="325219"/>
                    </a:lnTo>
                    <a:lnTo>
                      <a:pt x="1779910" y="1914629"/>
                    </a:lnTo>
                    <a:close/>
                  </a:path>
                </a:pathLst>
              </a:custGeom>
              <a:solidFill>
                <a:srgbClr val="000000"/>
              </a:solidFill>
              <a:ln w="9525" cap="flat">
                <a:noFill/>
                <a:prstDash val="solid"/>
                <a:miter/>
              </a:ln>
            </p:spPr>
            <p:txBody>
              <a:bodyPr rtlCol="0" anchor="ct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latin typeface="+mj-lt"/>
                </a:endParaRPr>
              </a:p>
            </p:txBody>
          </p:sp>
          <p:sp>
            <p:nvSpPr>
              <p:cNvPr id="41" name="Freihandform: Form 9">
                <a:extLst>
                  <a:ext uri="{FF2B5EF4-FFF2-40B4-BE49-F238E27FC236}">
                    <a16:creationId xmlns:a16="http://schemas.microsoft.com/office/drawing/2014/main" id="{23F4BD3A-8050-4B2B-B923-EAEF2C806BFB}"/>
                  </a:ext>
                </a:extLst>
              </p:cNvPr>
              <p:cNvSpPr/>
              <p:nvPr/>
            </p:nvSpPr>
            <p:spPr bwMode="gray">
              <a:xfrm>
                <a:off x="4805420" y="1000914"/>
                <a:ext cx="3724275" cy="3724275"/>
              </a:xfrm>
              <a:custGeom>
                <a:avLst/>
                <a:gdLst>
                  <a:gd name="connsiteX0" fmla="*/ 297251 w 3724275"/>
                  <a:gd name="connsiteY0" fmla="*/ 970773 h 3724275"/>
                  <a:gd name="connsiteX1" fmla="*/ 2970949 w 3724275"/>
                  <a:gd name="connsiteY1" fmla="*/ 3644433 h 3724275"/>
                  <a:gd name="connsiteX2" fmla="*/ 3375091 w 3724275"/>
                  <a:gd name="connsiteY2" fmla="*/ 3644433 h 3724275"/>
                  <a:gd name="connsiteX3" fmla="*/ 3644470 w 3724275"/>
                  <a:gd name="connsiteY3" fmla="*/ 3375091 h 3724275"/>
                  <a:gd name="connsiteX4" fmla="*/ 3644470 w 3724275"/>
                  <a:gd name="connsiteY4" fmla="*/ 2970911 h 3724275"/>
                  <a:gd name="connsiteX5" fmla="*/ 970810 w 3724275"/>
                  <a:gd name="connsiteY5" fmla="*/ 297251 h 3724275"/>
                  <a:gd name="connsiteX6" fmla="*/ 933566 w 3724275"/>
                  <a:gd name="connsiteY6" fmla="*/ 274257 h 3724275"/>
                  <a:gd name="connsiteX7" fmla="*/ 125355 w 3724275"/>
                  <a:gd name="connsiteY7" fmla="*/ 4878 h 3724275"/>
                  <a:gd name="connsiteX8" fmla="*/ 27909 w 3724275"/>
                  <a:gd name="connsiteY8" fmla="*/ 27909 h 3724275"/>
                  <a:gd name="connsiteX9" fmla="*/ 4878 w 3724275"/>
                  <a:gd name="connsiteY9" fmla="*/ 125355 h 3724275"/>
                  <a:gd name="connsiteX10" fmla="*/ 274257 w 3724275"/>
                  <a:gd name="connsiteY10" fmla="*/ 933566 h 3724275"/>
                  <a:gd name="connsiteX11" fmla="*/ 297251 w 3724275"/>
                  <a:gd name="connsiteY11" fmla="*/ 970773 h 3724275"/>
                  <a:gd name="connsiteX12" fmla="*/ 3509706 w 3724275"/>
                  <a:gd name="connsiteY12" fmla="*/ 3105601 h 3724275"/>
                  <a:gd name="connsiteX13" fmla="*/ 3509744 w 3724275"/>
                  <a:gd name="connsiteY13" fmla="*/ 3240365 h 3724275"/>
                  <a:gd name="connsiteX14" fmla="*/ 3240402 w 3724275"/>
                  <a:gd name="connsiteY14" fmla="*/ 3509744 h 3724275"/>
                  <a:gd name="connsiteX15" fmla="*/ 3105638 w 3724275"/>
                  <a:gd name="connsiteY15" fmla="*/ 3509744 h 3724275"/>
                  <a:gd name="connsiteX16" fmla="*/ 2899251 w 3724275"/>
                  <a:gd name="connsiteY16" fmla="*/ 3303356 h 3724275"/>
                  <a:gd name="connsiteX17" fmla="*/ 3303356 w 3724275"/>
                  <a:gd name="connsiteY17" fmla="*/ 2899213 h 3724275"/>
                  <a:gd name="connsiteX18" fmla="*/ 3168667 w 3724275"/>
                  <a:gd name="connsiteY18" fmla="*/ 2764524 h 3724275"/>
                  <a:gd name="connsiteX19" fmla="*/ 2764524 w 3724275"/>
                  <a:gd name="connsiteY19" fmla="*/ 3168667 h 3724275"/>
                  <a:gd name="connsiteX20" fmla="*/ 2629834 w 3724275"/>
                  <a:gd name="connsiteY20" fmla="*/ 3033940 h 3724275"/>
                  <a:gd name="connsiteX21" fmla="*/ 3033977 w 3724275"/>
                  <a:gd name="connsiteY21" fmla="*/ 2629872 h 3724275"/>
                  <a:gd name="connsiteX22" fmla="*/ 966494 w 3724275"/>
                  <a:gd name="connsiteY22" fmla="*/ 562351 h 3724275"/>
                  <a:gd name="connsiteX23" fmla="*/ 2899251 w 3724275"/>
                  <a:gd name="connsiteY23" fmla="*/ 2495108 h 3724275"/>
                  <a:gd name="connsiteX24" fmla="*/ 2495145 w 3724275"/>
                  <a:gd name="connsiteY24" fmla="*/ 2899251 h 3724275"/>
                  <a:gd name="connsiteX25" fmla="*/ 562351 w 3724275"/>
                  <a:gd name="connsiteY25" fmla="*/ 966457 h 3724275"/>
                  <a:gd name="connsiteX26" fmla="*/ 821647 w 3724275"/>
                  <a:gd name="connsiteY26" fmla="*/ 437745 h 3724275"/>
                  <a:gd name="connsiteX27" fmla="*/ 437745 w 3724275"/>
                  <a:gd name="connsiteY27" fmla="*/ 821610 h 3724275"/>
                  <a:gd name="connsiteX28" fmla="*/ 245831 w 3724275"/>
                  <a:gd name="connsiteY28" fmla="*/ 245831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24275" h="3724275">
                    <a:moveTo>
                      <a:pt x="297251" y="970773"/>
                    </a:moveTo>
                    <a:lnTo>
                      <a:pt x="2970949" y="3644433"/>
                    </a:lnTo>
                    <a:cubicBezTo>
                      <a:pt x="3082570" y="3756128"/>
                      <a:pt x="3263396" y="3756128"/>
                      <a:pt x="3375091" y="3644433"/>
                    </a:cubicBezTo>
                    <a:lnTo>
                      <a:pt x="3644470" y="3375091"/>
                    </a:lnTo>
                    <a:cubicBezTo>
                      <a:pt x="3755831" y="3263731"/>
                      <a:pt x="3755831" y="3082421"/>
                      <a:pt x="3644470" y="2970911"/>
                    </a:cubicBezTo>
                    <a:lnTo>
                      <a:pt x="970810" y="297251"/>
                    </a:lnTo>
                    <a:cubicBezTo>
                      <a:pt x="960355" y="286796"/>
                      <a:pt x="947593" y="278908"/>
                      <a:pt x="933566" y="274257"/>
                    </a:cubicBezTo>
                    <a:lnTo>
                      <a:pt x="125355" y="4878"/>
                    </a:lnTo>
                    <a:cubicBezTo>
                      <a:pt x="91161" y="-6507"/>
                      <a:pt x="53396" y="2385"/>
                      <a:pt x="27909" y="27909"/>
                    </a:cubicBezTo>
                    <a:cubicBezTo>
                      <a:pt x="2385" y="53396"/>
                      <a:pt x="-6507" y="91124"/>
                      <a:pt x="4878" y="125355"/>
                    </a:cubicBezTo>
                    <a:lnTo>
                      <a:pt x="274257" y="933566"/>
                    </a:lnTo>
                    <a:cubicBezTo>
                      <a:pt x="278945" y="947593"/>
                      <a:pt x="286796" y="960318"/>
                      <a:pt x="297251" y="970773"/>
                    </a:cubicBezTo>
                    <a:close/>
                    <a:moveTo>
                      <a:pt x="3509706" y="3105601"/>
                    </a:moveTo>
                    <a:cubicBezTo>
                      <a:pt x="3546876" y="3142771"/>
                      <a:pt x="3546876" y="3203269"/>
                      <a:pt x="3509744" y="3240365"/>
                    </a:cubicBezTo>
                    <a:lnTo>
                      <a:pt x="3240402" y="3509744"/>
                    </a:lnTo>
                    <a:cubicBezTo>
                      <a:pt x="3203195" y="3546951"/>
                      <a:pt x="3142882" y="3546988"/>
                      <a:pt x="3105638" y="3509744"/>
                    </a:cubicBezTo>
                    <a:lnTo>
                      <a:pt x="2899251" y="3303356"/>
                    </a:lnTo>
                    <a:lnTo>
                      <a:pt x="3303356" y="2899213"/>
                    </a:lnTo>
                    <a:close/>
                    <a:moveTo>
                      <a:pt x="3168667" y="2764524"/>
                    </a:moveTo>
                    <a:lnTo>
                      <a:pt x="2764524" y="3168667"/>
                    </a:lnTo>
                    <a:lnTo>
                      <a:pt x="2629834" y="3033940"/>
                    </a:lnTo>
                    <a:lnTo>
                      <a:pt x="3033977" y="2629872"/>
                    </a:lnTo>
                    <a:close/>
                    <a:moveTo>
                      <a:pt x="966494" y="562351"/>
                    </a:moveTo>
                    <a:lnTo>
                      <a:pt x="2899251" y="2495108"/>
                    </a:lnTo>
                    <a:lnTo>
                      <a:pt x="2495145" y="2899251"/>
                    </a:lnTo>
                    <a:lnTo>
                      <a:pt x="562351" y="966457"/>
                    </a:lnTo>
                    <a:close/>
                    <a:moveTo>
                      <a:pt x="821647" y="437745"/>
                    </a:moveTo>
                    <a:lnTo>
                      <a:pt x="437745" y="821610"/>
                    </a:lnTo>
                    <a:lnTo>
                      <a:pt x="245831" y="245831"/>
                    </a:lnTo>
                    <a:close/>
                  </a:path>
                </a:pathLst>
              </a:custGeom>
              <a:solidFill>
                <a:srgbClr val="000000"/>
              </a:solidFill>
              <a:ln w="9525" cap="flat">
                <a:noFill/>
                <a:prstDash val="solid"/>
                <a:miter/>
              </a:ln>
            </p:spPr>
            <p:txBody>
              <a:bodyPr rtlCol="0" anchor="ct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latin typeface="+mj-lt"/>
                </a:endParaRPr>
              </a:p>
            </p:txBody>
          </p:sp>
        </p:grpSp>
      </p:grpSp>
      <p:grpSp>
        <p:nvGrpSpPr>
          <p:cNvPr id="14" name="Packet"/>
          <p:cNvGrpSpPr>
            <a:grpSpLocks/>
          </p:cNvGrpSpPr>
          <p:nvPr/>
        </p:nvGrpSpPr>
        <p:grpSpPr>
          <a:xfrm>
            <a:off x="1547407" y="1499690"/>
            <a:ext cx="792040" cy="720030"/>
            <a:chOff x="2782746" y="4005874"/>
            <a:chExt cx="792040" cy="720030"/>
          </a:xfrm>
        </p:grpSpPr>
        <p:sp>
          <p:nvSpPr>
            <p:cNvPr id="35" name="Ellipse 5">
              <a:extLst>
                <a:ext uri="{FF2B5EF4-FFF2-40B4-BE49-F238E27FC236}">
                  <a16:creationId xmlns:a16="http://schemas.microsoft.com/office/drawing/2014/main" id="{5BE62921-1E6A-4EC0-845A-A04A152383BD}"/>
                </a:ext>
              </a:extLst>
            </p:cNvPr>
            <p:cNvSpPr/>
            <p:nvPr/>
          </p:nvSpPr>
          <p:spPr bwMode="gray">
            <a:xfrm>
              <a:off x="2782746" y="400587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pic>
          <p:nvPicPr>
            <p:cNvPr id="36" name="Grafik 6">
              <a:extLst>
                <a:ext uri="{FF2B5EF4-FFF2-40B4-BE49-F238E27FC236}">
                  <a16:creationId xmlns:a16="http://schemas.microsoft.com/office/drawing/2014/main" id="{FB31FBD9-CD20-4116-9307-3E9D65DBD155}"/>
                </a:ext>
              </a:extLst>
            </p:cNvPr>
            <p:cNvPicPr>
              <a:picLocks noChangeAspect="1"/>
            </p:cNvPicPr>
            <p:nvPr/>
          </p:nvPicPr>
          <p:blipFill>
            <a:blip/>
            <a:stretch>
              <a:fillRect/>
            </a:stretch>
          </p:blipFill>
          <p:spPr bwMode="gray">
            <a:xfrm>
              <a:off x="3070786" y="4221904"/>
              <a:ext cx="504000" cy="504000"/>
            </a:xfrm>
            <a:prstGeom prst="rect">
              <a:avLst/>
            </a:prstGeom>
          </p:spPr>
        </p:pic>
      </p:grpSp>
      <p:grpSp>
        <p:nvGrpSpPr>
          <p:cNvPr id="15" name="Environment"/>
          <p:cNvGrpSpPr>
            <a:grpSpLocks/>
          </p:cNvGrpSpPr>
          <p:nvPr/>
        </p:nvGrpSpPr>
        <p:grpSpPr>
          <a:xfrm>
            <a:off x="3545577" y="5504070"/>
            <a:ext cx="919913" cy="818919"/>
            <a:chOff x="550436" y="5158034"/>
            <a:chExt cx="792110" cy="720000"/>
          </a:xfrm>
        </p:grpSpPr>
        <p:sp>
          <p:nvSpPr>
            <p:cNvPr id="33" name="Ellipse 5">
              <a:extLst>
                <a:ext uri="{FF2B5EF4-FFF2-40B4-BE49-F238E27FC236}">
                  <a16:creationId xmlns:a16="http://schemas.microsoft.com/office/drawing/2014/main" id="{A1848853-1F6D-40BF-9E30-92C8DB6A9A8D}"/>
                </a:ext>
              </a:extLst>
            </p:cNvPr>
            <p:cNvSpPr/>
            <p:nvPr/>
          </p:nvSpPr>
          <p:spPr bwMode="gray">
            <a:xfrm>
              <a:off x="550436" y="515803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pic>
          <p:nvPicPr>
            <p:cNvPr id="34" name="Grafik 6">
              <a:extLst>
                <a:ext uri="{FF2B5EF4-FFF2-40B4-BE49-F238E27FC236}">
                  <a16:creationId xmlns:a16="http://schemas.microsoft.com/office/drawing/2014/main" id="{1723443F-5ECA-4D4E-94E1-C40CE225F377}"/>
                </a:ext>
              </a:extLst>
            </p:cNvPr>
            <p:cNvPicPr>
              <a:picLocks noChangeAspect="1"/>
            </p:cNvPicPr>
            <p:nvPr/>
          </p:nvPicPr>
          <p:blipFill>
            <a:blip/>
            <a:stretch>
              <a:fillRect/>
            </a:stretch>
          </p:blipFill>
          <p:spPr>
            <a:xfrm>
              <a:off x="838546" y="5373963"/>
              <a:ext cx="504000" cy="504000"/>
            </a:xfrm>
            <a:prstGeom prst="rect">
              <a:avLst/>
            </a:prstGeom>
          </p:spPr>
        </p:pic>
      </p:grpSp>
      <p:cxnSp>
        <p:nvCxnSpPr>
          <p:cNvPr id="16" name="Gerade Verbindung 73"/>
          <p:cNvCxnSpPr>
            <a:cxnSpLocks/>
            <a:endCxn id="11" idx="13"/>
          </p:cNvCxnSpPr>
          <p:nvPr/>
        </p:nvCxnSpPr>
        <p:spPr bwMode="gray">
          <a:xfrm flipV="1">
            <a:off x="4160961" y="5018961"/>
            <a:ext cx="595282" cy="480750"/>
          </a:xfrm>
          <a:prstGeom prst="line">
            <a:avLst/>
          </a:prstGeom>
          <a:ln w="63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Gerade Verbindung 73"/>
          <p:cNvCxnSpPr>
            <a:cxnSpLocks/>
          </p:cNvCxnSpPr>
          <p:nvPr/>
        </p:nvCxnSpPr>
        <p:spPr bwMode="gray">
          <a:xfrm>
            <a:off x="3041577" y="3897705"/>
            <a:ext cx="1446726" cy="238504"/>
          </a:xfrm>
          <a:prstGeom prst="line">
            <a:avLst/>
          </a:prstGeom>
          <a:ln w="63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Gerade Verbindung 73"/>
          <p:cNvCxnSpPr>
            <a:cxnSpLocks/>
            <a:stCxn id="36" idx="3"/>
            <a:endCxn id="11" idx="23"/>
          </p:cNvCxnSpPr>
          <p:nvPr/>
        </p:nvCxnSpPr>
        <p:spPr bwMode="gray">
          <a:xfrm>
            <a:off x="2339447" y="1967720"/>
            <a:ext cx="2543144" cy="1519306"/>
          </a:xfrm>
          <a:prstGeom prst="line">
            <a:avLst/>
          </a:prstGeom>
          <a:ln w="63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Box 105"/>
          <p:cNvSpPr txBox="1"/>
          <p:nvPr/>
        </p:nvSpPr>
        <p:spPr>
          <a:xfrm>
            <a:off x="2227119" y="4289752"/>
            <a:ext cx="1328331" cy="626903"/>
          </a:xfrm>
          <a:prstGeom prst="rect">
            <a:avLst/>
          </a:prstGeom>
          <a:noFill/>
        </p:spPr>
        <p:txBody>
          <a:bodyPr vert="horz" wrap="square" lIns="0"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rtl="0" eaLnBrk="1" fontAlgn="auto" hangingPunct="1">
              <a:lnSpc>
                <a:spcPts val="2200"/>
              </a:lnSpc>
              <a:spcBef>
                <a:spcPts val="0"/>
              </a:spcBef>
              <a:spcAft>
                <a:spcPts val="0"/>
              </a:spcAft>
              <a:buClr>
                <a:schemeClr val="tx2"/>
              </a:buClr>
            </a:pPr>
            <a:r>
              <a:rPr lang="en-US" sz="1400" b="1" i="0" u="none" baseline="0">
                <a:solidFill>
                  <a:srgbClr val="000000"/>
                </a:solidFill>
                <a:latin typeface="+mj-lt"/>
              </a:rPr>
              <a:t>Hazardous  Waste</a:t>
            </a:r>
            <a:endParaRPr lang="en-US" sz="1400" b="0" i="0" u="none" baseline="0">
              <a:solidFill>
                <a:srgbClr val="000000"/>
              </a:solidFill>
              <a:latin typeface="+mj-lt"/>
            </a:endParaRPr>
          </a:p>
        </p:txBody>
      </p:sp>
      <p:sp>
        <p:nvSpPr>
          <p:cNvPr id="20" name="TextBox 106"/>
          <p:cNvSpPr txBox="1"/>
          <p:nvPr/>
        </p:nvSpPr>
        <p:spPr>
          <a:xfrm>
            <a:off x="996570" y="2238751"/>
            <a:ext cx="2461097" cy="344774"/>
          </a:xfrm>
          <a:prstGeom prst="rect">
            <a:avLst/>
          </a:prstGeom>
          <a:noFill/>
        </p:spPr>
        <p:txBody>
          <a:bodyPr vert="horz" wrap="square" lIns="0"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rtl="0" eaLnBrk="1" fontAlgn="auto" hangingPunct="1">
              <a:lnSpc>
                <a:spcPts val="2200"/>
              </a:lnSpc>
              <a:spcBef>
                <a:spcPts val="0"/>
              </a:spcBef>
              <a:spcAft>
                <a:spcPts val="0"/>
              </a:spcAft>
              <a:buClr>
                <a:schemeClr val="tx2"/>
              </a:buClr>
            </a:pPr>
            <a:r>
              <a:rPr lang="en-US" sz="1400" b="1" i="0" u="none" baseline="0">
                <a:solidFill>
                  <a:srgbClr val="000000"/>
                </a:solidFill>
                <a:latin typeface="+mj-lt"/>
              </a:rPr>
              <a:t>Plastic &amp; </a:t>
            </a:r>
            <a:r>
              <a:rPr lang="en-US" sz="1400" b="1">
                <a:solidFill>
                  <a:srgbClr val="000000"/>
                </a:solidFill>
                <a:latin typeface="+mj-lt"/>
              </a:rPr>
              <a:t>Poly</a:t>
            </a:r>
            <a:endParaRPr lang="en-US" sz="1400" b="0" i="0" u="none" baseline="0">
              <a:solidFill>
                <a:srgbClr val="000000"/>
              </a:solidFill>
              <a:latin typeface="+mj-lt"/>
            </a:endParaRPr>
          </a:p>
        </p:txBody>
      </p:sp>
      <p:sp>
        <p:nvSpPr>
          <p:cNvPr id="21" name="TextBox 107"/>
          <p:cNvSpPr txBox="1"/>
          <p:nvPr/>
        </p:nvSpPr>
        <p:spPr>
          <a:xfrm>
            <a:off x="7007825" y="2574134"/>
            <a:ext cx="1294529" cy="344774"/>
          </a:xfrm>
          <a:prstGeom prst="rect">
            <a:avLst/>
          </a:prstGeom>
          <a:noFill/>
        </p:spPr>
        <p:txBody>
          <a:bodyPr vert="horz" wrap="square" lIns="0"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rtl="0" eaLnBrk="1" fontAlgn="auto" hangingPunct="1">
              <a:lnSpc>
                <a:spcPts val="2200"/>
              </a:lnSpc>
              <a:spcBef>
                <a:spcPts val="0"/>
              </a:spcBef>
              <a:spcAft>
                <a:spcPts val="0"/>
              </a:spcAft>
              <a:buClr>
                <a:schemeClr val="tx2"/>
              </a:buClr>
            </a:pPr>
            <a:r>
              <a:rPr lang="en-US" sz="1400" b="1" i="0" u="none" baseline="0">
                <a:solidFill>
                  <a:srgbClr val="000000"/>
                </a:solidFill>
                <a:latin typeface="+mj-lt"/>
              </a:rPr>
              <a:t>Cutting Waste</a:t>
            </a:r>
            <a:endParaRPr lang="en-US" sz="1400" b="0" i="0" u="none" baseline="0">
              <a:solidFill>
                <a:srgbClr val="000000"/>
              </a:solidFill>
              <a:latin typeface="+mj-lt"/>
            </a:endParaRPr>
          </a:p>
        </p:txBody>
      </p:sp>
      <p:grpSp>
        <p:nvGrpSpPr>
          <p:cNvPr id="22" name="Chain"/>
          <p:cNvGrpSpPr>
            <a:grpSpLocks/>
          </p:cNvGrpSpPr>
          <p:nvPr/>
        </p:nvGrpSpPr>
        <p:grpSpPr>
          <a:xfrm>
            <a:off x="8194380" y="3177705"/>
            <a:ext cx="791756" cy="720100"/>
            <a:chOff x="4943046" y="4005874"/>
            <a:chExt cx="791756" cy="720100"/>
          </a:xfrm>
        </p:grpSpPr>
        <p:sp>
          <p:nvSpPr>
            <p:cNvPr id="31" name="Ellipse 5">
              <a:extLst>
                <a:ext uri="{FF2B5EF4-FFF2-40B4-BE49-F238E27FC236}">
                  <a16:creationId xmlns:a16="http://schemas.microsoft.com/office/drawing/2014/main" id="{EF8C8CD3-0B9D-4103-9C5D-F5934F8E5C1F}"/>
                </a:ext>
              </a:extLst>
            </p:cNvPr>
            <p:cNvSpPr/>
            <p:nvPr/>
          </p:nvSpPr>
          <p:spPr bwMode="gray">
            <a:xfrm>
              <a:off x="4943046" y="400587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pic>
          <p:nvPicPr>
            <p:cNvPr id="32" name="Grafik 6">
              <a:extLst>
                <a:ext uri="{FF2B5EF4-FFF2-40B4-BE49-F238E27FC236}">
                  <a16:creationId xmlns:a16="http://schemas.microsoft.com/office/drawing/2014/main" id="{CDF500F3-57F0-4704-9C23-9BC93891B49E}"/>
                </a:ext>
              </a:extLst>
            </p:cNvPr>
            <p:cNvPicPr>
              <a:picLocks noChangeAspect="1"/>
            </p:cNvPicPr>
            <p:nvPr/>
          </p:nvPicPr>
          <p:blipFill>
            <a:blip r:embed="rId2"/>
            <a:stretch>
              <a:fillRect/>
            </a:stretch>
          </p:blipFill>
          <p:spPr>
            <a:xfrm>
              <a:off x="5210034" y="4291013"/>
              <a:ext cx="524768" cy="434961"/>
            </a:xfrm>
            <a:prstGeom prst="rect">
              <a:avLst/>
            </a:prstGeom>
          </p:spPr>
        </p:pic>
      </p:grpSp>
      <p:cxnSp>
        <p:nvCxnSpPr>
          <p:cNvPr id="23" name="Gerade Verbindung 39"/>
          <p:cNvCxnSpPr>
            <a:cxnSpLocks/>
            <a:endCxn id="31" idx="2"/>
          </p:cNvCxnSpPr>
          <p:nvPr/>
        </p:nvCxnSpPr>
        <p:spPr bwMode="gray">
          <a:xfrm flipV="1">
            <a:off x="6330491" y="3537705"/>
            <a:ext cx="1863889" cy="400561"/>
          </a:xfrm>
          <a:prstGeom prst="line">
            <a:avLst/>
          </a:prstGeom>
          <a:ln w="63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TextBox 112"/>
          <p:cNvSpPr txBox="1"/>
          <p:nvPr/>
        </p:nvSpPr>
        <p:spPr>
          <a:xfrm>
            <a:off x="8196998" y="3855554"/>
            <a:ext cx="1688210" cy="344774"/>
          </a:xfrm>
          <a:prstGeom prst="rect">
            <a:avLst/>
          </a:prstGeom>
          <a:noFill/>
        </p:spPr>
        <p:txBody>
          <a:bodyPr vert="horz" wrap="square" lIns="0"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rtl="0" eaLnBrk="1" fontAlgn="auto" hangingPunct="1">
              <a:lnSpc>
                <a:spcPts val="2200"/>
              </a:lnSpc>
              <a:spcBef>
                <a:spcPts val="0"/>
              </a:spcBef>
              <a:spcAft>
                <a:spcPts val="0"/>
              </a:spcAft>
              <a:buClr>
                <a:schemeClr val="tx2"/>
              </a:buClr>
            </a:pPr>
            <a:r>
              <a:rPr lang="en-US" sz="1400" b="1" i="0" u="none" baseline="0">
                <a:solidFill>
                  <a:srgbClr val="000000"/>
                </a:solidFill>
                <a:latin typeface="+mj-lt"/>
              </a:rPr>
              <a:t>Fabric end Rolls</a:t>
            </a:r>
            <a:endParaRPr lang="en-US" sz="1400" b="0" i="0" u="none" baseline="0">
              <a:solidFill>
                <a:srgbClr val="000000"/>
              </a:solidFill>
              <a:latin typeface="+mj-lt"/>
            </a:endParaRPr>
          </a:p>
        </p:txBody>
      </p:sp>
      <p:pic>
        <p:nvPicPr>
          <p:cNvPr id="25" name="Picture 24"/>
          <p:cNvPicPr>
            <a:picLocks noChangeAspect="1"/>
          </p:cNvPicPr>
          <p:nvPr/>
        </p:nvPicPr>
        <p:blipFill>
          <a:blip r:embed="rId3"/>
          <a:stretch>
            <a:fillRect/>
          </a:stretch>
        </p:blipFill>
        <p:spPr>
          <a:xfrm>
            <a:off x="9044181" y="3148959"/>
            <a:ext cx="1473963" cy="643184"/>
          </a:xfrm>
          <a:prstGeom prst="rect">
            <a:avLst/>
          </a:prstGeom>
        </p:spPr>
      </p:pic>
      <p:pic>
        <p:nvPicPr>
          <p:cNvPr id="26" name="Picture 25"/>
          <p:cNvPicPr>
            <a:picLocks noChangeAspect="1"/>
          </p:cNvPicPr>
          <p:nvPr/>
        </p:nvPicPr>
        <p:blipFill>
          <a:blip r:embed="rId4"/>
          <a:stretch>
            <a:fillRect/>
          </a:stretch>
        </p:blipFill>
        <p:spPr>
          <a:xfrm>
            <a:off x="8400962" y="1794180"/>
            <a:ext cx="848772" cy="925933"/>
          </a:xfrm>
          <a:prstGeom prst="rect">
            <a:avLst/>
          </a:prstGeom>
        </p:spPr>
      </p:pic>
      <p:sp>
        <p:nvSpPr>
          <p:cNvPr id="27" name="TextBox 62"/>
          <p:cNvSpPr txBox="1"/>
          <p:nvPr/>
        </p:nvSpPr>
        <p:spPr>
          <a:xfrm>
            <a:off x="1573187" y="6084185"/>
            <a:ext cx="1995143" cy="344774"/>
          </a:xfrm>
          <a:prstGeom prst="rect">
            <a:avLst/>
          </a:prstGeom>
          <a:noFill/>
        </p:spPr>
        <p:txBody>
          <a:bodyPr vert="horz" wrap="square" lIns="0"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rtl="0" eaLnBrk="1" fontAlgn="auto" hangingPunct="1">
              <a:lnSpc>
                <a:spcPts val="2200"/>
              </a:lnSpc>
              <a:spcBef>
                <a:spcPts val="0"/>
              </a:spcBef>
              <a:spcAft>
                <a:spcPts val="0"/>
              </a:spcAft>
              <a:buClr>
                <a:schemeClr val="tx2"/>
              </a:buClr>
            </a:pPr>
            <a:r>
              <a:rPr lang="en-US" sz="1400" b="1" i="0" u="none" baseline="0">
                <a:solidFill>
                  <a:srgbClr val="000000"/>
                </a:solidFill>
                <a:latin typeface="+mj-lt"/>
              </a:rPr>
              <a:t>Non-Hazardous waste</a:t>
            </a:r>
            <a:endParaRPr lang="en-US" sz="1400" b="0" i="0" u="none" baseline="0">
              <a:solidFill>
                <a:srgbClr val="000000"/>
              </a:solidFill>
              <a:latin typeface="+mj-lt"/>
            </a:endParaRPr>
          </a:p>
        </p:txBody>
      </p:sp>
      <p:cxnSp>
        <p:nvCxnSpPr>
          <p:cNvPr id="28" name="Gerade Verbindung 39"/>
          <p:cNvCxnSpPr>
            <a:cxnSpLocks/>
            <a:stCxn id="11" idx="26"/>
            <a:endCxn id="9" idx="2"/>
          </p:cNvCxnSpPr>
          <p:nvPr/>
        </p:nvCxnSpPr>
        <p:spPr bwMode="gray">
          <a:xfrm flipH="1" flipV="1">
            <a:off x="5208293" y="2014710"/>
            <a:ext cx="145672" cy="1292385"/>
          </a:xfrm>
          <a:prstGeom prst="line">
            <a:avLst/>
          </a:prstGeom>
          <a:ln w="63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67"/>
          <p:cNvSpPr txBox="1"/>
          <p:nvPr/>
        </p:nvSpPr>
        <p:spPr>
          <a:xfrm>
            <a:off x="3034032" y="1377282"/>
            <a:ext cx="1627754" cy="344774"/>
          </a:xfrm>
          <a:prstGeom prst="rect">
            <a:avLst/>
          </a:prstGeom>
          <a:noFill/>
        </p:spPr>
        <p:txBody>
          <a:bodyPr vert="horz" wrap="square" lIns="0"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rtl="0" eaLnBrk="1" fontAlgn="auto" hangingPunct="1">
              <a:lnSpc>
                <a:spcPts val="2200"/>
              </a:lnSpc>
              <a:spcBef>
                <a:spcPts val="0"/>
              </a:spcBef>
              <a:spcAft>
                <a:spcPts val="0"/>
              </a:spcAft>
              <a:buClr>
                <a:schemeClr val="tx2"/>
              </a:buClr>
            </a:pPr>
            <a:r>
              <a:rPr lang="en-US" sz="1400" b="1" i="0" u="none" baseline="0">
                <a:solidFill>
                  <a:srgbClr val="000000"/>
                </a:solidFill>
                <a:latin typeface="+mj-lt"/>
              </a:rPr>
              <a:t>Paper and Carton</a:t>
            </a:r>
            <a:endParaRPr lang="en-US" sz="1400" b="0" i="0" u="none" baseline="0">
              <a:solidFill>
                <a:srgbClr val="000000"/>
              </a:solidFill>
              <a:latin typeface="+mj-lt"/>
            </a:endParaRPr>
          </a:p>
        </p:txBody>
      </p:sp>
      <p:sp>
        <p:nvSpPr>
          <p:cNvPr id="30" name="TextBox 68"/>
          <p:cNvSpPr txBox="1"/>
          <p:nvPr/>
        </p:nvSpPr>
        <p:spPr>
          <a:xfrm>
            <a:off x="7717869" y="5921873"/>
            <a:ext cx="2461097" cy="626903"/>
          </a:xfrm>
          <a:prstGeom prst="rect">
            <a:avLst/>
          </a:prstGeom>
          <a:noFill/>
        </p:spPr>
        <p:txBody>
          <a:bodyPr vert="horz" wrap="square" lIns="0"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rtl="0" eaLnBrk="1" fontAlgn="auto" hangingPunct="1">
              <a:lnSpc>
                <a:spcPts val="2200"/>
              </a:lnSpc>
              <a:spcBef>
                <a:spcPts val="0"/>
              </a:spcBef>
              <a:spcAft>
                <a:spcPts val="0"/>
              </a:spcAft>
              <a:buClr>
                <a:schemeClr val="tx2"/>
              </a:buClr>
            </a:pPr>
            <a:r>
              <a:rPr lang="en-US" sz="1400" b="1" i="0" u="none" baseline="0">
                <a:solidFill>
                  <a:srgbClr val="000000"/>
                </a:solidFill>
                <a:latin typeface="+mj-lt"/>
              </a:rPr>
              <a:t>Wastage with Economic</a:t>
            </a:r>
            <a:r>
              <a:rPr lang="en-US" sz="1400" b="1" i="0" u="none">
                <a:solidFill>
                  <a:srgbClr val="000000"/>
                </a:solidFill>
                <a:latin typeface="+mj-lt"/>
              </a:rPr>
              <a:t> value</a:t>
            </a:r>
            <a:endParaRPr lang="en-US" sz="1400" b="0" i="0" u="none" baseline="0">
              <a:solidFill>
                <a:srgbClr val="000000"/>
              </a:solidFill>
              <a:latin typeface="+mj-lt"/>
            </a:endParaRPr>
          </a:p>
        </p:txBody>
      </p:sp>
      <p:pic>
        <p:nvPicPr>
          <p:cNvPr id="3" name="Grafik 10">
            <a:extLst>
              <a:ext uri="{FF2B5EF4-FFF2-40B4-BE49-F238E27FC236}">
                <a16:creationId xmlns:a16="http://schemas.microsoft.com/office/drawing/2014/main" id="{27014E47-C2B0-B0BC-2DA5-F2E53E880B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7" name="Rectangle 46">
            <a:extLst>
              <a:ext uri="{FF2B5EF4-FFF2-40B4-BE49-F238E27FC236}">
                <a16:creationId xmlns:a16="http://schemas.microsoft.com/office/drawing/2014/main" id="{7E43C2EB-3758-33EF-D142-8790A93F865A}"/>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48" name="Rectangle 47">
            <a:extLst>
              <a:ext uri="{FF2B5EF4-FFF2-40B4-BE49-F238E27FC236}">
                <a16:creationId xmlns:a16="http://schemas.microsoft.com/office/drawing/2014/main" id="{3E2963B4-903E-BBDA-DFEB-45CE9056A7FE}"/>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49" name="Rectangle 48">
            <a:extLst>
              <a:ext uri="{FF2B5EF4-FFF2-40B4-BE49-F238E27FC236}">
                <a16:creationId xmlns:a16="http://schemas.microsoft.com/office/drawing/2014/main" id="{D780E978-156E-91D9-6788-D218E4FF64FA}"/>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50" name="Rectangle 49">
            <a:extLst>
              <a:ext uri="{FF2B5EF4-FFF2-40B4-BE49-F238E27FC236}">
                <a16:creationId xmlns:a16="http://schemas.microsoft.com/office/drawing/2014/main" id="{57EB2A93-87C0-B1F7-1F7B-23CB134176CE}"/>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51" name="TextBox 50">
            <a:extLst>
              <a:ext uri="{FF2B5EF4-FFF2-40B4-BE49-F238E27FC236}">
                <a16:creationId xmlns:a16="http://schemas.microsoft.com/office/drawing/2014/main" id="{413B9917-A7A2-7380-0386-A8E12BCAB626}"/>
              </a:ext>
            </a:extLst>
          </p:cNvPr>
          <p:cNvSpPr txBox="1"/>
          <p:nvPr/>
        </p:nvSpPr>
        <p:spPr>
          <a:xfrm>
            <a:off x="571500" y="688509"/>
            <a:ext cx="5307676"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Putting Textile Waste to Work</a:t>
            </a:r>
          </a:p>
        </p:txBody>
      </p:sp>
      <p:sp>
        <p:nvSpPr>
          <p:cNvPr id="52" name="Date Placeholder 51">
            <a:extLst>
              <a:ext uri="{FF2B5EF4-FFF2-40B4-BE49-F238E27FC236}">
                <a16:creationId xmlns:a16="http://schemas.microsoft.com/office/drawing/2014/main" id="{FE9683FD-963C-A919-36EF-AB1299E68C29}"/>
              </a:ext>
            </a:extLst>
          </p:cNvPr>
          <p:cNvSpPr>
            <a:spLocks noGrp="1"/>
          </p:cNvSpPr>
          <p:nvPr>
            <p:ph type="dt" sz="half" idx="10"/>
          </p:nvPr>
        </p:nvSpPr>
        <p:spPr/>
        <p:txBody>
          <a:bodyPr/>
          <a:lstStyle/>
          <a:p>
            <a:fld id="{1D1A8EEC-95CA-4055-9302-3D490C6E8D91}" type="datetime1">
              <a:rPr lang="en-IN" smtClean="0"/>
              <a:t>08-12-2022</a:t>
            </a:fld>
            <a:endParaRPr lang="en-US"/>
          </a:p>
        </p:txBody>
      </p:sp>
      <p:sp>
        <p:nvSpPr>
          <p:cNvPr id="53" name="Footer Placeholder 52">
            <a:extLst>
              <a:ext uri="{FF2B5EF4-FFF2-40B4-BE49-F238E27FC236}">
                <a16:creationId xmlns:a16="http://schemas.microsoft.com/office/drawing/2014/main" id="{3E77EC50-F37D-D326-A62E-E1F64DEC6658}"/>
              </a:ext>
            </a:extLst>
          </p:cNvPr>
          <p:cNvSpPr>
            <a:spLocks noGrp="1"/>
          </p:cNvSpPr>
          <p:nvPr>
            <p:ph type="ftr" sz="quarter" idx="11"/>
          </p:nvPr>
        </p:nvSpPr>
        <p:spPr/>
        <p:txBody>
          <a:bodyPr/>
          <a:lstStyle/>
          <a:p>
            <a:r>
              <a:rPr lang="en-US"/>
              <a:t>Sustainability in Textiles : Expectations &amp; Trends</a:t>
            </a:r>
          </a:p>
        </p:txBody>
      </p:sp>
      <p:sp>
        <p:nvSpPr>
          <p:cNvPr id="54" name="Slide Number Placeholder 53">
            <a:extLst>
              <a:ext uri="{FF2B5EF4-FFF2-40B4-BE49-F238E27FC236}">
                <a16:creationId xmlns:a16="http://schemas.microsoft.com/office/drawing/2014/main" id="{A8BB9E0A-F24B-7D64-CAB2-EA77C80A9BE9}"/>
              </a:ext>
            </a:extLst>
          </p:cNvPr>
          <p:cNvSpPr>
            <a:spLocks noGrp="1"/>
          </p:cNvSpPr>
          <p:nvPr>
            <p:ph type="sldNum" sz="quarter" idx="12"/>
          </p:nvPr>
        </p:nvSpPr>
        <p:spPr/>
        <p:txBody>
          <a:bodyPr/>
          <a:lstStyle/>
          <a:p>
            <a:fld id="{4915BD61-E5D5-4E4F-ADA0-6F3448AB9FA6}" type="slidenum">
              <a:rPr lang="en-US" smtClean="0"/>
              <a:pPr/>
              <a:t>26</a:t>
            </a:fld>
            <a:endParaRPr lang="en-US"/>
          </a:p>
        </p:txBody>
      </p:sp>
    </p:spTree>
    <p:extLst>
      <p:ext uri="{BB962C8B-B14F-4D97-AF65-F5344CB8AC3E}">
        <p14:creationId xmlns:p14="http://schemas.microsoft.com/office/powerpoint/2010/main" val="1924218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sp>
        <p:nvSpPr>
          <p:cNvPr id="3" name="Text Placeholder 2"/>
          <p:cNvSpPr>
            <a:spLocks noGrp="1"/>
          </p:cNvSpPr>
          <p:nvPr>
            <p:ph type="body" sz="quarter" idx="13"/>
          </p:nvPr>
        </p:nvSpPr>
        <p:spPr/>
        <p:txBody>
          <a:bodyPr/>
          <a:lstStyle/>
          <a:p>
            <a:endParaRPr lang="en-US">
              <a:latin typeface="+mj-lt"/>
            </a:endParaRP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7">
              <a:extLst>
                <a:ext uri="{FF2B5EF4-FFF2-40B4-BE49-F238E27FC236}">
                  <a16:creationId xmlns:a16="http://schemas.microsoft.com/office/drawing/2014/main" id="{910E0FB9-9C14-40E8-8B5A-ACAE1312B09E}"/>
                </a:ext>
              </a:extLst>
            </p:cNvPr>
            <p:cNvGrpSpPr/>
            <p:nvPr>
              <p:custDataLst>
                <p:tags r:id="rId4"/>
              </p:custDataLst>
            </p:nvPr>
          </p:nvGrpSpPr>
          <p:grpSpPr>
            <a:xfrm>
              <a:off x="550436" y="4401515"/>
              <a:ext cx="11088687" cy="391187"/>
              <a:chOff x="550863" y="2061604"/>
              <a:chExt cx="11088687" cy="504070"/>
            </a:xfrm>
          </p:grpSpPr>
          <p:sp>
            <p:nvSpPr>
              <p:cNvPr id="57" name="MIO_AGENDA_ELEMENT_DECORATOR_7">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7">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MIO_AGENDA_ELEMENT_DECORATOR_10">
              <a:extLst>
                <a:ext uri="{FF2B5EF4-FFF2-40B4-BE49-F238E27FC236}">
                  <a16:creationId xmlns:a16="http://schemas.microsoft.com/office/drawing/2014/main" id="{EA9C22A2-0157-4943-BFD2-C49AEA9DC67E}"/>
                </a:ext>
              </a:extLst>
            </p:cNvPr>
            <p:cNvGrpSpPr/>
            <p:nvPr>
              <p:custDataLst>
                <p:tags r:id="rId5"/>
              </p:custDataLst>
            </p:nvPr>
          </p:nvGrpSpPr>
          <p:grpSpPr>
            <a:xfrm>
              <a:off x="550863" y="5558353"/>
              <a:ext cx="11088687" cy="391187"/>
              <a:chOff x="550863" y="2061604"/>
              <a:chExt cx="11088687" cy="504070"/>
            </a:xfrm>
          </p:grpSpPr>
          <p:sp>
            <p:nvSpPr>
              <p:cNvPr id="52" name="MIO_AGENDA_ELEMENT_DECORATOR_10">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MIO_AGENDA_ELEMENT_DECORATOR_10"/>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MIO_AGENDA_ELEMENT_DECORATOR_9">
              <a:extLst>
                <a:ext uri="{FF2B5EF4-FFF2-40B4-BE49-F238E27FC236}">
                  <a16:creationId xmlns:a16="http://schemas.microsoft.com/office/drawing/2014/main" id="{EA9C22A2-0157-4943-BFD2-C49AEA9DC67E}"/>
                </a:ext>
              </a:extLst>
            </p:cNvPr>
            <p:cNvGrpSpPr/>
            <p:nvPr>
              <p:custDataLst>
                <p:tags r:id="rId6"/>
              </p:custDataLst>
            </p:nvPr>
          </p:nvGrpSpPr>
          <p:grpSpPr>
            <a:xfrm>
              <a:off x="550863" y="5172740"/>
              <a:ext cx="11088687" cy="391187"/>
              <a:chOff x="550863" y="2061604"/>
              <a:chExt cx="11088687" cy="504070"/>
            </a:xfrm>
          </p:grpSpPr>
          <p:sp>
            <p:nvSpPr>
              <p:cNvPr id="47" name="MIO_AGENDA_ELEMENT_DECORATOR_9">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MIO_AGENDA_ELEMENT_DECORATOR_9"/>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8">
              <a:extLst>
                <a:ext uri="{FF2B5EF4-FFF2-40B4-BE49-F238E27FC236}">
                  <a16:creationId xmlns:a16="http://schemas.microsoft.com/office/drawing/2014/main" id="{EA9C22A2-0157-4943-BFD2-C49AEA9DC67E}"/>
                </a:ext>
              </a:extLst>
            </p:cNvPr>
            <p:cNvGrpSpPr/>
            <p:nvPr>
              <p:custDataLst>
                <p:tags r:id="rId7"/>
              </p:custDataLst>
            </p:nvPr>
          </p:nvGrpSpPr>
          <p:grpSpPr>
            <a:xfrm>
              <a:off x="550863" y="4787128"/>
              <a:ext cx="11088687" cy="391187"/>
              <a:chOff x="550863" y="2061604"/>
              <a:chExt cx="11088687" cy="504070"/>
            </a:xfrm>
          </p:grpSpPr>
          <p:sp>
            <p:nvSpPr>
              <p:cNvPr id="42" name="MIO_AGENDA_ELEMENT_DECORATOR_8">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3" name="MIO_AGENDA_ELEMENT_DECORATOR_8"/>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MIO_AGENDA_ELEMENT_DECORATOR_6">
              <a:extLst>
                <a:ext uri="{FF2B5EF4-FFF2-40B4-BE49-F238E27FC236}">
                  <a16:creationId xmlns:a16="http://schemas.microsoft.com/office/drawing/2014/main" id="{EA9C22A2-0157-4943-BFD2-C49AEA9DC67E}"/>
                </a:ext>
              </a:extLst>
            </p:cNvPr>
            <p:cNvGrpSpPr/>
            <p:nvPr>
              <p:custDataLst>
                <p:tags r:id="rId8"/>
              </p:custDataLst>
            </p:nvPr>
          </p:nvGrpSpPr>
          <p:grpSpPr>
            <a:xfrm>
              <a:off x="550863" y="4015903"/>
              <a:ext cx="11088687" cy="391187"/>
              <a:chOff x="550863" y="2061604"/>
              <a:chExt cx="11088687" cy="504070"/>
            </a:xfrm>
          </p:grpSpPr>
          <p:sp>
            <p:nvSpPr>
              <p:cNvPr id="32" name="MIO_AGENDA_ELEMENT_DECORATOR_6">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MIO_AGENDA_ELEMENT_DECORATOR_6"/>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MIO_AGENDA_ELEMENT_DECORATOR_5">
              <a:extLst>
                <a:ext uri="{FF2B5EF4-FFF2-40B4-BE49-F238E27FC236}">
                  <a16:creationId xmlns:a16="http://schemas.microsoft.com/office/drawing/2014/main" id="{EA9C22A2-0157-4943-BFD2-C49AEA9DC67E}"/>
                </a:ext>
              </a:extLst>
            </p:cNvPr>
            <p:cNvGrpSpPr/>
            <p:nvPr>
              <p:custDataLst>
                <p:tags r:id="rId9"/>
              </p:custDataLst>
            </p:nvPr>
          </p:nvGrpSpPr>
          <p:grpSpPr>
            <a:xfrm>
              <a:off x="550863" y="3630290"/>
              <a:ext cx="11088687" cy="391187"/>
              <a:chOff x="550863" y="2061604"/>
              <a:chExt cx="11088687" cy="504070"/>
            </a:xfrm>
          </p:grpSpPr>
          <p:sp>
            <p:nvSpPr>
              <p:cNvPr id="27" name="MIO_AGENDA_ELEMENT_DECORATOR_5">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MIO_AGENDA_ELEMENT_DECORATOR_5"/>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MIO_AGENDA_ELEMENT_DECORATOR_4">
              <a:extLst>
                <a:ext uri="{FF2B5EF4-FFF2-40B4-BE49-F238E27FC236}">
                  <a16:creationId xmlns:a16="http://schemas.microsoft.com/office/drawing/2014/main" id="{EA9C22A2-0157-4943-BFD2-C49AEA9DC67E}"/>
                </a:ext>
              </a:extLst>
            </p:cNvPr>
            <p:cNvGrpSpPr/>
            <p:nvPr>
              <p:custDataLst>
                <p:tags r:id="rId10"/>
              </p:custDataLst>
            </p:nvPr>
          </p:nvGrpSpPr>
          <p:grpSpPr>
            <a:xfrm>
              <a:off x="550863" y="3244678"/>
              <a:ext cx="11088687" cy="391187"/>
              <a:chOff x="550863" y="2061604"/>
              <a:chExt cx="11088687" cy="504070"/>
            </a:xfrm>
          </p:grpSpPr>
          <p:sp>
            <p:nvSpPr>
              <p:cNvPr id="22" name="MIO_AGENDA_ELEMENT_DECORATOR_4">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3" name="MIO_AGENDA_ELEMENT_DECORATOR_4"/>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MIO_AGENDA_ELEMENT_DECORATOR_3">
              <a:extLst>
                <a:ext uri="{FF2B5EF4-FFF2-40B4-BE49-F238E27FC236}">
                  <a16:creationId xmlns:a16="http://schemas.microsoft.com/office/drawing/2014/main" id="{EA9C22A2-0157-4943-BFD2-C49AEA9DC67E}"/>
                </a:ext>
              </a:extLst>
            </p:cNvPr>
            <p:cNvGrpSpPr/>
            <p:nvPr>
              <p:custDataLst>
                <p:tags r:id="rId11"/>
              </p:custDataLst>
            </p:nvPr>
          </p:nvGrpSpPr>
          <p:grpSpPr>
            <a:xfrm>
              <a:off x="550863" y="2859065"/>
              <a:ext cx="11088687" cy="391187"/>
              <a:chOff x="550863" y="2061604"/>
              <a:chExt cx="11088687" cy="504070"/>
            </a:xfrm>
          </p:grpSpPr>
          <p:sp>
            <p:nvSpPr>
              <p:cNvPr id="17" name="MIO_AGENDA_ELEMENT_DECORATOR_3">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8" name="MIO_AGENDA_ELEMENT_DECORATOR_3"/>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MIO_AGENDA_ELEMENT_DECORATOR_2">
              <a:extLst>
                <a:ext uri="{FF2B5EF4-FFF2-40B4-BE49-F238E27FC236}">
                  <a16:creationId xmlns:a16="http://schemas.microsoft.com/office/drawing/2014/main" id="{EA9C22A2-0157-4943-BFD2-C49AEA9DC67E}"/>
                </a:ext>
              </a:extLst>
            </p:cNvPr>
            <p:cNvGrpSpPr/>
            <p:nvPr>
              <p:custDataLst>
                <p:tags r:id="rId12"/>
              </p:custDataLst>
            </p:nvPr>
          </p:nvGrpSpPr>
          <p:grpSpPr>
            <a:xfrm>
              <a:off x="550863" y="2473452"/>
              <a:ext cx="11088687" cy="391187"/>
              <a:chOff x="550863" y="2061604"/>
              <a:chExt cx="11088687" cy="504070"/>
            </a:xfrm>
          </p:grpSpPr>
          <p:sp>
            <p:nvSpPr>
              <p:cNvPr id="12" name="MIO_AGENDA_ELEMENT_DECORATOR_2">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 name="MIO_AGENDA_ELEMENT_DECORATOR_2"/>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MIO_AGENDA_ELEMENT_DECORATOR_1">
              <a:extLst>
                <a:ext uri="{FF2B5EF4-FFF2-40B4-BE49-F238E27FC236}">
                  <a16:creationId xmlns:a16="http://schemas.microsoft.com/office/drawing/2014/main" id="{EA9C22A2-0157-4943-BFD2-C49AEA9DC67E}"/>
                </a:ext>
              </a:extLst>
            </p:cNvPr>
            <p:cNvGrpSpPr/>
            <p:nvPr>
              <p:custDataLst>
                <p:tags r:id="rId13"/>
              </p:custDataLst>
            </p:nvPr>
          </p:nvGrpSpPr>
          <p:grpSpPr>
            <a:xfrm>
              <a:off x="550863" y="2087839"/>
              <a:ext cx="11088687" cy="391187"/>
              <a:chOff x="550863" y="2061604"/>
              <a:chExt cx="11088687" cy="504070"/>
            </a:xfrm>
          </p:grpSpPr>
          <p:sp>
            <p:nvSpPr>
              <p:cNvPr id="7" name="MIO_AGENDA_ELEMENT_DECORATOR_1">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MIO_AGENDA_ELEMENT_DECORATOR_1"/>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MIO_AGENDA_ELEMENT_TITEL_1">
              <a:hlinkClick r:id="rId51" action="ppaction://hlinksldjump"/>
            </p:cNvPr>
            <p:cNvSpPr>
              <a:spLocks/>
            </p:cNvSpPr>
            <p:nvPr>
              <p:custDataLst>
                <p:tags r:id="rId14"/>
              </p:custDataLst>
            </p:nvPr>
          </p:nvSpPr>
          <p:spPr>
            <a:xfrm>
              <a:off x="1774606" y="2087839"/>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THE Impact</a:t>
              </a:r>
            </a:p>
          </p:txBody>
        </p:sp>
        <p:sp>
          <p:nvSpPr>
            <p:cNvPr id="5" name="MIO_AGENDA_ELEMENT_ELEMENTNUMBER_1">
              <a:hlinkClick r:id="rId51" action="ppaction://hlinksldjump"/>
            </p:cNvPr>
            <p:cNvSpPr>
              <a:spLocks/>
            </p:cNvSpPr>
            <p:nvPr>
              <p:custDataLst>
                <p:tags r:id="rId15"/>
              </p:custDataLst>
            </p:nvPr>
          </p:nvSpPr>
          <p:spPr>
            <a:xfrm>
              <a:off x="550863" y="2087839"/>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a:t>
              </a:r>
            </a:p>
          </p:txBody>
        </p:sp>
        <p:sp>
          <p:nvSpPr>
            <p:cNvPr id="9" name="MIO_AGENDA_ELEMENT_TITEL_2">
              <a:hlinkClick r:id="rId52" action="ppaction://hlinksldjump"/>
            </p:cNvPr>
            <p:cNvSpPr>
              <a:spLocks/>
            </p:cNvSpPr>
            <p:nvPr>
              <p:custDataLst>
                <p:tags r:id="rId16"/>
              </p:custDataLst>
            </p:nvPr>
          </p:nvSpPr>
          <p:spPr>
            <a:xfrm>
              <a:off x="1774606" y="2473452"/>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Stakeholder Response</a:t>
              </a:r>
            </a:p>
          </p:txBody>
        </p:sp>
        <p:sp>
          <p:nvSpPr>
            <p:cNvPr id="10" name="MIO_AGENDA_ELEMENT_ELEMENTNUMBER_2">
              <a:hlinkClick r:id="rId52" action="ppaction://hlinksldjump"/>
            </p:cNvPr>
            <p:cNvSpPr>
              <a:spLocks/>
            </p:cNvSpPr>
            <p:nvPr>
              <p:custDataLst>
                <p:tags r:id="rId17"/>
              </p:custDataLst>
            </p:nvPr>
          </p:nvSpPr>
          <p:spPr>
            <a:xfrm>
              <a:off x="550863" y="2473452"/>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2</a:t>
              </a:r>
            </a:p>
          </p:txBody>
        </p:sp>
        <p:sp>
          <p:nvSpPr>
            <p:cNvPr id="14" name="MIO_AGENDA_ELEMENT_TITEL_3">
              <a:hlinkClick r:id="rId53" action="ppaction://hlinksldjump"/>
            </p:cNvPr>
            <p:cNvSpPr>
              <a:spLocks/>
            </p:cNvSpPr>
            <p:nvPr>
              <p:custDataLst>
                <p:tags r:id="rId18"/>
              </p:custDataLst>
            </p:nvPr>
          </p:nvSpPr>
          <p:spPr>
            <a:xfrm>
              <a:off x="1774606" y="285906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Managing Emissions</a:t>
              </a:r>
            </a:p>
          </p:txBody>
        </p:sp>
        <p:sp>
          <p:nvSpPr>
            <p:cNvPr id="15" name="MIO_AGENDA_ELEMENT_ELEMENTNUMBER_3">
              <a:hlinkClick r:id="rId53" action="ppaction://hlinksldjump"/>
            </p:cNvPr>
            <p:cNvSpPr>
              <a:spLocks/>
            </p:cNvSpPr>
            <p:nvPr>
              <p:custDataLst>
                <p:tags r:id="rId19"/>
              </p:custDataLst>
            </p:nvPr>
          </p:nvSpPr>
          <p:spPr>
            <a:xfrm>
              <a:off x="550863" y="285906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3</a:t>
              </a:r>
            </a:p>
          </p:txBody>
        </p:sp>
        <p:sp>
          <p:nvSpPr>
            <p:cNvPr id="19" name="MIO_AGENDA_ELEMENT_TITEL_4">
              <a:hlinkClick r:id="rId54" action="ppaction://hlinksldjump"/>
            </p:cNvPr>
            <p:cNvSpPr>
              <a:spLocks/>
            </p:cNvSpPr>
            <p:nvPr>
              <p:custDataLst>
                <p:tags r:id="rId20"/>
              </p:custDataLst>
            </p:nvPr>
          </p:nvSpPr>
          <p:spPr>
            <a:xfrm>
              <a:off x="1774606" y="324467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Microplastics : Developments &amp; Expectations</a:t>
              </a:r>
            </a:p>
          </p:txBody>
        </p:sp>
        <p:sp>
          <p:nvSpPr>
            <p:cNvPr id="20" name="MIO_AGENDA_ELEMENT_ELEMENTNUMBER_4">
              <a:hlinkClick r:id="rId54" action="ppaction://hlinksldjump"/>
            </p:cNvPr>
            <p:cNvSpPr>
              <a:spLocks/>
            </p:cNvSpPr>
            <p:nvPr>
              <p:custDataLst>
                <p:tags r:id="rId21"/>
              </p:custDataLst>
            </p:nvPr>
          </p:nvSpPr>
          <p:spPr>
            <a:xfrm>
              <a:off x="550863" y="324467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4</a:t>
              </a:r>
            </a:p>
          </p:txBody>
        </p:sp>
        <p:sp>
          <p:nvSpPr>
            <p:cNvPr id="24" name="MIO_AGENDA_ELEMENT_TITEL_5">
              <a:hlinkClick r:id="rId55" action="ppaction://hlinksldjump"/>
            </p:cNvPr>
            <p:cNvSpPr>
              <a:spLocks/>
            </p:cNvSpPr>
            <p:nvPr>
              <p:custDataLst>
                <p:tags r:id="rId22"/>
              </p:custDataLst>
            </p:nvPr>
          </p:nvSpPr>
          <p:spPr>
            <a:xfrm>
              <a:off x="1774606" y="363029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Valuing Water</a:t>
              </a:r>
            </a:p>
          </p:txBody>
        </p:sp>
        <p:sp>
          <p:nvSpPr>
            <p:cNvPr id="25" name="MIO_AGENDA_ELEMENT_ELEMENTNUMBER_5">
              <a:hlinkClick r:id="rId55" action="ppaction://hlinksldjump"/>
            </p:cNvPr>
            <p:cNvSpPr>
              <a:spLocks/>
            </p:cNvSpPr>
            <p:nvPr>
              <p:custDataLst>
                <p:tags r:id="rId23"/>
              </p:custDataLst>
            </p:nvPr>
          </p:nvSpPr>
          <p:spPr>
            <a:xfrm>
              <a:off x="550863" y="363029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5</a:t>
              </a:r>
            </a:p>
          </p:txBody>
        </p:sp>
        <p:sp>
          <p:nvSpPr>
            <p:cNvPr id="29" name="MIO_AGENDA_ELEMENT_TITEL_6">
              <a:hlinkClick r:id="rId56" action="ppaction://hlinksldjump"/>
            </p:cNvPr>
            <p:cNvSpPr>
              <a:spLocks/>
            </p:cNvSpPr>
            <p:nvPr>
              <p:custDataLst>
                <p:tags r:id="rId24"/>
              </p:custDataLst>
            </p:nvPr>
          </p:nvSpPr>
          <p:spPr>
            <a:xfrm>
              <a:off x="1774606" y="401590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Putting Textile Waste to Work</a:t>
              </a:r>
              <a:endParaRPr lang="en-US" sz="1400">
                <a:solidFill>
                  <a:schemeClr val="tx1"/>
                </a:solidFill>
                <a:latin typeface="+mj-lt"/>
              </a:endParaRPr>
            </a:p>
          </p:txBody>
        </p:sp>
        <p:sp>
          <p:nvSpPr>
            <p:cNvPr id="30" name="MIO_AGENDA_ELEMENT_ELEMENTNUMBER_6">
              <a:hlinkClick r:id="rId56" action="ppaction://hlinksldjump"/>
            </p:cNvPr>
            <p:cNvSpPr>
              <a:spLocks/>
            </p:cNvSpPr>
            <p:nvPr>
              <p:custDataLst>
                <p:tags r:id="rId25"/>
              </p:custDataLst>
            </p:nvPr>
          </p:nvSpPr>
          <p:spPr>
            <a:xfrm>
              <a:off x="550863" y="401590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6</a:t>
              </a:r>
            </a:p>
          </p:txBody>
        </p:sp>
        <p:sp>
          <p:nvSpPr>
            <p:cNvPr id="39" name="MIO_AGENDA_ELEMENT_TITEL_8">
              <a:hlinkClick r:id="rId57" action="ppaction://hlinksldjump"/>
            </p:cNvPr>
            <p:cNvSpPr>
              <a:spLocks/>
            </p:cNvSpPr>
            <p:nvPr>
              <p:custDataLst>
                <p:tags r:id="rId26"/>
              </p:custDataLst>
            </p:nvPr>
          </p:nvSpPr>
          <p:spPr>
            <a:xfrm>
              <a:off x="1774606" y="478712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PFAS : Need for Chemicals Elimination &amp; substitution</a:t>
              </a:r>
              <a:endParaRPr lang="en-US" sz="1400">
                <a:solidFill>
                  <a:schemeClr val="tx1"/>
                </a:solidFill>
                <a:latin typeface="+mj-lt"/>
              </a:endParaRPr>
            </a:p>
          </p:txBody>
        </p:sp>
        <p:sp>
          <p:nvSpPr>
            <p:cNvPr id="40" name="MIO_AGENDA_ELEMENT_ELEMENTNUMBER_8">
              <a:hlinkClick r:id="rId57" action="ppaction://hlinksldjump"/>
            </p:cNvPr>
            <p:cNvSpPr>
              <a:spLocks/>
            </p:cNvSpPr>
            <p:nvPr>
              <p:custDataLst>
                <p:tags r:id="rId27"/>
              </p:custDataLst>
            </p:nvPr>
          </p:nvSpPr>
          <p:spPr>
            <a:xfrm>
              <a:off x="550863" y="478712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8</a:t>
              </a:r>
            </a:p>
          </p:txBody>
        </p:sp>
        <p:sp>
          <p:nvSpPr>
            <p:cNvPr id="44" name="MIO_AGENDA_ELEMENT_TITEL_9">
              <a:hlinkClick r:id="rId58" action="ppaction://hlinksldjump"/>
            </p:cNvPr>
            <p:cNvSpPr>
              <a:spLocks/>
            </p:cNvSpPr>
            <p:nvPr>
              <p:custDataLst>
                <p:tags r:id="rId28"/>
              </p:custDataLst>
            </p:nvPr>
          </p:nvSpPr>
          <p:spPr>
            <a:xfrm>
              <a:off x="1774606" y="517274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Social/Labor Welfare : Developments &amp; Expectations</a:t>
              </a:r>
            </a:p>
          </p:txBody>
        </p:sp>
        <p:sp>
          <p:nvSpPr>
            <p:cNvPr id="45" name="MIO_AGENDA_ELEMENT_ELEMENTNUMBER_9">
              <a:hlinkClick r:id="rId58" action="ppaction://hlinksldjump"/>
            </p:cNvPr>
            <p:cNvSpPr>
              <a:spLocks/>
            </p:cNvSpPr>
            <p:nvPr>
              <p:custDataLst>
                <p:tags r:id="rId29"/>
              </p:custDataLst>
            </p:nvPr>
          </p:nvSpPr>
          <p:spPr>
            <a:xfrm>
              <a:off x="550863" y="517274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9</a:t>
              </a:r>
            </a:p>
          </p:txBody>
        </p:sp>
        <p:sp>
          <p:nvSpPr>
            <p:cNvPr id="49" name="MIO_AGENDA_ELEMENT_TITEL_10">
              <a:hlinkClick r:id="rId59" action="ppaction://hlinksldjump"/>
            </p:cNvPr>
            <p:cNvSpPr>
              <a:spLocks/>
            </p:cNvSpPr>
            <p:nvPr>
              <p:custDataLst>
                <p:tags r:id="rId30"/>
              </p:custDataLst>
            </p:nvPr>
          </p:nvSpPr>
          <p:spPr>
            <a:xfrm>
              <a:off x="1774606" y="555835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Identifying and managing synergies, dependencies, and trade-offs</a:t>
              </a:r>
              <a:endParaRPr lang="en-US" sz="1400">
                <a:solidFill>
                  <a:schemeClr val="tx1"/>
                </a:solidFill>
                <a:latin typeface="+mj-lt"/>
              </a:endParaRPr>
            </a:p>
          </p:txBody>
        </p:sp>
        <p:sp>
          <p:nvSpPr>
            <p:cNvPr id="50" name="MIO_AGENDA_ELEMENT_ELEMENTNUMBER_10">
              <a:hlinkClick r:id="rId59" action="ppaction://hlinksldjump"/>
            </p:cNvPr>
            <p:cNvSpPr>
              <a:spLocks/>
            </p:cNvSpPr>
            <p:nvPr>
              <p:custDataLst>
                <p:tags r:id="rId31"/>
              </p:custDataLst>
            </p:nvPr>
          </p:nvSpPr>
          <p:spPr>
            <a:xfrm>
              <a:off x="550863" y="555835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10</a:t>
              </a:r>
            </a:p>
          </p:txBody>
        </p:sp>
        <p:sp>
          <p:nvSpPr>
            <p:cNvPr id="54" name="MIO_AGENDA_ELEMENT_TITEL_7"/>
            <p:cNvSpPr>
              <a:spLocks/>
            </p:cNvSpPr>
            <p:nvPr>
              <p:custDataLst>
                <p:tags r:id="rId32"/>
              </p:custDataLst>
            </p:nvPr>
          </p:nvSpPr>
          <p:spPr>
            <a:xfrm>
              <a:off x="1774606" y="4401515"/>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accent1"/>
                  </a:solidFill>
                  <a:latin typeface="+mj-lt"/>
                </a:rPr>
                <a:t>Chemicals Management : Developments &amp; Expectations</a:t>
              </a:r>
            </a:p>
          </p:txBody>
        </p:sp>
        <p:sp>
          <p:nvSpPr>
            <p:cNvPr id="55" name="MIO_AGENDA_ELEMENT_ELEMENTNUMBER_7"/>
            <p:cNvSpPr>
              <a:spLocks/>
            </p:cNvSpPr>
            <p:nvPr>
              <p:custDataLst>
                <p:tags r:id="rId33"/>
              </p:custDataLst>
            </p:nvPr>
          </p:nvSpPr>
          <p:spPr>
            <a:xfrm>
              <a:off x="550863" y="4401515"/>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7</a:t>
              </a:r>
            </a:p>
          </p:txBody>
        </p:sp>
      </p:grpSp>
      <p:pic>
        <p:nvPicPr>
          <p:cNvPr id="34" name="Grafik 10">
            <a:extLst>
              <a:ext uri="{FF2B5EF4-FFF2-40B4-BE49-F238E27FC236}">
                <a16:creationId xmlns:a16="http://schemas.microsoft.com/office/drawing/2014/main" id="{63B49E3B-5F0B-D922-F9C8-E1E1822F0875}"/>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5" name="Rectangle 34">
            <a:extLst>
              <a:ext uri="{FF2B5EF4-FFF2-40B4-BE49-F238E27FC236}">
                <a16:creationId xmlns:a16="http://schemas.microsoft.com/office/drawing/2014/main" id="{A0B68603-2D78-5937-159C-E279A6334FCE}"/>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36" name="Rectangle 35">
            <a:extLst>
              <a:ext uri="{FF2B5EF4-FFF2-40B4-BE49-F238E27FC236}">
                <a16:creationId xmlns:a16="http://schemas.microsoft.com/office/drawing/2014/main" id="{A42A9EDF-A775-5492-2103-F74E0A6F9AB2}"/>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37" name="Rectangle 36">
            <a:extLst>
              <a:ext uri="{FF2B5EF4-FFF2-40B4-BE49-F238E27FC236}">
                <a16:creationId xmlns:a16="http://schemas.microsoft.com/office/drawing/2014/main" id="{CD3B4180-36D6-781E-63B3-A79180AED153}"/>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38" name="Date Placeholder 37">
            <a:extLst>
              <a:ext uri="{FF2B5EF4-FFF2-40B4-BE49-F238E27FC236}">
                <a16:creationId xmlns:a16="http://schemas.microsoft.com/office/drawing/2014/main" id="{5799AFD9-101A-8BF7-1B90-2D22D8AAA440}"/>
              </a:ext>
            </a:extLst>
          </p:cNvPr>
          <p:cNvSpPr>
            <a:spLocks noGrp="1"/>
          </p:cNvSpPr>
          <p:nvPr>
            <p:ph type="dt" sz="half" idx="10"/>
          </p:nvPr>
        </p:nvSpPr>
        <p:spPr/>
        <p:txBody>
          <a:bodyPr/>
          <a:lstStyle/>
          <a:p>
            <a:fld id="{15C7F5E7-789A-47A6-927B-47EFF55CB755}" type="datetime1">
              <a:rPr lang="en-IN" smtClean="0"/>
              <a:t>08-12-2022</a:t>
            </a:fld>
            <a:endParaRPr lang="en-US"/>
          </a:p>
        </p:txBody>
      </p:sp>
      <p:sp>
        <p:nvSpPr>
          <p:cNvPr id="67" name="Footer Placeholder 66">
            <a:extLst>
              <a:ext uri="{FF2B5EF4-FFF2-40B4-BE49-F238E27FC236}">
                <a16:creationId xmlns:a16="http://schemas.microsoft.com/office/drawing/2014/main" id="{F0786427-C8D9-529C-B820-5C3AC83D8D90}"/>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25DD94EC-0191-33AD-E079-5E4E13C690B1}"/>
              </a:ext>
            </a:extLst>
          </p:cNvPr>
          <p:cNvSpPr>
            <a:spLocks noGrp="1"/>
          </p:cNvSpPr>
          <p:nvPr>
            <p:ph type="sldNum" sz="quarter" idx="12"/>
          </p:nvPr>
        </p:nvSpPr>
        <p:spPr/>
        <p:txBody>
          <a:bodyPr/>
          <a:lstStyle/>
          <a:p>
            <a:fld id="{4915BD61-E5D5-4E4F-ADA0-6F3448AB9FA6}" type="slidenum">
              <a:rPr lang="en-US" smtClean="0"/>
              <a:pPr/>
              <a:t>27</a:t>
            </a:fld>
            <a:endParaRPr lang="en-US"/>
          </a:p>
        </p:txBody>
      </p:sp>
    </p:spTree>
    <p:extLst>
      <p:ext uri="{BB962C8B-B14F-4D97-AF65-F5344CB8AC3E}">
        <p14:creationId xmlns:p14="http://schemas.microsoft.com/office/powerpoint/2010/main" val="1181702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PPROXIMATE AVERAGE CHEMICAL USE &#10;AS A PERCENTAGE OF SUBSTRATE WEIGHT &#10;Process &#10;Spin Finish &#10;Weaving size &#10;Scouring and bleaching &#10;Dyeing &#10;Wash off &#10;Finishing &#10;Source: Colour Connections, &#10;1% &#10;-7.5% to 25% applied to the warp threads of woven fabrics &#10;(Average of 3g/I of additives at 10:1 liquor ratio) &#10;2% dyes &#10;dyeing auxiliaries &#10;auxiliaries &#10;-1.5% chemical finish &#10;Total -16.5% &#10;202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98" y="1989594"/>
            <a:ext cx="6156830" cy="31921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srcRect r="1571" b="1970"/>
          <a:stretch/>
        </p:blipFill>
        <p:spPr>
          <a:xfrm>
            <a:off x="6918005" y="1497385"/>
            <a:ext cx="4607464" cy="4032560"/>
          </a:xfrm>
          <a:prstGeom prst="rect">
            <a:avLst/>
          </a:prstGeom>
        </p:spPr>
      </p:pic>
      <p:sp>
        <p:nvSpPr>
          <p:cNvPr id="13" name="TextBox 12"/>
          <p:cNvSpPr txBox="1"/>
          <p:nvPr/>
        </p:nvSpPr>
        <p:spPr>
          <a:xfrm rot="16200000">
            <a:off x="9530937" y="3265451"/>
            <a:ext cx="4032560" cy="184666"/>
          </a:xfrm>
          <a:prstGeom prst="rect">
            <a:avLst/>
          </a:prstGeom>
          <a:noFill/>
        </p:spPr>
        <p:txBody>
          <a:bodyPr vert="horz" wrap="square" lIns="0" rtlCol="0">
            <a:spAutoFit/>
          </a:bodyPr>
          <a:lstStyle/>
          <a:p>
            <a:pPr>
              <a:buClr>
                <a:schemeClr val="tx2"/>
              </a:buClr>
            </a:pPr>
            <a:r>
              <a:rPr lang="en-US" sz="600" b="0" i="0" u="none" baseline="0">
                <a:solidFill>
                  <a:srgbClr val="000000"/>
                </a:solidFill>
              </a:rPr>
              <a:t>Source</a:t>
            </a:r>
            <a:r>
              <a:rPr lang="en-US" sz="600">
                <a:solidFill>
                  <a:srgbClr val="000000"/>
                </a:solidFill>
              </a:rPr>
              <a:t>: Ecotextile.com</a:t>
            </a:r>
          </a:p>
        </p:txBody>
      </p:sp>
      <p:pic>
        <p:nvPicPr>
          <p:cNvPr id="2" name="Grafik 10">
            <a:extLst>
              <a:ext uri="{FF2B5EF4-FFF2-40B4-BE49-F238E27FC236}">
                <a16:creationId xmlns:a16="http://schemas.microsoft.com/office/drawing/2014/main" id="{20DDE1D1-A2FF-3911-4DA9-8136671E03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297D9D5A-0936-77E5-FC5B-DAE7B6445AF9}"/>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D1ECAB3-F995-C11F-A043-358F16B8F5F4}"/>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211D02E-7F63-D4F8-6F4F-F06B2C7860CB}"/>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89E93A-2D47-CD1A-CD0F-75F5A728BABB}"/>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8" name="TextBox 7">
            <a:extLst>
              <a:ext uri="{FF2B5EF4-FFF2-40B4-BE49-F238E27FC236}">
                <a16:creationId xmlns:a16="http://schemas.microsoft.com/office/drawing/2014/main" id="{12C0FA4A-84F8-FD42-DA94-D3D9C903B1FC}"/>
              </a:ext>
            </a:extLst>
          </p:cNvPr>
          <p:cNvSpPr txBox="1"/>
          <p:nvPr/>
        </p:nvSpPr>
        <p:spPr>
          <a:xfrm>
            <a:off x="571500" y="688509"/>
            <a:ext cx="3939486"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Chemicals are crucial</a:t>
            </a:r>
          </a:p>
        </p:txBody>
      </p:sp>
      <p:sp>
        <p:nvSpPr>
          <p:cNvPr id="9" name="Date Placeholder 8">
            <a:extLst>
              <a:ext uri="{FF2B5EF4-FFF2-40B4-BE49-F238E27FC236}">
                <a16:creationId xmlns:a16="http://schemas.microsoft.com/office/drawing/2014/main" id="{7D7ECA72-88EF-47F8-20A7-5BA5CA5AC6CE}"/>
              </a:ext>
            </a:extLst>
          </p:cNvPr>
          <p:cNvSpPr>
            <a:spLocks noGrp="1"/>
          </p:cNvSpPr>
          <p:nvPr>
            <p:ph type="dt" sz="half" idx="10"/>
          </p:nvPr>
        </p:nvSpPr>
        <p:spPr/>
        <p:txBody>
          <a:bodyPr/>
          <a:lstStyle/>
          <a:p>
            <a:fld id="{CCD03DD2-F05D-4E11-A60A-B79A8A735D85}" type="datetime1">
              <a:rPr lang="en-IN" smtClean="0"/>
              <a:t>08-12-2022</a:t>
            </a:fld>
            <a:endParaRPr lang="en-US"/>
          </a:p>
        </p:txBody>
      </p:sp>
      <p:sp>
        <p:nvSpPr>
          <p:cNvPr id="10" name="Footer Placeholder 9">
            <a:extLst>
              <a:ext uri="{FF2B5EF4-FFF2-40B4-BE49-F238E27FC236}">
                <a16:creationId xmlns:a16="http://schemas.microsoft.com/office/drawing/2014/main" id="{DB9931FD-DF96-F52E-3563-ABA8ED309083}"/>
              </a:ext>
            </a:extLst>
          </p:cNvPr>
          <p:cNvSpPr>
            <a:spLocks noGrp="1"/>
          </p:cNvSpPr>
          <p:nvPr>
            <p:ph type="ftr" sz="quarter" idx="11"/>
          </p:nvPr>
        </p:nvSpPr>
        <p:spPr/>
        <p:txBody>
          <a:bodyPr/>
          <a:lstStyle/>
          <a:p>
            <a:r>
              <a:rPr lang="en-US"/>
              <a:t>Sustainability in Textiles : Expectations &amp; Trends</a:t>
            </a:r>
          </a:p>
        </p:txBody>
      </p:sp>
      <p:sp>
        <p:nvSpPr>
          <p:cNvPr id="11" name="Slide Number Placeholder 10">
            <a:extLst>
              <a:ext uri="{FF2B5EF4-FFF2-40B4-BE49-F238E27FC236}">
                <a16:creationId xmlns:a16="http://schemas.microsoft.com/office/drawing/2014/main" id="{321C9A47-939A-FF23-F508-D27BAC74CE2B}"/>
              </a:ext>
            </a:extLst>
          </p:cNvPr>
          <p:cNvSpPr>
            <a:spLocks noGrp="1"/>
          </p:cNvSpPr>
          <p:nvPr>
            <p:ph type="sldNum" sz="quarter" idx="12"/>
          </p:nvPr>
        </p:nvSpPr>
        <p:spPr/>
        <p:txBody>
          <a:bodyPr/>
          <a:lstStyle/>
          <a:p>
            <a:fld id="{4915BD61-E5D5-4E4F-ADA0-6F3448AB9FA6}" type="slidenum">
              <a:rPr lang="en-US" smtClean="0"/>
              <a:pPr/>
              <a:t>28</a:t>
            </a:fld>
            <a:endParaRPr lang="en-US"/>
          </a:p>
        </p:txBody>
      </p:sp>
    </p:spTree>
    <p:extLst>
      <p:ext uri="{BB962C8B-B14F-4D97-AF65-F5344CB8AC3E}">
        <p14:creationId xmlns:p14="http://schemas.microsoft.com/office/powerpoint/2010/main" val="157743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3142796" y="2251075"/>
            <a:ext cx="5557838" cy="2357438"/>
          </a:xfrm>
          <a:prstGeom prst="rect">
            <a:avLst/>
          </a:prstGeom>
        </p:spPr>
      </p:pic>
      <p:sp>
        <p:nvSpPr>
          <p:cNvPr id="9" name="Oval 8"/>
          <p:cNvSpPr/>
          <p:nvPr/>
        </p:nvSpPr>
        <p:spPr bwMode="auto">
          <a:xfrm>
            <a:off x="7558462" y="2251075"/>
            <a:ext cx="1275009" cy="2218532"/>
          </a:xfrm>
          <a:prstGeom prst="ellipse">
            <a:avLst/>
          </a:prstGeom>
          <a:solidFill>
            <a:schemeClr val="bg2">
              <a:lumMod val="50000"/>
              <a:alpha val="50000"/>
            </a:schemeClr>
          </a:solidFill>
          <a:ln w="31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endParaRPr lang="en-US">
              <a:latin typeface="+mj-lt"/>
            </a:endParaRPr>
          </a:p>
        </p:txBody>
      </p:sp>
      <p:sp>
        <p:nvSpPr>
          <p:cNvPr id="10" name="Right Brace 9"/>
          <p:cNvSpPr/>
          <p:nvPr/>
        </p:nvSpPr>
        <p:spPr bwMode="auto">
          <a:xfrm rot="5400000">
            <a:off x="8034085" y="4328928"/>
            <a:ext cx="323761" cy="743398"/>
          </a:xfrm>
          <a:prstGeom prst="rightBrace">
            <a:avLst/>
          </a:prstGeom>
          <a:noFill/>
          <a:ln w="3175" cap="flat" cmpd="sng" algn="ctr">
            <a:solidFill>
              <a:schemeClr val="dk1"/>
            </a:solidFill>
            <a:prstDash val="solid"/>
            <a:round/>
            <a:headEnd type="none" w="med" len="med"/>
            <a:tailEnd type="none" w="med" len="med"/>
          </a:ln>
          <a:effectLst/>
          <a:extLst>
            <a:ext uri="{909E8E84-426E-40DD-AFC4-6F175D3DCCD1}">
              <a14:hiddenFill xmlns:a14="http://schemas.microsoft.com/office/drawing/2010/main">
                <a:solidFill>
                  <a:srgbClr val="E4EBF0">
                    <a:alpha val="8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latin typeface="+mj-lt"/>
            </a:endParaRPr>
          </a:p>
        </p:txBody>
      </p:sp>
      <p:sp>
        <p:nvSpPr>
          <p:cNvPr id="11" name="Right Brace 10"/>
          <p:cNvSpPr/>
          <p:nvPr/>
        </p:nvSpPr>
        <p:spPr bwMode="auto">
          <a:xfrm rot="5400000">
            <a:off x="4709367" y="3241916"/>
            <a:ext cx="349162" cy="3103808"/>
          </a:xfrm>
          <a:prstGeom prst="rightBrace">
            <a:avLst>
              <a:gd name="adj1" fmla="val 354097"/>
              <a:gd name="adj2" fmla="val 50000"/>
            </a:avLst>
          </a:prstGeom>
          <a:noFill/>
          <a:ln w="3175" cap="flat" cmpd="sng" algn="ctr">
            <a:solidFill>
              <a:schemeClr val="dk1"/>
            </a:solidFill>
            <a:prstDash val="solid"/>
            <a:round/>
            <a:headEnd type="none" w="med" len="med"/>
            <a:tailEnd type="none" w="med" len="med"/>
          </a:ln>
          <a:effectLst/>
          <a:extLst>
            <a:ext uri="{909E8E84-426E-40DD-AFC4-6F175D3DCCD1}">
              <a14:hiddenFill xmlns:a14="http://schemas.microsoft.com/office/drawing/2010/main">
                <a:solidFill>
                  <a:srgbClr val="E4EBF0">
                    <a:alpha val="8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latin typeface="+mj-lt"/>
            </a:endParaRPr>
          </a:p>
        </p:txBody>
      </p:sp>
      <p:sp>
        <p:nvSpPr>
          <p:cNvPr id="12" name="TextBox 11"/>
          <p:cNvSpPr txBox="1"/>
          <p:nvPr/>
        </p:nvSpPr>
        <p:spPr>
          <a:xfrm>
            <a:off x="7558460" y="4960106"/>
            <a:ext cx="2601408" cy="489397"/>
          </a:xfrm>
          <a:prstGeom prst="rect">
            <a:avLst/>
          </a:prstGeom>
          <a:noFill/>
        </p:spPr>
        <p:txBody>
          <a:bodyPr wrap="square" lIns="0" tIns="0" rIns="0" bIns="0" rtlCol="0">
            <a:noAutofit/>
          </a:bodyPr>
          <a:lstStyle/>
          <a:p>
            <a:r>
              <a:rPr lang="en-US" sz="1200">
                <a:latin typeface="+mj-lt"/>
              </a:rPr>
              <a:t>LEGACY Approach : </a:t>
            </a:r>
          </a:p>
          <a:p>
            <a:r>
              <a:rPr lang="en-US" sz="1200" b="1">
                <a:solidFill>
                  <a:schemeClr val="dk2"/>
                </a:solidFill>
                <a:latin typeface="+mj-lt"/>
              </a:rPr>
              <a:t>FINISHED PRODUCT TEST  (RSL)</a:t>
            </a:r>
          </a:p>
        </p:txBody>
      </p:sp>
      <p:sp>
        <p:nvSpPr>
          <p:cNvPr id="13" name="TextBox 12"/>
          <p:cNvSpPr txBox="1"/>
          <p:nvPr/>
        </p:nvSpPr>
        <p:spPr>
          <a:xfrm>
            <a:off x="3142797" y="5016813"/>
            <a:ext cx="3920728" cy="1160670"/>
          </a:xfrm>
          <a:prstGeom prst="rect">
            <a:avLst/>
          </a:prstGeom>
          <a:noFill/>
        </p:spPr>
        <p:txBody>
          <a:bodyPr wrap="square" lIns="0" tIns="0" rIns="0" bIns="0" rtlCol="0">
            <a:noAutofit/>
          </a:bodyPr>
          <a:lstStyle/>
          <a:p>
            <a:r>
              <a:rPr lang="en-US" sz="1200">
                <a:latin typeface="+mj-lt"/>
              </a:rPr>
              <a:t>NEW Approach : </a:t>
            </a:r>
          </a:p>
          <a:p>
            <a:r>
              <a:rPr lang="en-US" sz="1200" b="1">
                <a:solidFill>
                  <a:schemeClr val="dk2"/>
                </a:solidFill>
                <a:latin typeface="+mj-lt"/>
              </a:rPr>
              <a:t>PROCESS CHECK (AUDIT) + </a:t>
            </a:r>
          </a:p>
          <a:p>
            <a:r>
              <a:rPr lang="en-US" sz="1200" b="1">
                <a:solidFill>
                  <a:schemeClr val="dk2"/>
                </a:solidFill>
                <a:latin typeface="+mj-lt"/>
              </a:rPr>
              <a:t>PROCESS CHEMICAL TEST (MRSL) +</a:t>
            </a:r>
          </a:p>
          <a:p>
            <a:r>
              <a:rPr lang="en-US" sz="1200" b="1">
                <a:solidFill>
                  <a:schemeClr val="dk2"/>
                </a:solidFill>
                <a:latin typeface="+mj-lt"/>
              </a:rPr>
              <a:t>WASTE WATER TEST</a:t>
            </a:r>
          </a:p>
          <a:p>
            <a:r>
              <a:rPr lang="en-US" sz="1200" b="1">
                <a:solidFill>
                  <a:schemeClr val="dk2"/>
                </a:solidFill>
                <a:latin typeface="+mj-lt"/>
              </a:rPr>
              <a:t>SUPPLIER CAPACITY DEVELOPMENT (TRAINING)</a:t>
            </a:r>
          </a:p>
          <a:p>
            <a:endParaRPr lang="en-US" sz="1200" b="1">
              <a:solidFill>
                <a:srgbClr val="0070B7"/>
              </a:solidFill>
              <a:latin typeface="+mj-lt"/>
            </a:endParaRPr>
          </a:p>
        </p:txBody>
      </p:sp>
      <p:sp>
        <p:nvSpPr>
          <p:cNvPr id="14" name="Oval 13"/>
          <p:cNvSpPr/>
          <p:nvPr/>
        </p:nvSpPr>
        <p:spPr bwMode="auto">
          <a:xfrm>
            <a:off x="2892375" y="2503247"/>
            <a:ext cx="1330627" cy="2035501"/>
          </a:xfrm>
          <a:prstGeom prst="ellipse">
            <a:avLst/>
          </a:prstGeom>
          <a:solidFill>
            <a:schemeClr val="bg2">
              <a:lumMod val="50000"/>
              <a:alpha val="50000"/>
            </a:schemeClr>
          </a:solidFill>
          <a:ln w="31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endParaRPr lang="en-US">
              <a:latin typeface="+mj-lt"/>
            </a:endParaRPr>
          </a:p>
        </p:txBody>
      </p:sp>
      <p:sp>
        <p:nvSpPr>
          <p:cNvPr id="15" name="Left Arrow 14"/>
          <p:cNvSpPr/>
          <p:nvPr/>
        </p:nvSpPr>
        <p:spPr bwMode="auto">
          <a:xfrm>
            <a:off x="6585032" y="4564154"/>
            <a:ext cx="824248" cy="342717"/>
          </a:xfrm>
          <a:prstGeom prst="leftArrow">
            <a:avLst/>
          </a:prstGeom>
          <a:solidFill>
            <a:srgbClr val="D20033"/>
          </a:solidFill>
          <a:ln w="31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endParaRPr lang="en-US">
              <a:latin typeface="+mj-lt"/>
            </a:endParaRPr>
          </a:p>
        </p:txBody>
      </p:sp>
      <p:grpSp>
        <p:nvGrpSpPr>
          <p:cNvPr id="16" name="Download"/>
          <p:cNvGrpSpPr>
            <a:grpSpLocks noChangeAspect="1"/>
          </p:cNvGrpSpPr>
          <p:nvPr>
            <p:custDataLst>
              <p:tags r:id="rId1"/>
            </p:custDataLst>
          </p:nvPr>
        </p:nvGrpSpPr>
        <p:grpSpPr>
          <a:xfrm>
            <a:off x="3140246" y="1593508"/>
            <a:ext cx="591198" cy="839974"/>
            <a:chOff x="5159076" y="3789844"/>
            <a:chExt cx="992187" cy="1409700"/>
          </a:xfrm>
        </p:grpSpPr>
        <p:sp>
          <p:nvSpPr>
            <p:cNvPr id="17" name="Freeform 26"/>
            <p:cNvSpPr>
              <a:spLocks/>
            </p:cNvSpPr>
            <p:nvPr>
              <p:custDataLst>
                <p:tags r:id="rId2"/>
              </p:custDataLst>
            </p:nvPr>
          </p:nvSpPr>
          <p:spPr bwMode="auto">
            <a:xfrm>
              <a:off x="5159076" y="3789844"/>
              <a:ext cx="992187" cy="1130300"/>
            </a:xfrm>
            <a:custGeom>
              <a:avLst/>
              <a:gdLst>
                <a:gd name="T0" fmla="*/ 2254 w 2720"/>
                <a:gd name="T1" fmla="*/ 1766 h 3110"/>
                <a:gd name="T2" fmla="*/ 1482 w 2720"/>
                <a:gd name="T3" fmla="*/ 2593 h 3110"/>
                <a:gd name="T4" fmla="*/ 799 w 2720"/>
                <a:gd name="T5" fmla="*/ 1851 h 3110"/>
                <a:gd name="T6" fmla="*/ 1195 w 2720"/>
                <a:gd name="T7" fmla="*/ 1851 h 3110"/>
                <a:gd name="T8" fmla="*/ 1195 w 2720"/>
                <a:gd name="T9" fmla="*/ 350 h 3110"/>
                <a:gd name="T10" fmla="*/ 1769 w 2720"/>
                <a:gd name="T11" fmla="*/ 350 h 3110"/>
                <a:gd name="T12" fmla="*/ 1769 w 2720"/>
                <a:gd name="T13" fmla="*/ 1764 h 3110"/>
                <a:gd name="T14" fmla="*/ 2120 w 2720"/>
                <a:gd name="T15" fmla="*/ 1400 h 3110"/>
                <a:gd name="T16" fmla="*/ 2120 w 2720"/>
                <a:gd name="T17" fmla="*/ 0 h 3110"/>
                <a:gd name="T18" fmla="*/ 844 w 2720"/>
                <a:gd name="T19" fmla="*/ 0 h 3110"/>
                <a:gd name="T20" fmla="*/ 844 w 2720"/>
                <a:gd name="T21" fmla="*/ 1501 h 3110"/>
                <a:gd name="T22" fmla="*/ 0 w 2720"/>
                <a:gd name="T23" fmla="*/ 1501 h 3110"/>
                <a:gd name="T24" fmla="*/ 1482 w 2720"/>
                <a:gd name="T25" fmla="*/ 3110 h 3110"/>
                <a:gd name="T26" fmla="*/ 2720 w 2720"/>
                <a:gd name="T27" fmla="*/ 1766 h 3110"/>
                <a:gd name="T28" fmla="*/ 2254 w 2720"/>
                <a:gd name="T29" fmla="*/ 1766 h 3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0" h="3110">
                  <a:moveTo>
                    <a:pt x="2254" y="1766"/>
                  </a:moveTo>
                  <a:lnTo>
                    <a:pt x="1482" y="2593"/>
                  </a:lnTo>
                  <a:lnTo>
                    <a:pt x="799" y="1851"/>
                  </a:lnTo>
                  <a:lnTo>
                    <a:pt x="1195" y="1851"/>
                  </a:lnTo>
                  <a:lnTo>
                    <a:pt x="1195" y="350"/>
                  </a:lnTo>
                  <a:lnTo>
                    <a:pt x="1769" y="350"/>
                  </a:lnTo>
                  <a:lnTo>
                    <a:pt x="1769" y="1764"/>
                  </a:lnTo>
                  <a:lnTo>
                    <a:pt x="2120" y="1400"/>
                  </a:lnTo>
                  <a:lnTo>
                    <a:pt x="2120" y="0"/>
                  </a:lnTo>
                  <a:lnTo>
                    <a:pt x="844" y="0"/>
                  </a:lnTo>
                  <a:lnTo>
                    <a:pt x="844" y="1501"/>
                  </a:lnTo>
                  <a:lnTo>
                    <a:pt x="0" y="1501"/>
                  </a:lnTo>
                  <a:lnTo>
                    <a:pt x="1482" y="3110"/>
                  </a:lnTo>
                  <a:lnTo>
                    <a:pt x="2720" y="1766"/>
                  </a:lnTo>
                  <a:lnTo>
                    <a:pt x="2254" y="1766"/>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sp>
          <p:nvSpPr>
            <p:cNvPr id="18" name="Freeform 27"/>
            <p:cNvSpPr>
              <a:spLocks/>
            </p:cNvSpPr>
            <p:nvPr>
              <p:custDataLst>
                <p:tags r:id="rId3"/>
              </p:custDataLst>
            </p:nvPr>
          </p:nvSpPr>
          <p:spPr bwMode="auto">
            <a:xfrm>
              <a:off x="5260676" y="5018569"/>
              <a:ext cx="877887" cy="180975"/>
            </a:xfrm>
            <a:custGeom>
              <a:avLst/>
              <a:gdLst>
                <a:gd name="T0" fmla="*/ 2406 w 2406"/>
                <a:gd name="T1" fmla="*/ 70 h 500"/>
                <a:gd name="T2" fmla="*/ 1818 w 2406"/>
                <a:gd name="T3" fmla="*/ 0 h 500"/>
                <a:gd name="T4" fmla="*/ 1201 w 2406"/>
                <a:gd name="T5" fmla="*/ 78 h 500"/>
                <a:gd name="T6" fmla="*/ 635 w 2406"/>
                <a:gd name="T7" fmla="*/ 149 h 500"/>
                <a:gd name="T8" fmla="*/ 69 w 2406"/>
                <a:gd name="T9" fmla="*/ 78 h 500"/>
                <a:gd name="T10" fmla="*/ 0 w 2406"/>
                <a:gd name="T11" fmla="*/ 61 h 500"/>
                <a:gd name="T12" fmla="*/ 0 w 2406"/>
                <a:gd name="T13" fmla="*/ 422 h 500"/>
                <a:gd name="T14" fmla="*/ 635 w 2406"/>
                <a:gd name="T15" fmla="*/ 500 h 500"/>
                <a:gd name="T16" fmla="*/ 1286 w 2406"/>
                <a:gd name="T17" fmla="*/ 418 h 500"/>
                <a:gd name="T18" fmla="*/ 1818 w 2406"/>
                <a:gd name="T19" fmla="*/ 351 h 500"/>
                <a:gd name="T20" fmla="*/ 2373 w 2406"/>
                <a:gd name="T21" fmla="*/ 422 h 500"/>
                <a:gd name="T22" fmla="*/ 2406 w 2406"/>
                <a:gd name="T23" fmla="*/ 430 h 500"/>
                <a:gd name="T24" fmla="*/ 2406 w 2406"/>
                <a:gd name="T25" fmla="*/ 7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6" h="500">
                  <a:moveTo>
                    <a:pt x="2406" y="70"/>
                  </a:moveTo>
                  <a:cubicBezTo>
                    <a:pt x="2303" y="48"/>
                    <a:pt x="2055" y="0"/>
                    <a:pt x="1818" y="0"/>
                  </a:cubicBezTo>
                  <a:cubicBezTo>
                    <a:pt x="1517" y="0"/>
                    <a:pt x="1214" y="75"/>
                    <a:pt x="1201" y="78"/>
                  </a:cubicBezTo>
                  <a:cubicBezTo>
                    <a:pt x="1190" y="81"/>
                    <a:pt x="914" y="149"/>
                    <a:pt x="635" y="149"/>
                  </a:cubicBezTo>
                  <a:cubicBezTo>
                    <a:pt x="355" y="149"/>
                    <a:pt x="81" y="81"/>
                    <a:pt x="69" y="78"/>
                  </a:cubicBezTo>
                  <a:lnTo>
                    <a:pt x="0" y="61"/>
                  </a:lnTo>
                  <a:lnTo>
                    <a:pt x="0" y="422"/>
                  </a:lnTo>
                  <a:cubicBezTo>
                    <a:pt x="74" y="440"/>
                    <a:pt x="347" y="500"/>
                    <a:pt x="635" y="500"/>
                  </a:cubicBezTo>
                  <a:cubicBezTo>
                    <a:pt x="952" y="500"/>
                    <a:pt x="1253" y="426"/>
                    <a:pt x="1286" y="418"/>
                  </a:cubicBezTo>
                  <a:cubicBezTo>
                    <a:pt x="1289" y="417"/>
                    <a:pt x="1559" y="351"/>
                    <a:pt x="1818" y="351"/>
                  </a:cubicBezTo>
                  <a:cubicBezTo>
                    <a:pt x="2078" y="351"/>
                    <a:pt x="2370" y="421"/>
                    <a:pt x="2373" y="422"/>
                  </a:cubicBezTo>
                  <a:lnTo>
                    <a:pt x="2406" y="430"/>
                  </a:lnTo>
                  <a:lnTo>
                    <a:pt x="2406" y="70"/>
                  </a:ln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grpSp>
      <p:sp>
        <p:nvSpPr>
          <p:cNvPr id="19" name="TextBox 18"/>
          <p:cNvSpPr txBox="1"/>
          <p:nvPr/>
        </p:nvSpPr>
        <p:spPr>
          <a:xfrm rot="16200000">
            <a:off x="11526110" y="2976662"/>
            <a:ext cx="1008112" cy="330155"/>
          </a:xfrm>
          <a:prstGeom prst="rect">
            <a:avLst/>
          </a:prstGeom>
          <a:noFill/>
        </p:spPr>
        <p:txBody>
          <a:bodyPr vert="horz" wrap="square" lIns="0" rtlCol="0">
            <a:spAutoFit/>
          </a:bodyPr>
          <a:lstStyle/>
          <a:p>
            <a:pPr algn="l" rtl="0" eaLnBrk="1" fontAlgn="auto" hangingPunct="1">
              <a:lnSpc>
                <a:spcPts val="2200"/>
              </a:lnSpc>
              <a:spcBef>
                <a:spcPts val="0"/>
              </a:spcBef>
              <a:spcAft>
                <a:spcPts val="0"/>
              </a:spcAft>
              <a:buClr>
                <a:schemeClr val="tx2"/>
              </a:buClr>
            </a:pPr>
            <a:r>
              <a:rPr lang="en-US" sz="900" b="0" i="0" u="none" baseline="0">
                <a:solidFill>
                  <a:srgbClr val="000000"/>
                </a:solidFill>
                <a:latin typeface="Arial" panose="020B0604020202020204" pitchFamily="34" charset="0"/>
              </a:rPr>
              <a:t>Source :</a:t>
            </a:r>
            <a:r>
              <a:rPr lang="en-US" sz="900" b="0" i="0" u="none">
                <a:solidFill>
                  <a:srgbClr val="000000"/>
                </a:solidFill>
                <a:latin typeface="Arial" panose="020B0604020202020204" pitchFamily="34" charset="0"/>
              </a:rPr>
              <a:t> ZDHC</a:t>
            </a:r>
            <a:endParaRPr lang="en-GB" sz="900" b="0" i="0" u="none" baseline="0">
              <a:solidFill>
                <a:srgbClr val="000000"/>
              </a:solidFill>
              <a:latin typeface="Arial" panose="020B0604020202020204" pitchFamily="34" charset="0"/>
            </a:endParaRPr>
          </a:p>
        </p:txBody>
      </p:sp>
      <p:pic>
        <p:nvPicPr>
          <p:cNvPr id="2" name="Grafik 10">
            <a:extLst>
              <a:ext uri="{FF2B5EF4-FFF2-40B4-BE49-F238E27FC236}">
                <a16:creationId xmlns:a16="http://schemas.microsoft.com/office/drawing/2014/main" id="{CE77F30E-1655-9F34-73FE-7ED78E0CDF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930197D5-D5FD-EE12-D14C-7097B94862D2}"/>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07A18E-44CC-1766-C536-199AAAD1862C}"/>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9099D10-CD36-D760-7723-13BD7B83961E}"/>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C29CD5F-6356-8D47-B844-3761A789084F}"/>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20" name="TextBox 19">
            <a:extLst>
              <a:ext uri="{FF2B5EF4-FFF2-40B4-BE49-F238E27FC236}">
                <a16:creationId xmlns:a16="http://schemas.microsoft.com/office/drawing/2014/main" id="{5C5EFE92-B09C-0CB5-B79A-F4BB6007241D}"/>
              </a:ext>
            </a:extLst>
          </p:cNvPr>
          <p:cNvSpPr txBox="1"/>
          <p:nvPr/>
        </p:nvSpPr>
        <p:spPr>
          <a:xfrm>
            <a:off x="571500" y="688509"/>
            <a:ext cx="11293588"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NEW Approach : Chemical Management in Textile/Footwear Industry</a:t>
            </a:r>
          </a:p>
        </p:txBody>
      </p:sp>
      <p:sp>
        <p:nvSpPr>
          <p:cNvPr id="21" name="Date Placeholder 20">
            <a:extLst>
              <a:ext uri="{FF2B5EF4-FFF2-40B4-BE49-F238E27FC236}">
                <a16:creationId xmlns:a16="http://schemas.microsoft.com/office/drawing/2014/main" id="{266275EF-4B62-93D9-2620-7857CC7F90C9}"/>
              </a:ext>
            </a:extLst>
          </p:cNvPr>
          <p:cNvSpPr>
            <a:spLocks noGrp="1"/>
          </p:cNvSpPr>
          <p:nvPr>
            <p:ph type="dt" sz="half" idx="10"/>
          </p:nvPr>
        </p:nvSpPr>
        <p:spPr/>
        <p:txBody>
          <a:bodyPr/>
          <a:lstStyle/>
          <a:p>
            <a:fld id="{8E7FFA17-6B2B-405E-BCD9-066F8FB658E5}" type="datetime1">
              <a:rPr lang="en-IN" smtClean="0"/>
              <a:t>08-12-2022</a:t>
            </a:fld>
            <a:endParaRPr lang="en-US"/>
          </a:p>
        </p:txBody>
      </p:sp>
      <p:sp>
        <p:nvSpPr>
          <p:cNvPr id="22" name="Footer Placeholder 21">
            <a:extLst>
              <a:ext uri="{FF2B5EF4-FFF2-40B4-BE49-F238E27FC236}">
                <a16:creationId xmlns:a16="http://schemas.microsoft.com/office/drawing/2014/main" id="{623F83C3-5FEF-C7AD-5F4E-5CD805AED680}"/>
              </a:ext>
            </a:extLst>
          </p:cNvPr>
          <p:cNvSpPr>
            <a:spLocks noGrp="1"/>
          </p:cNvSpPr>
          <p:nvPr>
            <p:ph type="ftr" sz="quarter" idx="11"/>
          </p:nvPr>
        </p:nvSpPr>
        <p:spPr/>
        <p:txBody>
          <a:bodyPr/>
          <a:lstStyle/>
          <a:p>
            <a:r>
              <a:rPr lang="en-US"/>
              <a:t>Sustainability in Textiles : Expectations &amp; Trends</a:t>
            </a:r>
          </a:p>
        </p:txBody>
      </p:sp>
      <p:sp>
        <p:nvSpPr>
          <p:cNvPr id="23" name="Slide Number Placeholder 22">
            <a:extLst>
              <a:ext uri="{FF2B5EF4-FFF2-40B4-BE49-F238E27FC236}">
                <a16:creationId xmlns:a16="http://schemas.microsoft.com/office/drawing/2014/main" id="{0DF03410-FBD0-E20E-555C-BFC5B60DF090}"/>
              </a:ext>
            </a:extLst>
          </p:cNvPr>
          <p:cNvSpPr>
            <a:spLocks noGrp="1"/>
          </p:cNvSpPr>
          <p:nvPr>
            <p:ph type="sldNum" sz="quarter" idx="12"/>
          </p:nvPr>
        </p:nvSpPr>
        <p:spPr/>
        <p:txBody>
          <a:bodyPr/>
          <a:lstStyle/>
          <a:p>
            <a:fld id="{4915BD61-E5D5-4E4F-ADA0-6F3448AB9FA6}" type="slidenum">
              <a:rPr lang="en-US" smtClean="0"/>
              <a:pPr/>
              <a:t>29</a:t>
            </a:fld>
            <a:endParaRPr lang="en-US"/>
          </a:p>
        </p:txBody>
      </p:sp>
    </p:spTree>
    <p:extLst>
      <p:ext uri="{BB962C8B-B14F-4D97-AF65-F5344CB8AC3E}">
        <p14:creationId xmlns:p14="http://schemas.microsoft.com/office/powerpoint/2010/main" val="12437825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2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3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grpId="0" nodeType="afterEffect">
                                  <p:stCondLst>
                                    <p:cond delay="3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9000"/>
                            </p:stCondLst>
                            <p:childTnLst>
                              <p:par>
                                <p:cTn id="26" presetID="1" presetClass="entr" presetSubtype="0" fill="hold" nodeType="afterEffect">
                                  <p:stCondLst>
                                    <p:cond delay="100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41392" y="1197484"/>
            <a:ext cx="6316980" cy="4808220"/>
          </a:xfrm>
          <a:prstGeom prst="rect">
            <a:avLst/>
          </a:prstGeom>
        </p:spPr>
      </p:pic>
      <p:sp>
        <p:nvSpPr>
          <p:cNvPr id="8" name="TextBox 7"/>
          <p:cNvSpPr txBox="1"/>
          <p:nvPr/>
        </p:nvSpPr>
        <p:spPr>
          <a:xfrm>
            <a:off x="2537772" y="6005704"/>
            <a:ext cx="2952164" cy="256972"/>
          </a:xfrm>
          <a:prstGeom prst="rect">
            <a:avLst/>
          </a:prstGeom>
          <a:noFill/>
        </p:spPr>
        <p:txBody>
          <a:bodyPr wrap="square" lIns="0" tIns="0" rIns="0" bIns="0" rtlCol="0">
            <a:noAutofit/>
          </a:bodyPr>
          <a:lstStyle/>
          <a:p>
            <a:r>
              <a:rPr lang="en-US" sz="1200" i="1">
                <a:latin typeface="+mj-lt"/>
              </a:rPr>
              <a:t>Image Source : Danish Fashion Institute</a:t>
            </a:r>
          </a:p>
          <a:p>
            <a:endParaRPr lang="en-US" sz="1200">
              <a:latin typeface="+mj-lt"/>
            </a:endParaRPr>
          </a:p>
        </p:txBody>
      </p:sp>
      <p:pic>
        <p:nvPicPr>
          <p:cNvPr id="3" name="Picture 2"/>
          <p:cNvPicPr>
            <a:picLocks noChangeAspect="1"/>
          </p:cNvPicPr>
          <p:nvPr/>
        </p:nvPicPr>
        <p:blipFill>
          <a:blip r:embed="rId4"/>
          <a:stretch>
            <a:fillRect/>
          </a:stretch>
        </p:blipFill>
        <p:spPr>
          <a:xfrm>
            <a:off x="8183496" y="2301440"/>
            <a:ext cx="3354018" cy="3331855"/>
          </a:xfrm>
          <a:prstGeom prst="rect">
            <a:avLst/>
          </a:prstGeom>
        </p:spPr>
      </p:pic>
      <p:sp>
        <p:nvSpPr>
          <p:cNvPr id="6" name="TextBox 5"/>
          <p:cNvSpPr txBox="1"/>
          <p:nvPr/>
        </p:nvSpPr>
        <p:spPr>
          <a:xfrm>
            <a:off x="8471536" y="5828322"/>
            <a:ext cx="2952164" cy="256972"/>
          </a:xfrm>
          <a:prstGeom prst="rect">
            <a:avLst/>
          </a:prstGeom>
          <a:noFill/>
        </p:spPr>
        <p:txBody>
          <a:bodyPr wrap="square" lIns="0" tIns="0" rIns="0" bIns="0" rtlCol="0">
            <a:noAutofit/>
          </a:bodyPr>
          <a:lstStyle/>
          <a:p>
            <a:r>
              <a:rPr lang="en-US" sz="1200" i="1">
                <a:latin typeface="+mj-lt"/>
              </a:rPr>
              <a:t>Image Source : ILO, 2019</a:t>
            </a:r>
          </a:p>
          <a:p>
            <a:endParaRPr lang="en-US" sz="1200">
              <a:latin typeface="+mj-lt"/>
            </a:endParaRPr>
          </a:p>
        </p:txBody>
      </p:sp>
      <p:pic>
        <p:nvPicPr>
          <p:cNvPr id="4" name="Picture 3"/>
          <p:cNvPicPr>
            <a:picLocks noChangeAspect="1"/>
          </p:cNvPicPr>
          <p:nvPr/>
        </p:nvPicPr>
        <p:blipFill>
          <a:blip r:embed="rId5"/>
          <a:stretch>
            <a:fillRect/>
          </a:stretch>
        </p:blipFill>
        <p:spPr>
          <a:xfrm>
            <a:off x="8183496" y="728241"/>
            <a:ext cx="3354018" cy="1394701"/>
          </a:xfrm>
          <a:prstGeom prst="rect">
            <a:avLst/>
          </a:prstGeom>
        </p:spPr>
      </p:pic>
      <p:pic>
        <p:nvPicPr>
          <p:cNvPr id="5" name="Grafik 10">
            <a:extLst>
              <a:ext uri="{FF2B5EF4-FFF2-40B4-BE49-F238E27FC236}">
                <a16:creationId xmlns:a16="http://schemas.microsoft.com/office/drawing/2014/main" id="{9253F37B-8C84-2D69-1DD6-C3EECF7BAE5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9" name="Rectangle 8">
            <a:extLst>
              <a:ext uri="{FF2B5EF4-FFF2-40B4-BE49-F238E27FC236}">
                <a16:creationId xmlns:a16="http://schemas.microsoft.com/office/drawing/2014/main" id="{4CDED165-D666-957F-CED4-B20CD685BD6A}"/>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0" name="Rectangle 9">
            <a:extLst>
              <a:ext uri="{FF2B5EF4-FFF2-40B4-BE49-F238E27FC236}">
                <a16:creationId xmlns:a16="http://schemas.microsoft.com/office/drawing/2014/main" id="{3E3B4E26-D75E-0308-51F5-300E412B706D}"/>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1" name="Rectangle 10">
            <a:extLst>
              <a:ext uri="{FF2B5EF4-FFF2-40B4-BE49-F238E27FC236}">
                <a16:creationId xmlns:a16="http://schemas.microsoft.com/office/drawing/2014/main" id="{3C0AC400-F2E0-3A6E-1D20-A7C503A420FB}"/>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2" name="Rectangle 11">
            <a:extLst>
              <a:ext uri="{FF2B5EF4-FFF2-40B4-BE49-F238E27FC236}">
                <a16:creationId xmlns:a16="http://schemas.microsoft.com/office/drawing/2014/main" id="{4E4614F1-5E3D-5702-DD23-873BF25B34AF}"/>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0126BE5-2C0A-679E-BEBD-95726BD0506A}"/>
              </a:ext>
            </a:extLst>
          </p:cNvPr>
          <p:cNvSpPr txBox="1"/>
          <p:nvPr/>
        </p:nvSpPr>
        <p:spPr>
          <a:xfrm>
            <a:off x="571500" y="688509"/>
            <a:ext cx="271531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Social Impact</a:t>
            </a:r>
          </a:p>
        </p:txBody>
      </p:sp>
      <p:sp>
        <p:nvSpPr>
          <p:cNvPr id="14" name="Date Placeholder 13">
            <a:extLst>
              <a:ext uri="{FF2B5EF4-FFF2-40B4-BE49-F238E27FC236}">
                <a16:creationId xmlns:a16="http://schemas.microsoft.com/office/drawing/2014/main" id="{79715444-403E-F9A3-5DD7-FA49E239822C}"/>
              </a:ext>
            </a:extLst>
          </p:cNvPr>
          <p:cNvSpPr>
            <a:spLocks noGrp="1"/>
          </p:cNvSpPr>
          <p:nvPr>
            <p:ph type="dt" sz="half" idx="2"/>
          </p:nvPr>
        </p:nvSpPr>
        <p:spPr/>
        <p:txBody>
          <a:bodyPr/>
          <a:lstStyle/>
          <a:p>
            <a:fld id="{853B0CB5-2912-4103-9065-E929F4D26A1D}" type="datetime1">
              <a:rPr lang="en-IN" smtClean="0"/>
              <a:t>08-12-2022</a:t>
            </a:fld>
            <a:endParaRPr lang="en-US"/>
          </a:p>
        </p:txBody>
      </p:sp>
      <p:sp>
        <p:nvSpPr>
          <p:cNvPr id="15" name="Footer Placeholder 14">
            <a:extLst>
              <a:ext uri="{FF2B5EF4-FFF2-40B4-BE49-F238E27FC236}">
                <a16:creationId xmlns:a16="http://schemas.microsoft.com/office/drawing/2014/main" id="{E9012B79-DCDF-F5AF-47B8-3E515B503AE4}"/>
              </a:ext>
            </a:extLst>
          </p:cNvPr>
          <p:cNvSpPr>
            <a:spLocks noGrp="1"/>
          </p:cNvSpPr>
          <p:nvPr>
            <p:ph type="ftr" sz="quarter" idx="11"/>
          </p:nvPr>
        </p:nvSpPr>
        <p:spPr/>
        <p:txBody>
          <a:bodyPr/>
          <a:lstStyle/>
          <a:p>
            <a:r>
              <a:rPr lang="en-US"/>
              <a:t>Sustainability in Textiles : Expectations &amp; Trends</a:t>
            </a:r>
            <a:endParaRPr lang="en-GB"/>
          </a:p>
        </p:txBody>
      </p:sp>
      <p:sp>
        <p:nvSpPr>
          <p:cNvPr id="16" name="Slide Number Placeholder 15">
            <a:extLst>
              <a:ext uri="{FF2B5EF4-FFF2-40B4-BE49-F238E27FC236}">
                <a16:creationId xmlns:a16="http://schemas.microsoft.com/office/drawing/2014/main" id="{BBB0D38B-CDF6-B190-9728-678D558EA919}"/>
              </a:ext>
            </a:extLst>
          </p:cNvPr>
          <p:cNvSpPr>
            <a:spLocks noGrp="1"/>
          </p:cNvSpPr>
          <p:nvPr>
            <p:ph type="sldNum" sz="quarter" idx="12"/>
          </p:nvPr>
        </p:nvSpPr>
        <p:spPr/>
        <p:txBody>
          <a:bodyPr/>
          <a:lstStyle/>
          <a:p>
            <a:fld id="{4915BD61-E5D5-4E4F-ADA0-6F3448AB9FA6}" type="slidenum">
              <a:rPr lang="en-GB" smtClean="0"/>
              <a:pPr/>
              <a:t>3</a:t>
            </a:fld>
            <a:endParaRPr lang="en-GB"/>
          </a:p>
        </p:txBody>
      </p:sp>
    </p:spTree>
    <p:extLst>
      <p:ext uri="{BB962C8B-B14F-4D97-AF65-F5344CB8AC3E}">
        <p14:creationId xmlns:p14="http://schemas.microsoft.com/office/powerpoint/2010/main" val="124590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659" y="1469437"/>
            <a:ext cx="5867299" cy="470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5312" y="6243089"/>
            <a:ext cx="2647530" cy="195032"/>
          </a:xfrm>
          <a:prstGeom prst="rect">
            <a:avLst/>
          </a:prstGeom>
          <a:noFill/>
        </p:spPr>
        <p:txBody>
          <a:bodyPr wrap="square" lIns="0" tIns="0" rIns="0" bIns="0" rtlCol="0">
            <a:noAutofit/>
          </a:bodyPr>
          <a:lstStyle/>
          <a:p>
            <a:r>
              <a:rPr lang="en-US" sz="1200"/>
              <a:t>Source : Outdoor Industry Association</a:t>
            </a:r>
          </a:p>
        </p:txBody>
      </p:sp>
      <p:sp>
        <p:nvSpPr>
          <p:cNvPr id="6" name="TextBox 5"/>
          <p:cNvSpPr txBox="1"/>
          <p:nvPr/>
        </p:nvSpPr>
        <p:spPr>
          <a:xfrm>
            <a:off x="8799428" y="5525168"/>
            <a:ext cx="812656" cy="213863"/>
          </a:xfrm>
          <a:prstGeom prst="rect">
            <a:avLst/>
          </a:prstGeom>
          <a:noFill/>
        </p:spPr>
        <p:txBody>
          <a:bodyPr wrap="square" lIns="0" tIns="0" rIns="0" bIns="0" rtlCol="0">
            <a:noAutofit/>
          </a:bodyPr>
          <a:lstStyle/>
          <a:p>
            <a:r>
              <a:rPr lang="en-US" sz="1200" b="1" i="1" u="sng">
                <a:solidFill>
                  <a:srgbClr val="FF0000"/>
                </a:solidFill>
              </a:rPr>
              <a:t>Partial List</a:t>
            </a:r>
            <a:endParaRPr lang="en-US" sz="1200" i="1" u="sng">
              <a:solidFill>
                <a:srgbClr val="FF0000"/>
              </a:solidFill>
            </a:endParaRPr>
          </a:p>
        </p:txBody>
      </p:sp>
      <p:sp>
        <p:nvSpPr>
          <p:cNvPr id="13" name="TextBox 12"/>
          <p:cNvSpPr txBox="1"/>
          <p:nvPr/>
        </p:nvSpPr>
        <p:spPr>
          <a:xfrm>
            <a:off x="7839492" y="2589324"/>
            <a:ext cx="1919872" cy="231785"/>
          </a:xfrm>
          <a:prstGeom prst="rect">
            <a:avLst/>
          </a:prstGeom>
          <a:noFill/>
        </p:spPr>
        <p:txBody>
          <a:bodyPr wrap="square" lIns="0" tIns="0" rIns="0" bIns="0" rtlCol="0">
            <a:noAutofit/>
          </a:bodyPr>
          <a:lstStyle/>
          <a:p>
            <a:pPr marL="171450" indent="-171450">
              <a:buFont typeface="Wingdings" panose="05000000000000000000" pitchFamily="2" charset="2"/>
              <a:buChar char="§"/>
            </a:pPr>
            <a:r>
              <a:rPr lang="en-US" sz="1200" b="1">
                <a:solidFill>
                  <a:srgbClr val="D20033"/>
                </a:solidFill>
              </a:rPr>
              <a:t>Active in US, EU, China</a:t>
            </a:r>
          </a:p>
          <a:p>
            <a:pPr marL="171450" indent="-171450">
              <a:buFont typeface="Arial" panose="020B0604020202020204" pitchFamily="34" charset="0"/>
              <a:buChar char="•"/>
            </a:pPr>
            <a:endParaRPr lang="en-US" sz="1200">
              <a:solidFill>
                <a:schemeClr val="tx2"/>
              </a:solidFill>
            </a:endParaRPr>
          </a:p>
        </p:txBody>
      </p:sp>
      <p:sp>
        <p:nvSpPr>
          <p:cNvPr id="14" name="TextBox 13"/>
          <p:cNvSpPr txBox="1"/>
          <p:nvPr/>
        </p:nvSpPr>
        <p:spPr>
          <a:xfrm>
            <a:off x="6740856" y="5234976"/>
            <a:ext cx="1719100" cy="216024"/>
          </a:xfrm>
          <a:prstGeom prst="rect">
            <a:avLst/>
          </a:prstGeom>
          <a:noFill/>
        </p:spPr>
        <p:txBody>
          <a:bodyPr wrap="square" lIns="0" tIns="0" rIns="0" bIns="0" rtlCol="0">
            <a:noAutofit/>
          </a:bodyPr>
          <a:lstStyle/>
          <a:p>
            <a:pPr marL="171450" indent="-171450">
              <a:buFont typeface="Wingdings" panose="05000000000000000000" pitchFamily="2" charset="2"/>
              <a:buChar char="§"/>
            </a:pPr>
            <a:r>
              <a:rPr lang="en-US" sz="1200" b="1">
                <a:solidFill>
                  <a:srgbClr val="D20033"/>
                </a:solidFill>
              </a:rPr>
              <a:t>Active in US, EU, China</a:t>
            </a:r>
          </a:p>
          <a:p>
            <a:pPr marL="171450" indent="-171450">
              <a:buFont typeface="Arial" panose="020B0604020202020204" pitchFamily="34" charset="0"/>
              <a:buChar char="•"/>
            </a:pPr>
            <a:endParaRPr lang="en-US" sz="1200">
              <a:solidFill>
                <a:schemeClr val="tx2"/>
              </a:solidFill>
            </a:endParaRPr>
          </a:p>
        </p:txBody>
      </p:sp>
      <p:sp>
        <p:nvSpPr>
          <p:cNvPr id="15" name="TextBox 14"/>
          <p:cNvSpPr txBox="1"/>
          <p:nvPr/>
        </p:nvSpPr>
        <p:spPr>
          <a:xfrm>
            <a:off x="3199606" y="4352509"/>
            <a:ext cx="1239416" cy="229415"/>
          </a:xfrm>
          <a:prstGeom prst="rect">
            <a:avLst/>
          </a:prstGeom>
          <a:noFill/>
        </p:spPr>
        <p:txBody>
          <a:bodyPr wrap="square" lIns="0" tIns="0" rIns="0" bIns="0" rtlCol="0">
            <a:noAutofit/>
          </a:bodyPr>
          <a:lstStyle/>
          <a:p>
            <a:pPr marL="171450" indent="-171450">
              <a:buFont typeface="Wingdings" panose="05000000000000000000" pitchFamily="2" charset="2"/>
              <a:buChar char="§"/>
            </a:pPr>
            <a:r>
              <a:rPr lang="en-US" sz="1200" b="1">
                <a:solidFill>
                  <a:srgbClr val="D20033"/>
                </a:solidFill>
              </a:rPr>
              <a:t>Active in US, EU</a:t>
            </a:r>
          </a:p>
          <a:p>
            <a:pPr marL="171450" indent="-171450">
              <a:buFont typeface="Arial" panose="020B0604020202020204" pitchFamily="34" charset="0"/>
              <a:buChar char="•"/>
            </a:pPr>
            <a:endParaRPr lang="en-US" sz="1200">
              <a:solidFill>
                <a:schemeClr val="tx2"/>
              </a:solidFill>
            </a:endParaRPr>
          </a:p>
        </p:txBody>
      </p:sp>
      <p:sp>
        <p:nvSpPr>
          <p:cNvPr id="9" name="Rectangle 8"/>
          <p:cNvSpPr/>
          <p:nvPr/>
        </p:nvSpPr>
        <p:spPr>
          <a:xfrm>
            <a:off x="8866202" y="3209016"/>
            <a:ext cx="3744520" cy="246221"/>
          </a:xfrm>
          <a:prstGeom prst="rect">
            <a:avLst/>
          </a:prstGeom>
        </p:spPr>
        <p:txBody>
          <a:bodyPr wrap="square">
            <a:spAutoFit/>
          </a:bodyPr>
          <a:lstStyle/>
          <a:p>
            <a:r>
              <a:rPr lang="en-US" sz="1000">
                <a:hlinkClick r:id="rId4"/>
              </a:rPr>
              <a:t>https://www.roadmaptozero.com/contributors/</a:t>
            </a:r>
            <a:endParaRPr lang="en-US" sz="1000"/>
          </a:p>
        </p:txBody>
      </p:sp>
      <p:sp>
        <p:nvSpPr>
          <p:cNvPr id="11" name="Rectangle 10"/>
          <p:cNvSpPr/>
          <p:nvPr/>
        </p:nvSpPr>
        <p:spPr>
          <a:xfrm>
            <a:off x="8494648" y="3795228"/>
            <a:ext cx="3744520" cy="246221"/>
          </a:xfrm>
          <a:prstGeom prst="rect">
            <a:avLst/>
          </a:prstGeom>
        </p:spPr>
        <p:txBody>
          <a:bodyPr wrap="square">
            <a:spAutoFit/>
          </a:bodyPr>
          <a:lstStyle/>
          <a:p>
            <a:r>
              <a:rPr lang="en-US" sz="1000">
                <a:hlinkClick r:id="rId5"/>
              </a:rPr>
              <a:t>https://apparelcoalition.org/members/</a:t>
            </a:r>
            <a:endParaRPr lang="en-US" sz="1000"/>
          </a:p>
        </p:txBody>
      </p:sp>
      <p:sp>
        <p:nvSpPr>
          <p:cNvPr id="12" name="Rectangle 11"/>
          <p:cNvSpPr/>
          <p:nvPr/>
        </p:nvSpPr>
        <p:spPr>
          <a:xfrm>
            <a:off x="8866202" y="3645824"/>
            <a:ext cx="5287523" cy="246221"/>
          </a:xfrm>
          <a:prstGeom prst="rect">
            <a:avLst/>
          </a:prstGeom>
        </p:spPr>
        <p:txBody>
          <a:bodyPr wrap="square">
            <a:spAutoFit/>
          </a:bodyPr>
          <a:lstStyle/>
          <a:p>
            <a:r>
              <a:rPr lang="en-US" sz="1000">
                <a:hlinkClick r:id="rId6"/>
              </a:rPr>
              <a:t>https://www.amfori.org</a:t>
            </a:r>
            <a:r>
              <a:rPr lang="en-US" sz="1000"/>
              <a:t> </a:t>
            </a:r>
          </a:p>
        </p:txBody>
      </p:sp>
      <p:pic>
        <p:nvPicPr>
          <p:cNvPr id="2" name="Grafik 10">
            <a:extLst>
              <a:ext uri="{FF2B5EF4-FFF2-40B4-BE49-F238E27FC236}">
                <a16:creationId xmlns:a16="http://schemas.microsoft.com/office/drawing/2014/main" id="{32EFD4E3-6DFB-27E4-B0A8-324CA5C3988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06AD01EC-3E4C-8598-9581-DC154867EAAE}"/>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C2145D1-241D-739F-2A46-56FB2D373763}"/>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9187F2E-5197-BFB4-C6D7-FABFAF558BF3}"/>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E740A7-B19C-1DC1-0980-13582E8C7BFF}"/>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17" name="TextBox 16">
            <a:extLst>
              <a:ext uri="{FF2B5EF4-FFF2-40B4-BE49-F238E27FC236}">
                <a16:creationId xmlns:a16="http://schemas.microsoft.com/office/drawing/2014/main" id="{8BE15BD5-68F7-F4A4-170F-E3E9AD3D1483}"/>
              </a:ext>
            </a:extLst>
          </p:cNvPr>
          <p:cNvSpPr txBox="1"/>
          <p:nvPr/>
        </p:nvSpPr>
        <p:spPr>
          <a:xfrm>
            <a:off x="571500" y="688509"/>
            <a:ext cx="8654700"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Industry Initiatives (~ 40% of world’s fashion industry)</a:t>
            </a:r>
          </a:p>
        </p:txBody>
      </p:sp>
      <p:sp>
        <p:nvSpPr>
          <p:cNvPr id="18" name="Date Placeholder 17">
            <a:extLst>
              <a:ext uri="{FF2B5EF4-FFF2-40B4-BE49-F238E27FC236}">
                <a16:creationId xmlns:a16="http://schemas.microsoft.com/office/drawing/2014/main" id="{301BBDF1-613D-35C5-AFCC-7289F558D0A4}"/>
              </a:ext>
            </a:extLst>
          </p:cNvPr>
          <p:cNvSpPr>
            <a:spLocks noGrp="1"/>
          </p:cNvSpPr>
          <p:nvPr>
            <p:ph type="dt" sz="half" idx="10"/>
          </p:nvPr>
        </p:nvSpPr>
        <p:spPr/>
        <p:txBody>
          <a:bodyPr/>
          <a:lstStyle/>
          <a:p>
            <a:fld id="{9ECDB55A-C559-42EA-A154-BA37C78D8FDE}" type="datetime1">
              <a:rPr lang="en-IN" smtClean="0"/>
              <a:t>08-12-2022</a:t>
            </a:fld>
            <a:endParaRPr lang="en-US"/>
          </a:p>
        </p:txBody>
      </p:sp>
      <p:sp>
        <p:nvSpPr>
          <p:cNvPr id="19" name="Footer Placeholder 18">
            <a:extLst>
              <a:ext uri="{FF2B5EF4-FFF2-40B4-BE49-F238E27FC236}">
                <a16:creationId xmlns:a16="http://schemas.microsoft.com/office/drawing/2014/main" id="{AE3A9492-331C-ACFD-5113-6C00F3BB346D}"/>
              </a:ext>
            </a:extLst>
          </p:cNvPr>
          <p:cNvSpPr>
            <a:spLocks noGrp="1"/>
          </p:cNvSpPr>
          <p:nvPr>
            <p:ph type="ftr" sz="quarter" idx="11"/>
          </p:nvPr>
        </p:nvSpPr>
        <p:spPr/>
        <p:txBody>
          <a:bodyPr/>
          <a:lstStyle/>
          <a:p>
            <a:r>
              <a:rPr lang="en-US"/>
              <a:t>Sustainability in Textiles : Expectations &amp; Trends</a:t>
            </a:r>
          </a:p>
        </p:txBody>
      </p:sp>
      <p:sp>
        <p:nvSpPr>
          <p:cNvPr id="20" name="Slide Number Placeholder 19">
            <a:extLst>
              <a:ext uri="{FF2B5EF4-FFF2-40B4-BE49-F238E27FC236}">
                <a16:creationId xmlns:a16="http://schemas.microsoft.com/office/drawing/2014/main" id="{BE6915D6-0963-526E-4052-EE061CC97052}"/>
              </a:ext>
            </a:extLst>
          </p:cNvPr>
          <p:cNvSpPr>
            <a:spLocks noGrp="1"/>
          </p:cNvSpPr>
          <p:nvPr>
            <p:ph type="sldNum" sz="quarter" idx="12"/>
          </p:nvPr>
        </p:nvSpPr>
        <p:spPr/>
        <p:txBody>
          <a:bodyPr/>
          <a:lstStyle/>
          <a:p>
            <a:fld id="{4915BD61-E5D5-4E4F-ADA0-6F3448AB9FA6}" type="slidenum">
              <a:rPr lang="en-US" smtClean="0"/>
              <a:pPr/>
              <a:t>30</a:t>
            </a:fld>
            <a:endParaRPr lang="en-US"/>
          </a:p>
        </p:txBody>
      </p:sp>
    </p:spTree>
    <p:extLst>
      <p:ext uri="{BB962C8B-B14F-4D97-AF65-F5344CB8AC3E}">
        <p14:creationId xmlns:p14="http://schemas.microsoft.com/office/powerpoint/2010/main" val="304712765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sp>
        <p:nvSpPr>
          <p:cNvPr id="3" name="Text Placeholder 2"/>
          <p:cNvSpPr>
            <a:spLocks noGrp="1"/>
          </p:cNvSpPr>
          <p:nvPr>
            <p:ph type="body" sz="quarter" idx="13"/>
          </p:nvPr>
        </p:nvSpPr>
        <p:spPr/>
        <p:txBody>
          <a:bodyPr/>
          <a:lstStyle/>
          <a:p>
            <a:endParaRPr lang="en-US">
              <a:latin typeface="+mj-lt"/>
            </a:endParaRP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8">
              <a:extLst>
                <a:ext uri="{FF2B5EF4-FFF2-40B4-BE49-F238E27FC236}">
                  <a16:creationId xmlns:a16="http://schemas.microsoft.com/office/drawing/2014/main" id="{910E0FB9-9C14-40E8-8B5A-ACAE1312B09E}"/>
                </a:ext>
              </a:extLst>
            </p:cNvPr>
            <p:cNvGrpSpPr/>
            <p:nvPr>
              <p:custDataLst>
                <p:tags r:id="rId4"/>
              </p:custDataLst>
            </p:nvPr>
          </p:nvGrpSpPr>
          <p:grpSpPr>
            <a:xfrm>
              <a:off x="550436" y="4787128"/>
              <a:ext cx="11088687" cy="391187"/>
              <a:chOff x="550863" y="2061604"/>
              <a:chExt cx="11088687" cy="504070"/>
            </a:xfrm>
          </p:grpSpPr>
          <p:sp>
            <p:nvSpPr>
              <p:cNvPr id="57" name="MIO_AGENDA_ELEMENT_DECORATOR_8">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8">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MIO_AGENDA_ELEMENT_DECORATOR_10">
              <a:extLst>
                <a:ext uri="{FF2B5EF4-FFF2-40B4-BE49-F238E27FC236}">
                  <a16:creationId xmlns:a16="http://schemas.microsoft.com/office/drawing/2014/main" id="{EA9C22A2-0157-4943-BFD2-C49AEA9DC67E}"/>
                </a:ext>
              </a:extLst>
            </p:cNvPr>
            <p:cNvGrpSpPr/>
            <p:nvPr>
              <p:custDataLst>
                <p:tags r:id="rId5"/>
              </p:custDataLst>
            </p:nvPr>
          </p:nvGrpSpPr>
          <p:grpSpPr>
            <a:xfrm>
              <a:off x="550863" y="5558353"/>
              <a:ext cx="11088687" cy="391187"/>
              <a:chOff x="550863" y="2061604"/>
              <a:chExt cx="11088687" cy="504070"/>
            </a:xfrm>
          </p:grpSpPr>
          <p:sp>
            <p:nvSpPr>
              <p:cNvPr id="52" name="MIO_AGENDA_ELEMENT_DECORATOR_10">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MIO_AGENDA_ELEMENT_DECORATOR_10"/>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MIO_AGENDA_ELEMENT_DECORATOR_9">
              <a:extLst>
                <a:ext uri="{FF2B5EF4-FFF2-40B4-BE49-F238E27FC236}">
                  <a16:creationId xmlns:a16="http://schemas.microsoft.com/office/drawing/2014/main" id="{EA9C22A2-0157-4943-BFD2-C49AEA9DC67E}"/>
                </a:ext>
              </a:extLst>
            </p:cNvPr>
            <p:cNvGrpSpPr/>
            <p:nvPr>
              <p:custDataLst>
                <p:tags r:id="rId6"/>
              </p:custDataLst>
            </p:nvPr>
          </p:nvGrpSpPr>
          <p:grpSpPr>
            <a:xfrm>
              <a:off x="550863" y="5172740"/>
              <a:ext cx="11088687" cy="391187"/>
              <a:chOff x="550863" y="2061604"/>
              <a:chExt cx="11088687" cy="504070"/>
            </a:xfrm>
          </p:grpSpPr>
          <p:sp>
            <p:nvSpPr>
              <p:cNvPr id="47" name="MIO_AGENDA_ELEMENT_DECORATOR_9">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MIO_AGENDA_ELEMENT_DECORATOR_9"/>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MIO_AGENDA_ELEMENT_DECORATOR_7">
              <a:extLst>
                <a:ext uri="{FF2B5EF4-FFF2-40B4-BE49-F238E27FC236}">
                  <a16:creationId xmlns:a16="http://schemas.microsoft.com/office/drawing/2014/main" id="{EA9C22A2-0157-4943-BFD2-C49AEA9DC67E}"/>
                </a:ext>
              </a:extLst>
            </p:cNvPr>
            <p:cNvGrpSpPr/>
            <p:nvPr>
              <p:custDataLst>
                <p:tags r:id="rId7"/>
              </p:custDataLst>
            </p:nvPr>
          </p:nvGrpSpPr>
          <p:grpSpPr>
            <a:xfrm>
              <a:off x="550863" y="4401515"/>
              <a:ext cx="11088687" cy="391187"/>
              <a:chOff x="550863" y="2061604"/>
              <a:chExt cx="11088687" cy="504070"/>
            </a:xfrm>
          </p:grpSpPr>
          <p:sp>
            <p:nvSpPr>
              <p:cNvPr id="37" name="MIO_AGENDA_ELEMENT_DECORATOR_7">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MIO_AGENDA_ELEMENT_DECORATOR_7"/>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MIO_AGENDA_ELEMENT_DECORATOR_6">
              <a:extLst>
                <a:ext uri="{FF2B5EF4-FFF2-40B4-BE49-F238E27FC236}">
                  <a16:creationId xmlns:a16="http://schemas.microsoft.com/office/drawing/2014/main" id="{EA9C22A2-0157-4943-BFD2-C49AEA9DC67E}"/>
                </a:ext>
              </a:extLst>
            </p:cNvPr>
            <p:cNvGrpSpPr/>
            <p:nvPr>
              <p:custDataLst>
                <p:tags r:id="rId8"/>
              </p:custDataLst>
            </p:nvPr>
          </p:nvGrpSpPr>
          <p:grpSpPr>
            <a:xfrm>
              <a:off x="550863" y="4015903"/>
              <a:ext cx="11088687" cy="391187"/>
              <a:chOff x="550863" y="2061604"/>
              <a:chExt cx="11088687" cy="504070"/>
            </a:xfrm>
          </p:grpSpPr>
          <p:sp>
            <p:nvSpPr>
              <p:cNvPr id="32" name="MIO_AGENDA_ELEMENT_DECORATOR_6">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MIO_AGENDA_ELEMENT_DECORATOR_6"/>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MIO_AGENDA_ELEMENT_DECORATOR_5">
              <a:extLst>
                <a:ext uri="{FF2B5EF4-FFF2-40B4-BE49-F238E27FC236}">
                  <a16:creationId xmlns:a16="http://schemas.microsoft.com/office/drawing/2014/main" id="{EA9C22A2-0157-4943-BFD2-C49AEA9DC67E}"/>
                </a:ext>
              </a:extLst>
            </p:cNvPr>
            <p:cNvGrpSpPr/>
            <p:nvPr>
              <p:custDataLst>
                <p:tags r:id="rId9"/>
              </p:custDataLst>
            </p:nvPr>
          </p:nvGrpSpPr>
          <p:grpSpPr>
            <a:xfrm>
              <a:off x="550863" y="3630290"/>
              <a:ext cx="11088687" cy="391187"/>
              <a:chOff x="550863" y="2061604"/>
              <a:chExt cx="11088687" cy="504070"/>
            </a:xfrm>
          </p:grpSpPr>
          <p:sp>
            <p:nvSpPr>
              <p:cNvPr id="27" name="MIO_AGENDA_ELEMENT_DECORATOR_5">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MIO_AGENDA_ELEMENT_DECORATOR_5"/>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MIO_AGENDA_ELEMENT_DECORATOR_4">
              <a:extLst>
                <a:ext uri="{FF2B5EF4-FFF2-40B4-BE49-F238E27FC236}">
                  <a16:creationId xmlns:a16="http://schemas.microsoft.com/office/drawing/2014/main" id="{EA9C22A2-0157-4943-BFD2-C49AEA9DC67E}"/>
                </a:ext>
              </a:extLst>
            </p:cNvPr>
            <p:cNvGrpSpPr/>
            <p:nvPr>
              <p:custDataLst>
                <p:tags r:id="rId10"/>
              </p:custDataLst>
            </p:nvPr>
          </p:nvGrpSpPr>
          <p:grpSpPr>
            <a:xfrm>
              <a:off x="550863" y="3244678"/>
              <a:ext cx="11088687" cy="391187"/>
              <a:chOff x="550863" y="2061604"/>
              <a:chExt cx="11088687" cy="504070"/>
            </a:xfrm>
          </p:grpSpPr>
          <p:sp>
            <p:nvSpPr>
              <p:cNvPr id="22" name="MIO_AGENDA_ELEMENT_DECORATOR_4">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3" name="MIO_AGENDA_ELEMENT_DECORATOR_4"/>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MIO_AGENDA_ELEMENT_DECORATOR_3">
              <a:extLst>
                <a:ext uri="{FF2B5EF4-FFF2-40B4-BE49-F238E27FC236}">
                  <a16:creationId xmlns:a16="http://schemas.microsoft.com/office/drawing/2014/main" id="{EA9C22A2-0157-4943-BFD2-C49AEA9DC67E}"/>
                </a:ext>
              </a:extLst>
            </p:cNvPr>
            <p:cNvGrpSpPr/>
            <p:nvPr>
              <p:custDataLst>
                <p:tags r:id="rId11"/>
              </p:custDataLst>
            </p:nvPr>
          </p:nvGrpSpPr>
          <p:grpSpPr>
            <a:xfrm>
              <a:off x="550863" y="2859065"/>
              <a:ext cx="11088687" cy="391187"/>
              <a:chOff x="550863" y="2061604"/>
              <a:chExt cx="11088687" cy="504070"/>
            </a:xfrm>
          </p:grpSpPr>
          <p:sp>
            <p:nvSpPr>
              <p:cNvPr id="17" name="MIO_AGENDA_ELEMENT_DECORATOR_3">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8" name="MIO_AGENDA_ELEMENT_DECORATOR_3"/>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MIO_AGENDA_ELEMENT_DECORATOR_2">
              <a:extLst>
                <a:ext uri="{FF2B5EF4-FFF2-40B4-BE49-F238E27FC236}">
                  <a16:creationId xmlns:a16="http://schemas.microsoft.com/office/drawing/2014/main" id="{EA9C22A2-0157-4943-BFD2-C49AEA9DC67E}"/>
                </a:ext>
              </a:extLst>
            </p:cNvPr>
            <p:cNvGrpSpPr/>
            <p:nvPr>
              <p:custDataLst>
                <p:tags r:id="rId12"/>
              </p:custDataLst>
            </p:nvPr>
          </p:nvGrpSpPr>
          <p:grpSpPr>
            <a:xfrm>
              <a:off x="550863" y="2473452"/>
              <a:ext cx="11088687" cy="391187"/>
              <a:chOff x="550863" y="2061604"/>
              <a:chExt cx="11088687" cy="504070"/>
            </a:xfrm>
          </p:grpSpPr>
          <p:sp>
            <p:nvSpPr>
              <p:cNvPr id="12" name="MIO_AGENDA_ELEMENT_DECORATOR_2">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 name="MIO_AGENDA_ELEMENT_DECORATOR_2"/>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MIO_AGENDA_ELEMENT_DECORATOR_1">
              <a:extLst>
                <a:ext uri="{FF2B5EF4-FFF2-40B4-BE49-F238E27FC236}">
                  <a16:creationId xmlns:a16="http://schemas.microsoft.com/office/drawing/2014/main" id="{EA9C22A2-0157-4943-BFD2-C49AEA9DC67E}"/>
                </a:ext>
              </a:extLst>
            </p:cNvPr>
            <p:cNvGrpSpPr/>
            <p:nvPr>
              <p:custDataLst>
                <p:tags r:id="rId13"/>
              </p:custDataLst>
            </p:nvPr>
          </p:nvGrpSpPr>
          <p:grpSpPr>
            <a:xfrm>
              <a:off x="550863" y="2087839"/>
              <a:ext cx="11088687" cy="391187"/>
              <a:chOff x="550863" y="2061604"/>
              <a:chExt cx="11088687" cy="504070"/>
            </a:xfrm>
          </p:grpSpPr>
          <p:sp>
            <p:nvSpPr>
              <p:cNvPr id="7" name="MIO_AGENDA_ELEMENT_DECORATOR_1">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MIO_AGENDA_ELEMENT_DECORATOR_1"/>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MIO_AGENDA_ELEMENT_TITEL_1">
              <a:hlinkClick r:id="rId51" action="ppaction://hlinksldjump"/>
            </p:cNvPr>
            <p:cNvSpPr>
              <a:spLocks/>
            </p:cNvSpPr>
            <p:nvPr>
              <p:custDataLst>
                <p:tags r:id="rId14"/>
              </p:custDataLst>
            </p:nvPr>
          </p:nvSpPr>
          <p:spPr>
            <a:xfrm>
              <a:off x="1774606" y="2087839"/>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THE Impact</a:t>
              </a:r>
            </a:p>
          </p:txBody>
        </p:sp>
        <p:sp>
          <p:nvSpPr>
            <p:cNvPr id="5" name="MIO_AGENDA_ELEMENT_ELEMENTNUMBER_1">
              <a:hlinkClick r:id="rId51" action="ppaction://hlinksldjump"/>
            </p:cNvPr>
            <p:cNvSpPr>
              <a:spLocks/>
            </p:cNvSpPr>
            <p:nvPr>
              <p:custDataLst>
                <p:tags r:id="rId15"/>
              </p:custDataLst>
            </p:nvPr>
          </p:nvSpPr>
          <p:spPr>
            <a:xfrm>
              <a:off x="550863" y="2087839"/>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a:t>
              </a:r>
            </a:p>
          </p:txBody>
        </p:sp>
        <p:sp>
          <p:nvSpPr>
            <p:cNvPr id="9" name="MIO_AGENDA_ELEMENT_TITEL_2">
              <a:hlinkClick r:id="rId52" action="ppaction://hlinksldjump"/>
            </p:cNvPr>
            <p:cNvSpPr>
              <a:spLocks/>
            </p:cNvSpPr>
            <p:nvPr>
              <p:custDataLst>
                <p:tags r:id="rId16"/>
              </p:custDataLst>
            </p:nvPr>
          </p:nvSpPr>
          <p:spPr>
            <a:xfrm>
              <a:off x="1774606" y="2473452"/>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Stakeholder Response</a:t>
              </a:r>
            </a:p>
          </p:txBody>
        </p:sp>
        <p:sp>
          <p:nvSpPr>
            <p:cNvPr id="10" name="MIO_AGENDA_ELEMENT_ELEMENTNUMBER_2">
              <a:hlinkClick r:id="rId52" action="ppaction://hlinksldjump"/>
            </p:cNvPr>
            <p:cNvSpPr>
              <a:spLocks/>
            </p:cNvSpPr>
            <p:nvPr>
              <p:custDataLst>
                <p:tags r:id="rId17"/>
              </p:custDataLst>
            </p:nvPr>
          </p:nvSpPr>
          <p:spPr>
            <a:xfrm>
              <a:off x="550863" y="2473452"/>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2</a:t>
              </a:r>
            </a:p>
          </p:txBody>
        </p:sp>
        <p:sp>
          <p:nvSpPr>
            <p:cNvPr id="14" name="MIO_AGENDA_ELEMENT_TITEL_3">
              <a:hlinkClick r:id="rId53" action="ppaction://hlinksldjump"/>
            </p:cNvPr>
            <p:cNvSpPr>
              <a:spLocks/>
            </p:cNvSpPr>
            <p:nvPr>
              <p:custDataLst>
                <p:tags r:id="rId18"/>
              </p:custDataLst>
            </p:nvPr>
          </p:nvSpPr>
          <p:spPr>
            <a:xfrm>
              <a:off x="1774606" y="285906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Managing Emissions</a:t>
              </a:r>
            </a:p>
          </p:txBody>
        </p:sp>
        <p:sp>
          <p:nvSpPr>
            <p:cNvPr id="15" name="MIO_AGENDA_ELEMENT_ELEMENTNUMBER_3">
              <a:hlinkClick r:id="rId53" action="ppaction://hlinksldjump"/>
            </p:cNvPr>
            <p:cNvSpPr>
              <a:spLocks/>
            </p:cNvSpPr>
            <p:nvPr>
              <p:custDataLst>
                <p:tags r:id="rId19"/>
              </p:custDataLst>
            </p:nvPr>
          </p:nvSpPr>
          <p:spPr>
            <a:xfrm>
              <a:off x="550863" y="285906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3</a:t>
              </a:r>
            </a:p>
          </p:txBody>
        </p:sp>
        <p:sp>
          <p:nvSpPr>
            <p:cNvPr id="19" name="MIO_AGENDA_ELEMENT_TITEL_4">
              <a:hlinkClick r:id="rId54" action="ppaction://hlinksldjump"/>
            </p:cNvPr>
            <p:cNvSpPr>
              <a:spLocks/>
            </p:cNvSpPr>
            <p:nvPr>
              <p:custDataLst>
                <p:tags r:id="rId20"/>
              </p:custDataLst>
            </p:nvPr>
          </p:nvSpPr>
          <p:spPr>
            <a:xfrm>
              <a:off x="1774606" y="324467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Microplastics : Developments &amp; Expectations</a:t>
              </a:r>
            </a:p>
          </p:txBody>
        </p:sp>
        <p:sp>
          <p:nvSpPr>
            <p:cNvPr id="20" name="MIO_AGENDA_ELEMENT_ELEMENTNUMBER_4">
              <a:hlinkClick r:id="rId54" action="ppaction://hlinksldjump"/>
            </p:cNvPr>
            <p:cNvSpPr>
              <a:spLocks/>
            </p:cNvSpPr>
            <p:nvPr>
              <p:custDataLst>
                <p:tags r:id="rId21"/>
              </p:custDataLst>
            </p:nvPr>
          </p:nvSpPr>
          <p:spPr>
            <a:xfrm>
              <a:off x="550863" y="324467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4</a:t>
              </a:r>
            </a:p>
          </p:txBody>
        </p:sp>
        <p:sp>
          <p:nvSpPr>
            <p:cNvPr id="24" name="MIO_AGENDA_ELEMENT_TITEL_5">
              <a:hlinkClick r:id="rId55" action="ppaction://hlinksldjump"/>
            </p:cNvPr>
            <p:cNvSpPr>
              <a:spLocks/>
            </p:cNvSpPr>
            <p:nvPr>
              <p:custDataLst>
                <p:tags r:id="rId22"/>
              </p:custDataLst>
            </p:nvPr>
          </p:nvSpPr>
          <p:spPr>
            <a:xfrm>
              <a:off x="1774606" y="363029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Valuing Water</a:t>
              </a:r>
            </a:p>
          </p:txBody>
        </p:sp>
        <p:sp>
          <p:nvSpPr>
            <p:cNvPr id="25" name="MIO_AGENDA_ELEMENT_ELEMENTNUMBER_5">
              <a:hlinkClick r:id="rId55" action="ppaction://hlinksldjump"/>
            </p:cNvPr>
            <p:cNvSpPr>
              <a:spLocks/>
            </p:cNvSpPr>
            <p:nvPr>
              <p:custDataLst>
                <p:tags r:id="rId23"/>
              </p:custDataLst>
            </p:nvPr>
          </p:nvSpPr>
          <p:spPr>
            <a:xfrm>
              <a:off x="550863" y="363029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5</a:t>
              </a:r>
            </a:p>
          </p:txBody>
        </p:sp>
        <p:sp>
          <p:nvSpPr>
            <p:cNvPr id="29" name="MIO_AGENDA_ELEMENT_TITEL_6">
              <a:hlinkClick r:id="rId56" action="ppaction://hlinksldjump"/>
            </p:cNvPr>
            <p:cNvSpPr>
              <a:spLocks/>
            </p:cNvSpPr>
            <p:nvPr>
              <p:custDataLst>
                <p:tags r:id="rId24"/>
              </p:custDataLst>
            </p:nvPr>
          </p:nvSpPr>
          <p:spPr>
            <a:xfrm>
              <a:off x="1774606" y="401590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Putting Textile Waste to Work</a:t>
              </a:r>
              <a:endParaRPr lang="en-US" sz="1400">
                <a:solidFill>
                  <a:schemeClr val="tx1"/>
                </a:solidFill>
                <a:latin typeface="+mj-lt"/>
              </a:endParaRPr>
            </a:p>
          </p:txBody>
        </p:sp>
        <p:sp>
          <p:nvSpPr>
            <p:cNvPr id="30" name="MIO_AGENDA_ELEMENT_ELEMENTNUMBER_6">
              <a:hlinkClick r:id="rId56" action="ppaction://hlinksldjump"/>
            </p:cNvPr>
            <p:cNvSpPr>
              <a:spLocks/>
            </p:cNvSpPr>
            <p:nvPr>
              <p:custDataLst>
                <p:tags r:id="rId25"/>
              </p:custDataLst>
            </p:nvPr>
          </p:nvSpPr>
          <p:spPr>
            <a:xfrm>
              <a:off x="550863" y="401590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6</a:t>
              </a:r>
            </a:p>
          </p:txBody>
        </p:sp>
        <p:sp>
          <p:nvSpPr>
            <p:cNvPr id="34" name="MIO_AGENDA_ELEMENT_TITEL_7">
              <a:hlinkClick r:id="rId57" action="ppaction://hlinksldjump"/>
            </p:cNvPr>
            <p:cNvSpPr>
              <a:spLocks/>
            </p:cNvSpPr>
            <p:nvPr>
              <p:custDataLst>
                <p:tags r:id="rId26"/>
              </p:custDataLst>
            </p:nvPr>
          </p:nvSpPr>
          <p:spPr>
            <a:xfrm>
              <a:off x="1774606" y="440151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Chemicals Management : Developments &amp; Expectations</a:t>
              </a:r>
            </a:p>
          </p:txBody>
        </p:sp>
        <p:sp>
          <p:nvSpPr>
            <p:cNvPr id="35" name="MIO_AGENDA_ELEMENT_ELEMENTNUMBER_7">
              <a:hlinkClick r:id="rId57" action="ppaction://hlinksldjump"/>
            </p:cNvPr>
            <p:cNvSpPr>
              <a:spLocks/>
            </p:cNvSpPr>
            <p:nvPr>
              <p:custDataLst>
                <p:tags r:id="rId27"/>
              </p:custDataLst>
            </p:nvPr>
          </p:nvSpPr>
          <p:spPr>
            <a:xfrm>
              <a:off x="550863" y="440151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7</a:t>
              </a:r>
            </a:p>
          </p:txBody>
        </p:sp>
        <p:sp>
          <p:nvSpPr>
            <p:cNvPr id="44" name="MIO_AGENDA_ELEMENT_TITEL_9">
              <a:hlinkClick r:id="rId58" action="ppaction://hlinksldjump"/>
            </p:cNvPr>
            <p:cNvSpPr>
              <a:spLocks/>
            </p:cNvSpPr>
            <p:nvPr>
              <p:custDataLst>
                <p:tags r:id="rId28"/>
              </p:custDataLst>
            </p:nvPr>
          </p:nvSpPr>
          <p:spPr>
            <a:xfrm>
              <a:off x="1774606" y="517274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Social/Labor Welfare : Developments &amp; Expectations</a:t>
              </a:r>
            </a:p>
          </p:txBody>
        </p:sp>
        <p:sp>
          <p:nvSpPr>
            <p:cNvPr id="45" name="MIO_AGENDA_ELEMENT_ELEMENTNUMBER_9">
              <a:hlinkClick r:id="rId58" action="ppaction://hlinksldjump"/>
            </p:cNvPr>
            <p:cNvSpPr>
              <a:spLocks/>
            </p:cNvSpPr>
            <p:nvPr>
              <p:custDataLst>
                <p:tags r:id="rId29"/>
              </p:custDataLst>
            </p:nvPr>
          </p:nvSpPr>
          <p:spPr>
            <a:xfrm>
              <a:off x="550863" y="517274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9</a:t>
              </a:r>
            </a:p>
          </p:txBody>
        </p:sp>
        <p:sp>
          <p:nvSpPr>
            <p:cNvPr id="49" name="MIO_AGENDA_ELEMENT_TITEL_10">
              <a:hlinkClick r:id="rId59" action="ppaction://hlinksldjump"/>
            </p:cNvPr>
            <p:cNvSpPr>
              <a:spLocks/>
            </p:cNvSpPr>
            <p:nvPr>
              <p:custDataLst>
                <p:tags r:id="rId30"/>
              </p:custDataLst>
            </p:nvPr>
          </p:nvSpPr>
          <p:spPr>
            <a:xfrm>
              <a:off x="1774606" y="555835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Identifying and managing synergies, dependencies, and trade-offs</a:t>
              </a:r>
              <a:endParaRPr lang="en-US" sz="1400">
                <a:solidFill>
                  <a:schemeClr val="tx1"/>
                </a:solidFill>
                <a:latin typeface="+mj-lt"/>
              </a:endParaRPr>
            </a:p>
          </p:txBody>
        </p:sp>
        <p:sp>
          <p:nvSpPr>
            <p:cNvPr id="50" name="MIO_AGENDA_ELEMENT_ELEMENTNUMBER_10">
              <a:hlinkClick r:id="rId59" action="ppaction://hlinksldjump"/>
            </p:cNvPr>
            <p:cNvSpPr>
              <a:spLocks/>
            </p:cNvSpPr>
            <p:nvPr>
              <p:custDataLst>
                <p:tags r:id="rId31"/>
              </p:custDataLst>
            </p:nvPr>
          </p:nvSpPr>
          <p:spPr>
            <a:xfrm>
              <a:off x="550863" y="555835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10</a:t>
              </a:r>
            </a:p>
          </p:txBody>
        </p:sp>
        <p:sp>
          <p:nvSpPr>
            <p:cNvPr id="54" name="MIO_AGENDA_ELEMENT_TITEL_8"/>
            <p:cNvSpPr>
              <a:spLocks/>
            </p:cNvSpPr>
            <p:nvPr>
              <p:custDataLst>
                <p:tags r:id="rId32"/>
              </p:custDataLst>
            </p:nvPr>
          </p:nvSpPr>
          <p:spPr>
            <a:xfrm>
              <a:off x="1774606" y="4787128"/>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accent1"/>
                  </a:solidFill>
                  <a:latin typeface="+mj-lt"/>
                </a:rPr>
                <a:t>PFAS : Need for Chemicals Elimination &amp; substitution</a:t>
              </a:r>
              <a:endParaRPr lang="en-US" sz="1400">
                <a:solidFill>
                  <a:schemeClr val="accent1"/>
                </a:solidFill>
                <a:latin typeface="+mj-lt"/>
              </a:endParaRPr>
            </a:p>
          </p:txBody>
        </p:sp>
        <p:sp>
          <p:nvSpPr>
            <p:cNvPr id="55" name="MIO_AGENDA_ELEMENT_ELEMENTNUMBER_8"/>
            <p:cNvSpPr>
              <a:spLocks/>
            </p:cNvSpPr>
            <p:nvPr>
              <p:custDataLst>
                <p:tags r:id="rId33"/>
              </p:custDataLst>
            </p:nvPr>
          </p:nvSpPr>
          <p:spPr>
            <a:xfrm>
              <a:off x="550863" y="4787128"/>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8</a:t>
              </a:r>
            </a:p>
          </p:txBody>
        </p:sp>
      </p:grpSp>
      <p:pic>
        <p:nvPicPr>
          <p:cNvPr id="39" name="Grafik 10">
            <a:extLst>
              <a:ext uri="{FF2B5EF4-FFF2-40B4-BE49-F238E27FC236}">
                <a16:creationId xmlns:a16="http://schemas.microsoft.com/office/drawing/2014/main" id="{EAB2B184-5DD6-5A41-CD3E-6F4C78090984}"/>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0" name="Rectangle 39">
            <a:extLst>
              <a:ext uri="{FF2B5EF4-FFF2-40B4-BE49-F238E27FC236}">
                <a16:creationId xmlns:a16="http://schemas.microsoft.com/office/drawing/2014/main" id="{06E561A6-A803-6534-2E67-C762CACE8FE2}"/>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41" name="Rectangle 40">
            <a:extLst>
              <a:ext uri="{FF2B5EF4-FFF2-40B4-BE49-F238E27FC236}">
                <a16:creationId xmlns:a16="http://schemas.microsoft.com/office/drawing/2014/main" id="{F63FE36E-635B-4DFC-12EC-88B97E46EA7D}"/>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42" name="Rectangle 41">
            <a:extLst>
              <a:ext uri="{FF2B5EF4-FFF2-40B4-BE49-F238E27FC236}">
                <a16:creationId xmlns:a16="http://schemas.microsoft.com/office/drawing/2014/main" id="{FE5FEBCB-A107-3678-F34B-A1AD9B5DBFB9}"/>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43" name="Date Placeholder 42">
            <a:extLst>
              <a:ext uri="{FF2B5EF4-FFF2-40B4-BE49-F238E27FC236}">
                <a16:creationId xmlns:a16="http://schemas.microsoft.com/office/drawing/2014/main" id="{3C9EC5C0-4FA6-555C-F8D1-A26F47025D77}"/>
              </a:ext>
            </a:extLst>
          </p:cNvPr>
          <p:cNvSpPr>
            <a:spLocks noGrp="1"/>
          </p:cNvSpPr>
          <p:nvPr>
            <p:ph type="dt" sz="half" idx="10"/>
          </p:nvPr>
        </p:nvSpPr>
        <p:spPr/>
        <p:txBody>
          <a:bodyPr/>
          <a:lstStyle/>
          <a:p>
            <a:fld id="{08E69DF8-DCAD-4ED7-9AC1-E35D25F657E5}" type="datetime1">
              <a:rPr lang="en-IN" smtClean="0"/>
              <a:t>08-12-2022</a:t>
            </a:fld>
            <a:endParaRPr lang="en-US"/>
          </a:p>
        </p:txBody>
      </p:sp>
      <p:sp>
        <p:nvSpPr>
          <p:cNvPr id="67" name="Footer Placeholder 66">
            <a:extLst>
              <a:ext uri="{FF2B5EF4-FFF2-40B4-BE49-F238E27FC236}">
                <a16:creationId xmlns:a16="http://schemas.microsoft.com/office/drawing/2014/main" id="{9F6B9DDD-5325-070A-4A9B-7A522AA8A788}"/>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4B7CA580-F3B8-42D7-5ACA-15F99A82DC55}"/>
              </a:ext>
            </a:extLst>
          </p:cNvPr>
          <p:cNvSpPr>
            <a:spLocks noGrp="1"/>
          </p:cNvSpPr>
          <p:nvPr>
            <p:ph type="sldNum" sz="quarter" idx="12"/>
          </p:nvPr>
        </p:nvSpPr>
        <p:spPr/>
        <p:txBody>
          <a:bodyPr/>
          <a:lstStyle/>
          <a:p>
            <a:fld id="{4915BD61-E5D5-4E4F-ADA0-6F3448AB9FA6}" type="slidenum">
              <a:rPr lang="en-US" smtClean="0"/>
              <a:pPr/>
              <a:t>31</a:t>
            </a:fld>
            <a:endParaRPr lang="en-US"/>
          </a:p>
        </p:txBody>
      </p:sp>
    </p:spTree>
    <p:extLst>
      <p:ext uri="{BB962C8B-B14F-4D97-AF65-F5344CB8AC3E}">
        <p14:creationId xmlns:p14="http://schemas.microsoft.com/office/powerpoint/2010/main" val="16204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10486" y="2494216"/>
            <a:ext cx="4905375" cy="2438400"/>
          </a:xfrm>
          <a:prstGeom prst="rect">
            <a:avLst/>
          </a:prstGeom>
        </p:spPr>
      </p:pic>
      <p:pic>
        <p:nvPicPr>
          <p:cNvPr id="8" name="Picture 7"/>
          <p:cNvPicPr>
            <a:picLocks noChangeAspect="1"/>
          </p:cNvPicPr>
          <p:nvPr/>
        </p:nvPicPr>
        <p:blipFill>
          <a:blip r:embed="rId4"/>
          <a:stretch>
            <a:fillRect/>
          </a:stretch>
        </p:blipFill>
        <p:spPr>
          <a:xfrm>
            <a:off x="2566716" y="1243638"/>
            <a:ext cx="1104900" cy="1076325"/>
          </a:xfrm>
          <a:prstGeom prst="rect">
            <a:avLst/>
          </a:prstGeom>
        </p:spPr>
      </p:pic>
      <p:sp>
        <p:nvSpPr>
          <p:cNvPr id="9" name="TextBox 8"/>
          <p:cNvSpPr txBox="1"/>
          <p:nvPr/>
        </p:nvSpPr>
        <p:spPr>
          <a:xfrm>
            <a:off x="730486" y="5122298"/>
            <a:ext cx="5616780" cy="2067233"/>
          </a:xfrm>
          <a:prstGeom prst="rect">
            <a:avLst/>
          </a:prstGeom>
          <a:noFill/>
        </p:spPr>
        <p:txBody>
          <a:bodyPr vert="horz" wrap="square" lIns="0" rtlCol="0">
            <a:spAutoFit/>
          </a:bodyPr>
          <a:lstStyle/>
          <a:p>
            <a:pPr>
              <a:lnSpc>
                <a:spcPts val="2200"/>
              </a:lnSpc>
              <a:buClr>
                <a:schemeClr val="tx2"/>
              </a:buClr>
            </a:pPr>
            <a:r>
              <a:rPr lang="en-GB" sz="1400" b="1">
                <a:solidFill>
                  <a:srgbClr val="000000"/>
                </a:solidFill>
                <a:latin typeface="+mj-lt"/>
              </a:rPr>
              <a:t>Phasing out from consumer products</a:t>
            </a:r>
            <a:r>
              <a:rPr lang="en-GB" sz="800">
                <a:solidFill>
                  <a:srgbClr val="000000"/>
                </a:solidFill>
                <a:latin typeface="+mj-lt"/>
              </a:rPr>
              <a:t>, such as toys, childcare articles, cosmetics, detergents, food contact materials and textiles, the most harmful substances, which include among others endocrine disruptors, chemicals that affect the immune and respiratory systems, and persistent substances such as per- and </a:t>
            </a:r>
            <a:r>
              <a:rPr lang="en-GB" sz="800" err="1">
                <a:solidFill>
                  <a:srgbClr val="000000"/>
                </a:solidFill>
                <a:latin typeface="+mj-lt"/>
              </a:rPr>
              <a:t>polyfluoroalkyl</a:t>
            </a:r>
            <a:r>
              <a:rPr lang="en-GB" sz="800">
                <a:solidFill>
                  <a:srgbClr val="000000"/>
                </a:solidFill>
                <a:latin typeface="+mj-lt"/>
              </a:rPr>
              <a:t> substances (</a:t>
            </a:r>
            <a:r>
              <a:rPr lang="en-GB" sz="1400" b="1">
                <a:solidFill>
                  <a:srgbClr val="000000"/>
                </a:solidFill>
                <a:latin typeface="+mj-lt"/>
              </a:rPr>
              <a:t>PFAS), unless their use is proven essential</a:t>
            </a:r>
            <a:r>
              <a:rPr lang="en-GB" sz="800">
                <a:solidFill>
                  <a:srgbClr val="000000"/>
                </a:solidFill>
                <a:latin typeface="+mj-lt"/>
              </a:rPr>
              <a:t> for society;</a:t>
            </a:r>
          </a:p>
          <a:p>
            <a:pPr>
              <a:lnSpc>
                <a:spcPts val="2200"/>
              </a:lnSpc>
              <a:buClr>
                <a:schemeClr val="tx2"/>
              </a:buClr>
            </a:pPr>
            <a:endParaRPr lang="en-GB" sz="800">
              <a:solidFill>
                <a:srgbClr val="000000"/>
              </a:solidFill>
              <a:latin typeface="+mj-lt"/>
            </a:endParaRPr>
          </a:p>
          <a:p>
            <a:pPr>
              <a:lnSpc>
                <a:spcPts val="2200"/>
              </a:lnSpc>
              <a:buClr>
                <a:schemeClr val="tx2"/>
              </a:buClr>
            </a:pPr>
            <a:endParaRPr lang="en-GB" sz="800">
              <a:solidFill>
                <a:srgbClr val="000000"/>
              </a:solidFill>
              <a:latin typeface="+mj-lt"/>
            </a:endParaRPr>
          </a:p>
          <a:p>
            <a:pPr algn="l" rtl="0" eaLnBrk="1" fontAlgn="auto" hangingPunct="1">
              <a:lnSpc>
                <a:spcPts val="2200"/>
              </a:lnSpc>
              <a:spcBef>
                <a:spcPts val="0"/>
              </a:spcBef>
              <a:spcAft>
                <a:spcPts val="0"/>
              </a:spcAft>
              <a:buClr>
                <a:schemeClr val="tx2"/>
              </a:buClr>
            </a:pPr>
            <a:endParaRPr lang="en-US" sz="800" b="0" i="0" u="none" baseline="0">
              <a:solidFill>
                <a:srgbClr val="000000"/>
              </a:solidFill>
              <a:latin typeface="+mj-lt"/>
            </a:endParaRPr>
          </a:p>
        </p:txBody>
      </p:sp>
      <p:pic>
        <p:nvPicPr>
          <p:cNvPr id="10" name="Picture 9"/>
          <p:cNvPicPr>
            <a:picLocks noChangeAspect="1"/>
          </p:cNvPicPr>
          <p:nvPr/>
        </p:nvPicPr>
        <p:blipFill>
          <a:blip r:embed="rId5"/>
          <a:stretch>
            <a:fillRect/>
          </a:stretch>
        </p:blipFill>
        <p:spPr>
          <a:xfrm>
            <a:off x="6663490" y="1378738"/>
            <a:ext cx="5335120" cy="588753"/>
          </a:xfrm>
          <a:prstGeom prst="rect">
            <a:avLst/>
          </a:prstGeom>
        </p:spPr>
      </p:pic>
      <p:pic>
        <p:nvPicPr>
          <p:cNvPr id="11" name="Picture 10"/>
          <p:cNvPicPr>
            <a:picLocks noChangeAspect="1"/>
          </p:cNvPicPr>
          <p:nvPr/>
        </p:nvPicPr>
        <p:blipFill>
          <a:blip r:embed="rId6"/>
          <a:stretch>
            <a:fillRect/>
          </a:stretch>
        </p:blipFill>
        <p:spPr>
          <a:xfrm>
            <a:off x="8345212" y="2056066"/>
            <a:ext cx="1971675" cy="438150"/>
          </a:xfrm>
          <a:prstGeom prst="rect">
            <a:avLst/>
          </a:prstGeom>
        </p:spPr>
      </p:pic>
      <p:pic>
        <p:nvPicPr>
          <p:cNvPr id="12" name="Picture 11"/>
          <p:cNvPicPr>
            <a:picLocks noChangeAspect="1"/>
          </p:cNvPicPr>
          <p:nvPr/>
        </p:nvPicPr>
        <p:blipFill>
          <a:blip r:embed="rId7"/>
          <a:stretch>
            <a:fillRect/>
          </a:stretch>
        </p:blipFill>
        <p:spPr>
          <a:xfrm>
            <a:off x="6983136" y="3115834"/>
            <a:ext cx="4695825" cy="1600200"/>
          </a:xfrm>
          <a:prstGeom prst="rect">
            <a:avLst/>
          </a:prstGeom>
        </p:spPr>
      </p:pic>
      <p:sp>
        <p:nvSpPr>
          <p:cNvPr id="13" name="Highlight"/>
          <p:cNvSpPr>
            <a:spLocks/>
          </p:cNvSpPr>
          <p:nvPr>
            <p:custDataLst>
              <p:tags r:id="rId1"/>
            </p:custDataLst>
          </p:nvPr>
        </p:nvSpPr>
        <p:spPr bwMode="gray">
          <a:xfrm>
            <a:off x="9851186" y="3446504"/>
            <a:ext cx="1932810" cy="415350"/>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tx2"/>
          </a:solidFill>
          <a:ln w="9525">
            <a:solidFill>
              <a:schemeClr val="tx2"/>
            </a:solidFill>
            <a:round/>
            <a:headEnd/>
            <a:tailEnd/>
          </a:ln>
        </p:spPr>
        <p:txBody>
          <a:bodyPr tIns="91440" bIns="91440" anchor="ctr"/>
          <a:lstStyle/>
          <a:p>
            <a:pPr algn="ctr" defTabSz="914400" fontAlgn="base">
              <a:spcBef>
                <a:spcPct val="0"/>
              </a:spcBef>
              <a:spcAft>
                <a:spcPct val="0"/>
              </a:spcAft>
            </a:pPr>
            <a:endParaRPr lang="en-US" sz="1400" b="1">
              <a:solidFill>
                <a:srgbClr val="000000"/>
              </a:solidFill>
              <a:latin typeface="+mj-lt"/>
            </a:endParaRPr>
          </a:p>
        </p:txBody>
      </p:sp>
      <p:pic>
        <p:nvPicPr>
          <p:cNvPr id="3" name="Grafik 10">
            <a:extLst>
              <a:ext uri="{FF2B5EF4-FFF2-40B4-BE49-F238E27FC236}">
                <a16:creationId xmlns:a16="http://schemas.microsoft.com/office/drawing/2014/main" id="{570FE89D-016E-57AB-4386-8907B8D1B17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 name="Rectangle 3">
            <a:extLst>
              <a:ext uri="{FF2B5EF4-FFF2-40B4-BE49-F238E27FC236}">
                <a16:creationId xmlns:a16="http://schemas.microsoft.com/office/drawing/2014/main" id="{5FA965C0-D221-3FD1-48CF-839F451FDD72}"/>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5" name="Rectangle 4">
            <a:extLst>
              <a:ext uri="{FF2B5EF4-FFF2-40B4-BE49-F238E27FC236}">
                <a16:creationId xmlns:a16="http://schemas.microsoft.com/office/drawing/2014/main" id="{F8C5ABF4-56D9-D873-902F-8BF5BDFF2984}"/>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6" name="Rectangle 5">
            <a:extLst>
              <a:ext uri="{FF2B5EF4-FFF2-40B4-BE49-F238E27FC236}">
                <a16:creationId xmlns:a16="http://schemas.microsoft.com/office/drawing/2014/main" id="{FA60C903-1B04-7DF5-BC5F-24714DF3A1E4}"/>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4" name="Rectangle 13">
            <a:extLst>
              <a:ext uri="{FF2B5EF4-FFF2-40B4-BE49-F238E27FC236}">
                <a16:creationId xmlns:a16="http://schemas.microsoft.com/office/drawing/2014/main" id="{5C7ED96E-1ADA-B932-AA08-A10D6FB45CAE}"/>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15" name="TextBox 14">
            <a:extLst>
              <a:ext uri="{FF2B5EF4-FFF2-40B4-BE49-F238E27FC236}">
                <a16:creationId xmlns:a16="http://schemas.microsoft.com/office/drawing/2014/main" id="{1964EABF-7DB5-AA6C-7CCA-A2CFD06CA94D}"/>
              </a:ext>
            </a:extLst>
          </p:cNvPr>
          <p:cNvSpPr txBox="1"/>
          <p:nvPr/>
        </p:nvSpPr>
        <p:spPr>
          <a:xfrm>
            <a:off x="571500" y="688509"/>
            <a:ext cx="8654700"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PFAS (Per- and Polyfluoroalkyl Substances) in focus</a:t>
            </a:r>
          </a:p>
        </p:txBody>
      </p:sp>
      <p:sp>
        <p:nvSpPr>
          <p:cNvPr id="16" name="Date Placeholder 15">
            <a:extLst>
              <a:ext uri="{FF2B5EF4-FFF2-40B4-BE49-F238E27FC236}">
                <a16:creationId xmlns:a16="http://schemas.microsoft.com/office/drawing/2014/main" id="{92FC0FF8-2AFB-AFD0-89E6-22BA4D81DAE2}"/>
              </a:ext>
            </a:extLst>
          </p:cNvPr>
          <p:cNvSpPr>
            <a:spLocks noGrp="1"/>
          </p:cNvSpPr>
          <p:nvPr>
            <p:ph type="dt" sz="half" idx="10"/>
          </p:nvPr>
        </p:nvSpPr>
        <p:spPr/>
        <p:txBody>
          <a:bodyPr/>
          <a:lstStyle/>
          <a:p>
            <a:fld id="{303DFD34-0126-43FF-B46A-39B129B16644}" type="datetime1">
              <a:rPr lang="en-IN" smtClean="0"/>
              <a:t>08-12-2022</a:t>
            </a:fld>
            <a:endParaRPr lang="en-US"/>
          </a:p>
        </p:txBody>
      </p:sp>
      <p:sp>
        <p:nvSpPr>
          <p:cNvPr id="17" name="Footer Placeholder 16">
            <a:extLst>
              <a:ext uri="{FF2B5EF4-FFF2-40B4-BE49-F238E27FC236}">
                <a16:creationId xmlns:a16="http://schemas.microsoft.com/office/drawing/2014/main" id="{DD0FF07E-143D-717B-0419-146CBCB5AD27}"/>
              </a:ext>
            </a:extLst>
          </p:cNvPr>
          <p:cNvSpPr>
            <a:spLocks noGrp="1"/>
          </p:cNvSpPr>
          <p:nvPr>
            <p:ph type="ftr" sz="quarter" idx="11"/>
          </p:nvPr>
        </p:nvSpPr>
        <p:spPr/>
        <p:txBody>
          <a:bodyPr/>
          <a:lstStyle/>
          <a:p>
            <a:r>
              <a:rPr lang="en-US"/>
              <a:t>Sustainability in Textiles : Expectations &amp; Trends</a:t>
            </a:r>
          </a:p>
        </p:txBody>
      </p:sp>
      <p:sp>
        <p:nvSpPr>
          <p:cNvPr id="18" name="Slide Number Placeholder 17">
            <a:extLst>
              <a:ext uri="{FF2B5EF4-FFF2-40B4-BE49-F238E27FC236}">
                <a16:creationId xmlns:a16="http://schemas.microsoft.com/office/drawing/2014/main" id="{6D12BDB0-72D1-4848-6994-B1E7F50B7692}"/>
              </a:ext>
            </a:extLst>
          </p:cNvPr>
          <p:cNvSpPr>
            <a:spLocks noGrp="1"/>
          </p:cNvSpPr>
          <p:nvPr>
            <p:ph type="sldNum" sz="quarter" idx="12"/>
          </p:nvPr>
        </p:nvSpPr>
        <p:spPr/>
        <p:txBody>
          <a:bodyPr/>
          <a:lstStyle/>
          <a:p>
            <a:fld id="{4915BD61-E5D5-4E4F-ADA0-6F3448AB9FA6}" type="slidenum">
              <a:rPr lang="en-US" smtClean="0"/>
              <a:pPr/>
              <a:t>32</a:t>
            </a:fld>
            <a:endParaRPr lang="en-US"/>
          </a:p>
        </p:txBody>
      </p:sp>
    </p:spTree>
    <p:extLst>
      <p:ext uri="{BB962C8B-B14F-4D97-AF65-F5344CB8AC3E}">
        <p14:creationId xmlns:p14="http://schemas.microsoft.com/office/powerpoint/2010/main" val="41014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3294" y="1413514"/>
            <a:ext cx="10403823" cy="4772204"/>
          </a:xfrm>
          <a:prstGeom prst="rect">
            <a:avLst/>
          </a:prstGeom>
        </p:spPr>
      </p:pic>
      <p:pic>
        <p:nvPicPr>
          <p:cNvPr id="3" name="Grafik 10">
            <a:extLst>
              <a:ext uri="{FF2B5EF4-FFF2-40B4-BE49-F238E27FC236}">
                <a16:creationId xmlns:a16="http://schemas.microsoft.com/office/drawing/2014/main" id="{4965CCCD-A952-3233-0C64-0BB71EF27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5" name="Rectangle 4">
            <a:extLst>
              <a:ext uri="{FF2B5EF4-FFF2-40B4-BE49-F238E27FC236}">
                <a16:creationId xmlns:a16="http://schemas.microsoft.com/office/drawing/2014/main" id="{082FA511-2072-61D0-877B-473D0FDE03B5}"/>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907494-CE90-C60A-4B20-4F547FE93C02}"/>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814E698-95FC-976B-5B5D-2535FA823C36}"/>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B5C6DF8-999F-60FF-0B28-DAF5C4482981}"/>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9" name="TextBox 8">
            <a:extLst>
              <a:ext uri="{FF2B5EF4-FFF2-40B4-BE49-F238E27FC236}">
                <a16:creationId xmlns:a16="http://schemas.microsoft.com/office/drawing/2014/main" id="{DA00A5C4-1ABC-E98A-832C-4EA953951873}"/>
              </a:ext>
            </a:extLst>
          </p:cNvPr>
          <p:cNvSpPr txBox="1"/>
          <p:nvPr/>
        </p:nvSpPr>
        <p:spPr>
          <a:xfrm>
            <a:off x="571500" y="688509"/>
            <a:ext cx="5955766"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UNEP Project kicked-off via NRDC</a:t>
            </a:r>
          </a:p>
        </p:txBody>
      </p:sp>
      <p:sp>
        <p:nvSpPr>
          <p:cNvPr id="10" name="Date Placeholder 9">
            <a:extLst>
              <a:ext uri="{FF2B5EF4-FFF2-40B4-BE49-F238E27FC236}">
                <a16:creationId xmlns:a16="http://schemas.microsoft.com/office/drawing/2014/main" id="{C7FBC6F7-E1CC-8705-CDC6-F5112C7590F3}"/>
              </a:ext>
            </a:extLst>
          </p:cNvPr>
          <p:cNvSpPr>
            <a:spLocks noGrp="1"/>
          </p:cNvSpPr>
          <p:nvPr>
            <p:ph type="dt" sz="half" idx="10"/>
          </p:nvPr>
        </p:nvSpPr>
        <p:spPr/>
        <p:txBody>
          <a:bodyPr/>
          <a:lstStyle/>
          <a:p>
            <a:fld id="{9AD42C1B-19D5-40E5-96BD-780E72FEEEA5}" type="datetime1">
              <a:rPr lang="en-IN" smtClean="0"/>
              <a:t>08-12-2022</a:t>
            </a:fld>
            <a:endParaRPr lang="en-US"/>
          </a:p>
        </p:txBody>
      </p:sp>
      <p:sp>
        <p:nvSpPr>
          <p:cNvPr id="11" name="Footer Placeholder 10">
            <a:extLst>
              <a:ext uri="{FF2B5EF4-FFF2-40B4-BE49-F238E27FC236}">
                <a16:creationId xmlns:a16="http://schemas.microsoft.com/office/drawing/2014/main" id="{42AE83C1-DBC8-7001-CBDB-A9B0E33B1795}"/>
              </a:ext>
            </a:extLst>
          </p:cNvPr>
          <p:cNvSpPr>
            <a:spLocks noGrp="1"/>
          </p:cNvSpPr>
          <p:nvPr>
            <p:ph type="ftr" sz="quarter" idx="11"/>
          </p:nvPr>
        </p:nvSpPr>
        <p:spPr/>
        <p:txBody>
          <a:bodyPr/>
          <a:lstStyle/>
          <a:p>
            <a:r>
              <a:rPr lang="en-US"/>
              <a:t>Sustainability in Textiles : Expectations &amp; Trends</a:t>
            </a:r>
          </a:p>
        </p:txBody>
      </p:sp>
      <p:sp>
        <p:nvSpPr>
          <p:cNvPr id="12" name="Slide Number Placeholder 11">
            <a:extLst>
              <a:ext uri="{FF2B5EF4-FFF2-40B4-BE49-F238E27FC236}">
                <a16:creationId xmlns:a16="http://schemas.microsoft.com/office/drawing/2014/main" id="{F5AE4C5C-EA34-6A8D-0F10-41EE6D75867D}"/>
              </a:ext>
            </a:extLst>
          </p:cNvPr>
          <p:cNvSpPr>
            <a:spLocks noGrp="1"/>
          </p:cNvSpPr>
          <p:nvPr>
            <p:ph type="sldNum" sz="quarter" idx="12"/>
          </p:nvPr>
        </p:nvSpPr>
        <p:spPr/>
        <p:txBody>
          <a:bodyPr/>
          <a:lstStyle/>
          <a:p>
            <a:fld id="{4915BD61-E5D5-4E4F-ADA0-6F3448AB9FA6}" type="slidenum">
              <a:rPr lang="en-US" smtClean="0"/>
              <a:pPr/>
              <a:t>33</a:t>
            </a:fld>
            <a:endParaRPr lang="en-US"/>
          </a:p>
        </p:txBody>
      </p:sp>
    </p:spTree>
    <p:extLst>
      <p:ext uri="{BB962C8B-B14F-4D97-AF65-F5344CB8AC3E}">
        <p14:creationId xmlns:p14="http://schemas.microsoft.com/office/powerpoint/2010/main" val="3780766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sp>
        <p:nvSpPr>
          <p:cNvPr id="3" name="Text Placeholder 2"/>
          <p:cNvSpPr>
            <a:spLocks noGrp="1"/>
          </p:cNvSpPr>
          <p:nvPr>
            <p:ph type="body" sz="quarter" idx="13"/>
          </p:nvPr>
        </p:nvSpPr>
        <p:spPr/>
        <p:txBody>
          <a:bodyPr/>
          <a:lstStyle/>
          <a:p>
            <a:endParaRPr lang="en-US">
              <a:latin typeface="+mj-lt"/>
            </a:endParaRP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9">
              <a:extLst>
                <a:ext uri="{FF2B5EF4-FFF2-40B4-BE49-F238E27FC236}">
                  <a16:creationId xmlns:a16="http://schemas.microsoft.com/office/drawing/2014/main" id="{910E0FB9-9C14-40E8-8B5A-ACAE1312B09E}"/>
                </a:ext>
              </a:extLst>
            </p:cNvPr>
            <p:cNvGrpSpPr/>
            <p:nvPr>
              <p:custDataLst>
                <p:tags r:id="rId4"/>
              </p:custDataLst>
            </p:nvPr>
          </p:nvGrpSpPr>
          <p:grpSpPr>
            <a:xfrm>
              <a:off x="550436" y="5172740"/>
              <a:ext cx="11088687" cy="391187"/>
              <a:chOff x="550863" y="2061604"/>
              <a:chExt cx="11088687" cy="504070"/>
            </a:xfrm>
          </p:grpSpPr>
          <p:sp>
            <p:nvSpPr>
              <p:cNvPr id="57" name="MIO_AGENDA_ELEMENT_DECORATOR_9">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9">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MIO_AGENDA_ELEMENT_DECORATOR_10">
              <a:extLst>
                <a:ext uri="{FF2B5EF4-FFF2-40B4-BE49-F238E27FC236}">
                  <a16:creationId xmlns:a16="http://schemas.microsoft.com/office/drawing/2014/main" id="{EA9C22A2-0157-4943-BFD2-C49AEA9DC67E}"/>
                </a:ext>
              </a:extLst>
            </p:cNvPr>
            <p:cNvGrpSpPr/>
            <p:nvPr>
              <p:custDataLst>
                <p:tags r:id="rId5"/>
              </p:custDataLst>
            </p:nvPr>
          </p:nvGrpSpPr>
          <p:grpSpPr>
            <a:xfrm>
              <a:off x="550863" y="5558353"/>
              <a:ext cx="11088687" cy="391187"/>
              <a:chOff x="550863" y="2061604"/>
              <a:chExt cx="11088687" cy="504070"/>
            </a:xfrm>
          </p:grpSpPr>
          <p:sp>
            <p:nvSpPr>
              <p:cNvPr id="52" name="MIO_AGENDA_ELEMENT_DECORATOR_10">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MIO_AGENDA_ELEMENT_DECORATOR_10"/>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8">
              <a:extLst>
                <a:ext uri="{FF2B5EF4-FFF2-40B4-BE49-F238E27FC236}">
                  <a16:creationId xmlns:a16="http://schemas.microsoft.com/office/drawing/2014/main" id="{EA9C22A2-0157-4943-BFD2-C49AEA9DC67E}"/>
                </a:ext>
              </a:extLst>
            </p:cNvPr>
            <p:cNvGrpSpPr/>
            <p:nvPr>
              <p:custDataLst>
                <p:tags r:id="rId6"/>
              </p:custDataLst>
            </p:nvPr>
          </p:nvGrpSpPr>
          <p:grpSpPr>
            <a:xfrm>
              <a:off x="550863" y="4787128"/>
              <a:ext cx="11088687" cy="391187"/>
              <a:chOff x="550863" y="2061604"/>
              <a:chExt cx="11088687" cy="504070"/>
            </a:xfrm>
          </p:grpSpPr>
          <p:sp>
            <p:nvSpPr>
              <p:cNvPr id="42" name="MIO_AGENDA_ELEMENT_DECORATOR_8">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3" name="MIO_AGENDA_ELEMENT_DECORATOR_8"/>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MIO_AGENDA_ELEMENT_DECORATOR_7">
              <a:extLst>
                <a:ext uri="{FF2B5EF4-FFF2-40B4-BE49-F238E27FC236}">
                  <a16:creationId xmlns:a16="http://schemas.microsoft.com/office/drawing/2014/main" id="{EA9C22A2-0157-4943-BFD2-C49AEA9DC67E}"/>
                </a:ext>
              </a:extLst>
            </p:cNvPr>
            <p:cNvGrpSpPr/>
            <p:nvPr>
              <p:custDataLst>
                <p:tags r:id="rId7"/>
              </p:custDataLst>
            </p:nvPr>
          </p:nvGrpSpPr>
          <p:grpSpPr>
            <a:xfrm>
              <a:off x="550863" y="4401515"/>
              <a:ext cx="11088687" cy="391187"/>
              <a:chOff x="550863" y="2061604"/>
              <a:chExt cx="11088687" cy="504070"/>
            </a:xfrm>
          </p:grpSpPr>
          <p:sp>
            <p:nvSpPr>
              <p:cNvPr id="37" name="MIO_AGENDA_ELEMENT_DECORATOR_7">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MIO_AGENDA_ELEMENT_DECORATOR_7"/>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MIO_AGENDA_ELEMENT_DECORATOR_6">
              <a:extLst>
                <a:ext uri="{FF2B5EF4-FFF2-40B4-BE49-F238E27FC236}">
                  <a16:creationId xmlns:a16="http://schemas.microsoft.com/office/drawing/2014/main" id="{EA9C22A2-0157-4943-BFD2-C49AEA9DC67E}"/>
                </a:ext>
              </a:extLst>
            </p:cNvPr>
            <p:cNvGrpSpPr/>
            <p:nvPr>
              <p:custDataLst>
                <p:tags r:id="rId8"/>
              </p:custDataLst>
            </p:nvPr>
          </p:nvGrpSpPr>
          <p:grpSpPr>
            <a:xfrm>
              <a:off x="550863" y="4015903"/>
              <a:ext cx="11088687" cy="391187"/>
              <a:chOff x="550863" y="2061604"/>
              <a:chExt cx="11088687" cy="504070"/>
            </a:xfrm>
          </p:grpSpPr>
          <p:sp>
            <p:nvSpPr>
              <p:cNvPr id="32" name="MIO_AGENDA_ELEMENT_DECORATOR_6">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MIO_AGENDA_ELEMENT_DECORATOR_6"/>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MIO_AGENDA_ELEMENT_DECORATOR_5">
              <a:extLst>
                <a:ext uri="{FF2B5EF4-FFF2-40B4-BE49-F238E27FC236}">
                  <a16:creationId xmlns:a16="http://schemas.microsoft.com/office/drawing/2014/main" id="{EA9C22A2-0157-4943-BFD2-C49AEA9DC67E}"/>
                </a:ext>
              </a:extLst>
            </p:cNvPr>
            <p:cNvGrpSpPr/>
            <p:nvPr>
              <p:custDataLst>
                <p:tags r:id="rId9"/>
              </p:custDataLst>
            </p:nvPr>
          </p:nvGrpSpPr>
          <p:grpSpPr>
            <a:xfrm>
              <a:off x="550863" y="3630290"/>
              <a:ext cx="11088687" cy="391187"/>
              <a:chOff x="550863" y="2061604"/>
              <a:chExt cx="11088687" cy="504070"/>
            </a:xfrm>
          </p:grpSpPr>
          <p:sp>
            <p:nvSpPr>
              <p:cNvPr id="27" name="MIO_AGENDA_ELEMENT_DECORATOR_5">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MIO_AGENDA_ELEMENT_DECORATOR_5"/>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MIO_AGENDA_ELEMENT_DECORATOR_4">
              <a:extLst>
                <a:ext uri="{FF2B5EF4-FFF2-40B4-BE49-F238E27FC236}">
                  <a16:creationId xmlns:a16="http://schemas.microsoft.com/office/drawing/2014/main" id="{EA9C22A2-0157-4943-BFD2-C49AEA9DC67E}"/>
                </a:ext>
              </a:extLst>
            </p:cNvPr>
            <p:cNvGrpSpPr/>
            <p:nvPr>
              <p:custDataLst>
                <p:tags r:id="rId10"/>
              </p:custDataLst>
            </p:nvPr>
          </p:nvGrpSpPr>
          <p:grpSpPr>
            <a:xfrm>
              <a:off x="550863" y="3244678"/>
              <a:ext cx="11088687" cy="391187"/>
              <a:chOff x="550863" y="2061604"/>
              <a:chExt cx="11088687" cy="504070"/>
            </a:xfrm>
          </p:grpSpPr>
          <p:sp>
            <p:nvSpPr>
              <p:cNvPr id="22" name="MIO_AGENDA_ELEMENT_DECORATOR_4">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3" name="MIO_AGENDA_ELEMENT_DECORATOR_4"/>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MIO_AGENDA_ELEMENT_DECORATOR_3">
              <a:extLst>
                <a:ext uri="{FF2B5EF4-FFF2-40B4-BE49-F238E27FC236}">
                  <a16:creationId xmlns:a16="http://schemas.microsoft.com/office/drawing/2014/main" id="{EA9C22A2-0157-4943-BFD2-C49AEA9DC67E}"/>
                </a:ext>
              </a:extLst>
            </p:cNvPr>
            <p:cNvGrpSpPr/>
            <p:nvPr>
              <p:custDataLst>
                <p:tags r:id="rId11"/>
              </p:custDataLst>
            </p:nvPr>
          </p:nvGrpSpPr>
          <p:grpSpPr>
            <a:xfrm>
              <a:off x="550863" y="2859065"/>
              <a:ext cx="11088687" cy="391187"/>
              <a:chOff x="550863" y="2061604"/>
              <a:chExt cx="11088687" cy="504070"/>
            </a:xfrm>
          </p:grpSpPr>
          <p:sp>
            <p:nvSpPr>
              <p:cNvPr id="17" name="MIO_AGENDA_ELEMENT_DECORATOR_3">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8" name="MIO_AGENDA_ELEMENT_DECORATOR_3"/>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MIO_AGENDA_ELEMENT_DECORATOR_2">
              <a:extLst>
                <a:ext uri="{FF2B5EF4-FFF2-40B4-BE49-F238E27FC236}">
                  <a16:creationId xmlns:a16="http://schemas.microsoft.com/office/drawing/2014/main" id="{EA9C22A2-0157-4943-BFD2-C49AEA9DC67E}"/>
                </a:ext>
              </a:extLst>
            </p:cNvPr>
            <p:cNvGrpSpPr/>
            <p:nvPr>
              <p:custDataLst>
                <p:tags r:id="rId12"/>
              </p:custDataLst>
            </p:nvPr>
          </p:nvGrpSpPr>
          <p:grpSpPr>
            <a:xfrm>
              <a:off x="550863" y="2473452"/>
              <a:ext cx="11088687" cy="391187"/>
              <a:chOff x="550863" y="2061604"/>
              <a:chExt cx="11088687" cy="504070"/>
            </a:xfrm>
          </p:grpSpPr>
          <p:sp>
            <p:nvSpPr>
              <p:cNvPr id="12" name="MIO_AGENDA_ELEMENT_DECORATOR_2">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 name="MIO_AGENDA_ELEMENT_DECORATOR_2"/>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MIO_AGENDA_ELEMENT_DECORATOR_1">
              <a:extLst>
                <a:ext uri="{FF2B5EF4-FFF2-40B4-BE49-F238E27FC236}">
                  <a16:creationId xmlns:a16="http://schemas.microsoft.com/office/drawing/2014/main" id="{EA9C22A2-0157-4943-BFD2-C49AEA9DC67E}"/>
                </a:ext>
              </a:extLst>
            </p:cNvPr>
            <p:cNvGrpSpPr/>
            <p:nvPr>
              <p:custDataLst>
                <p:tags r:id="rId13"/>
              </p:custDataLst>
            </p:nvPr>
          </p:nvGrpSpPr>
          <p:grpSpPr>
            <a:xfrm>
              <a:off x="550863" y="2087839"/>
              <a:ext cx="11088687" cy="391187"/>
              <a:chOff x="550863" y="2061604"/>
              <a:chExt cx="11088687" cy="504070"/>
            </a:xfrm>
          </p:grpSpPr>
          <p:sp>
            <p:nvSpPr>
              <p:cNvPr id="7" name="MIO_AGENDA_ELEMENT_DECORATOR_1">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MIO_AGENDA_ELEMENT_DECORATOR_1"/>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MIO_AGENDA_ELEMENT_TITEL_1">
              <a:hlinkClick r:id="rId51" action="ppaction://hlinksldjump"/>
            </p:cNvPr>
            <p:cNvSpPr>
              <a:spLocks/>
            </p:cNvSpPr>
            <p:nvPr>
              <p:custDataLst>
                <p:tags r:id="rId14"/>
              </p:custDataLst>
            </p:nvPr>
          </p:nvSpPr>
          <p:spPr>
            <a:xfrm>
              <a:off x="1774606" y="2087839"/>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THE Impact</a:t>
              </a:r>
            </a:p>
          </p:txBody>
        </p:sp>
        <p:sp>
          <p:nvSpPr>
            <p:cNvPr id="5" name="MIO_AGENDA_ELEMENT_ELEMENTNUMBER_1">
              <a:hlinkClick r:id="rId51" action="ppaction://hlinksldjump"/>
            </p:cNvPr>
            <p:cNvSpPr>
              <a:spLocks/>
            </p:cNvSpPr>
            <p:nvPr>
              <p:custDataLst>
                <p:tags r:id="rId15"/>
              </p:custDataLst>
            </p:nvPr>
          </p:nvSpPr>
          <p:spPr>
            <a:xfrm>
              <a:off x="550863" y="2087839"/>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a:t>
              </a:r>
            </a:p>
          </p:txBody>
        </p:sp>
        <p:sp>
          <p:nvSpPr>
            <p:cNvPr id="9" name="MIO_AGENDA_ELEMENT_TITEL_2">
              <a:hlinkClick r:id="rId52" action="ppaction://hlinksldjump"/>
            </p:cNvPr>
            <p:cNvSpPr>
              <a:spLocks/>
            </p:cNvSpPr>
            <p:nvPr>
              <p:custDataLst>
                <p:tags r:id="rId16"/>
              </p:custDataLst>
            </p:nvPr>
          </p:nvSpPr>
          <p:spPr>
            <a:xfrm>
              <a:off x="1774606" y="2473452"/>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Stakeholder Response</a:t>
              </a:r>
            </a:p>
          </p:txBody>
        </p:sp>
        <p:sp>
          <p:nvSpPr>
            <p:cNvPr id="10" name="MIO_AGENDA_ELEMENT_ELEMENTNUMBER_2">
              <a:hlinkClick r:id="rId52" action="ppaction://hlinksldjump"/>
            </p:cNvPr>
            <p:cNvSpPr>
              <a:spLocks/>
            </p:cNvSpPr>
            <p:nvPr>
              <p:custDataLst>
                <p:tags r:id="rId17"/>
              </p:custDataLst>
            </p:nvPr>
          </p:nvSpPr>
          <p:spPr>
            <a:xfrm>
              <a:off x="550863" y="2473452"/>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2</a:t>
              </a:r>
            </a:p>
          </p:txBody>
        </p:sp>
        <p:sp>
          <p:nvSpPr>
            <p:cNvPr id="14" name="MIO_AGENDA_ELEMENT_TITEL_3">
              <a:hlinkClick r:id="rId53" action="ppaction://hlinksldjump"/>
            </p:cNvPr>
            <p:cNvSpPr>
              <a:spLocks/>
            </p:cNvSpPr>
            <p:nvPr>
              <p:custDataLst>
                <p:tags r:id="rId18"/>
              </p:custDataLst>
            </p:nvPr>
          </p:nvSpPr>
          <p:spPr>
            <a:xfrm>
              <a:off x="1774606" y="285906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Managing Emissions</a:t>
              </a:r>
            </a:p>
          </p:txBody>
        </p:sp>
        <p:sp>
          <p:nvSpPr>
            <p:cNvPr id="15" name="MIO_AGENDA_ELEMENT_ELEMENTNUMBER_3">
              <a:hlinkClick r:id="rId53" action="ppaction://hlinksldjump"/>
            </p:cNvPr>
            <p:cNvSpPr>
              <a:spLocks/>
            </p:cNvSpPr>
            <p:nvPr>
              <p:custDataLst>
                <p:tags r:id="rId19"/>
              </p:custDataLst>
            </p:nvPr>
          </p:nvSpPr>
          <p:spPr>
            <a:xfrm>
              <a:off x="550863" y="285906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3</a:t>
              </a:r>
            </a:p>
          </p:txBody>
        </p:sp>
        <p:sp>
          <p:nvSpPr>
            <p:cNvPr id="19" name="MIO_AGENDA_ELEMENT_TITEL_4">
              <a:hlinkClick r:id="rId54" action="ppaction://hlinksldjump"/>
            </p:cNvPr>
            <p:cNvSpPr>
              <a:spLocks/>
            </p:cNvSpPr>
            <p:nvPr>
              <p:custDataLst>
                <p:tags r:id="rId20"/>
              </p:custDataLst>
            </p:nvPr>
          </p:nvSpPr>
          <p:spPr>
            <a:xfrm>
              <a:off x="1774606" y="324467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Microplastics : Developments &amp; Expectations</a:t>
              </a:r>
            </a:p>
          </p:txBody>
        </p:sp>
        <p:sp>
          <p:nvSpPr>
            <p:cNvPr id="20" name="MIO_AGENDA_ELEMENT_ELEMENTNUMBER_4">
              <a:hlinkClick r:id="rId54" action="ppaction://hlinksldjump"/>
            </p:cNvPr>
            <p:cNvSpPr>
              <a:spLocks/>
            </p:cNvSpPr>
            <p:nvPr>
              <p:custDataLst>
                <p:tags r:id="rId21"/>
              </p:custDataLst>
            </p:nvPr>
          </p:nvSpPr>
          <p:spPr>
            <a:xfrm>
              <a:off x="550863" y="324467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4</a:t>
              </a:r>
            </a:p>
          </p:txBody>
        </p:sp>
        <p:sp>
          <p:nvSpPr>
            <p:cNvPr id="24" name="MIO_AGENDA_ELEMENT_TITEL_5">
              <a:hlinkClick r:id="rId55" action="ppaction://hlinksldjump"/>
            </p:cNvPr>
            <p:cNvSpPr>
              <a:spLocks/>
            </p:cNvSpPr>
            <p:nvPr>
              <p:custDataLst>
                <p:tags r:id="rId22"/>
              </p:custDataLst>
            </p:nvPr>
          </p:nvSpPr>
          <p:spPr>
            <a:xfrm>
              <a:off x="1774606" y="363029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Valuing Water</a:t>
              </a:r>
            </a:p>
          </p:txBody>
        </p:sp>
        <p:sp>
          <p:nvSpPr>
            <p:cNvPr id="25" name="MIO_AGENDA_ELEMENT_ELEMENTNUMBER_5">
              <a:hlinkClick r:id="rId55" action="ppaction://hlinksldjump"/>
            </p:cNvPr>
            <p:cNvSpPr>
              <a:spLocks/>
            </p:cNvSpPr>
            <p:nvPr>
              <p:custDataLst>
                <p:tags r:id="rId23"/>
              </p:custDataLst>
            </p:nvPr>
          </p:nvSpPr>
          <p:spPr>
            <a:xfrm>
              <a:off x="550863" y="363029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5</a:t>
              </a:r>
            </a:p>
          </p:txBody>
        </p:sp>
        <p:sp>
          <p:nvSpPr>
            <p:cNvPr id="29" name="MIO_AGENDA_ELEMENT_TITEL_6">
              <a:hlinkClick r:id="rId56" action="ppaction://hlinksldjump"/>
            </p:cNvPr>
            <p:cNvSpPr>
              <a:spLocks/>
            </p:cNvSpPr>
            <p:nvPr>
              <p:custDataLst>
                <p:tags r:id="rId24"/>
              </p:custDataLst>
            </p:nvPr>
          </p:nvSpPr>
          <p:spPr>
            <a:xfrm>
              <a:off x="1774606" y="401590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Putting Textile Waste to Work</a:t>
              </a:r>
              <a:endParaRPr lang="en-US" sz="1400">
                <a:solidFill>
                  <a:schemeClr val="tx1"/>
                </a:solidFill>
                <a:latin typeface="+mj-lt"/>
              </a:endParaRPr>
            </a:p>
          </p:txBody>
        </p:sp>
        <p:sp>
          <p:nvSpPr>
            <p:cNvPr id="30" name="MIO_AGENDA_ELEMENT_ELEMENTNUMBER_6">
              <a:hlinkClick r:id="rId56" action="ppaction://hlinksldjump"/>
            </p:cNvPr>
            <p:cNvSpPr>
              <a:spLocks/>
            </p:cNvSpPr>
            <p:nvPr>
              <p:custDataLst>
                <p:tags r:id="rId25"/>
              </p:custDataLst>
            </p:nvPr>
          </p:nvSpPr>
          <p:spPr>
            <a:xfrm>
              <a:off x="550863" y="401590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6</a:t>
              </a:r>
            </a:p>
          </p:txBody>
        </p:sp>
        <p:sp>
          <p:nvSpPr>
            <p:cNvPr id="34" name="MIO_AGENDA_ELEMENT_TITEL_7">
              <a:hlinkClick r:id="rId57" action="ppaction://hlinksldjump"/>
            </p:cNvPr>
            <p:cNvSpPr>
              <a:spLocks/>
            </p:cNvSpPr>
            <p:nvPr>
              <p:custDataLst>
                <p:tags r:id="rId26"/>
              </p:custDataLst>
            </p:nvPr>
          </p:nvSpPr>
          <p:spPr>
            <a:xfrm>
              <a:off x="1774606" y="440151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Chemicals Management : Developments &amp; Expectations</a:t>
              </a:r>
            </a:p>
          </p:txBody>
        </p:sp>
        <p:sp>
          <p:nvSpPr>
            <p:cNvPr id="35" name="MIO_AGENDA_ELEMENT_ELEMENTNUMBER_7">
              <a:hlinkClick r:id="rId57" action="ppaction://hlinksldjump"/>
            </p:cNvPr>
            <p:cNvSpPr>
              <a:spLocks/>
            </p:cNvSpPr>
            <p:nvPr>
              <p:custDataLst>
                <p:tags r:id="rId27"/>
              </p:custDataLst>
            </p:nvPr>
          </p:nvSpPr>
          <p:spPr>
            <a:xfrm>
              <a:off x="550863" y="440151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7</a:t>
              </a:r>
            </a:p>
          </p:txBody>
        </p:sp>
        <p:sp>
          <p:nvSpPr>
            <p:cNvPr id="39" name="MIO_AGENDA_ELEMENT_TITEL_8">
              <a:hlinkClick r:id="rId58" action="ppaction://hlinksldjump"/>
            </p:cNvPr>
            <p:cNvSpPr>
              <a:spLocks/>
            </p:cNvSpPr>
            <p:nvPr>
              <p:custDataLst>
                <p:tags r:id="rId28"/>
              </p:custDataLst>
            </p:nvPr>
          </p:nvSpPr>
          <p:spPr>
            <a:xfrm>
              <a:off x="1774606" y="478712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PFAS : Need for Chemicals Elimination &amp; substitution</a:t>
              </a:r>
              <a:endParaRPr lang="en-US" sz="1400">
                <a:solidFill>
                  <a:schemeClr val="tx1"/>
                </a:solidFill>
                <a:latin typeface="+mj-lt"/>
              </a:endParaRPr>
            </a:p>
          </p:txBody>
        </p:sp>
        <p:sp>
          <p:nvSpPr>
            <p:cNvPr id="40" name="MIO_AGENDA_ELEMENT_ELEMENTNUMBER_8">
              <a:hlinkClick r:id="rId58" action="ppaction://hlinksldjump"/>
            </p:cNvPr>
            <p:cNvSpPr>
              <a:spLocks/>
            </p:cNvSpPr>
            <p:nvPr>
              <p:custDataLst>
                <p:tags r:id="rId29"/>
              </p:custDataLst>
            </p:nvPr>
          </p:nvSpPr>
          <p:spPr>
            <a:xfrm>
              <a:off x="550863" y="478712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8</a:t>
              </a:r>
            </a:p>
          </p:txBody>
        </p:sp>
        <p:sp>
          <p:nvSpPr>
            <p:cNvPr id="49" name="MIO_AGENDA_ELEMENT_TITEL_10">
              <a:hlinkClick r:id="rId59" action="ppaction://hlinksldjump"/>
            </p:cNvPr>
            <p:cNvSpPr>
              <a:spLocks/>
            </p:cNvSpPr>
            <p:nvPr>
              <p:custDataLst>
                <p:tags r:id="rId30"/>
              </p:custDataLst>
            </p:nvPr>
          </p:nvSpPr>
          <p:spPr>
            <a:xfrm>
              <a:off x="1774606" y="555835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Identifying and managing synergies, dependencies, and trade-offs</a:t>
              </a:r>
              <a:endParaRPr lang="en-US" sz="1400">
                <a:solidFill>
                  <a:schemeClr val="tx1"/>
                </a:solidFill>
                <a:latin typeface="+mj-lt"/>
              </a:endParaRPr>
            </a:p>
          </p:txBody>
        </p:sp>
        <p:sp>
          <p:nvSpPr>
            <p:cNvPr id="50" name="MIO_AGENDA_ELEMENT_ELEMENTNUMBER_10">
              <a:hlinkClick r:id="rId59" action="ppaction://hlinksldjump"/>
            </p:cNvPr>
            <p:cNvSpPr>
              <a:spLocks/>
            </p:cNvSpPr>
            <p:nvPr>
              <p:custDataLst>
                <p:tags r:id="rId31"/>
              </p:custDataLst>
            </p:nvPr>
          </p:nvSpPr>
          <p:spPr>
            <a:xfrm>
              <a:off x="550863" y="555835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10</a:t>
              </a:r>
            </a:p>
          </p:txBody>
        </p:sp>
        <p:sp>
          <p:nvSpPr>
            <p:cNvPr id="54" name="MIO_AGENDA_ELEMENT_TITEL_9"/>
            <p:cNvSpPr>
              <a:spLocks/>
            </p:cNvSpPr>
            <p:nvPr>
              <p:custDataLst>
                <p:tags r:id="rId32"/>
              </p:custDataLst>
            </p:nvPr>
          </p:nvSpPr>
          <p:spPr>
            <a:xfrm>
              <a:off x="1774606" y="5172740"/>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accent1"/>
                  </a:solidFill>
                  <a:latin typeface="+mj-lt"/>
                </a:rPr>
                <a:t>Social/Labor Welfare : Developments &amp; Expectations</a:t>
              </a:r>
            </a:p>
          </p:txBody>
        </p:sp>
        <p:sp>
          <p:nvSpPr>
            <p:cNvPr id="55" name="MIO_AGENDA_ELEMENT_ELEMENTNUMBER_9"/>
            <p:cNvSpPr>
              <a:spLocks/>
            </p:cNvSpPr>
            <p:nvPr>
              <p:custDataLst>
                <p:tags r:id="rId33"/>
              </p:custDataLst>
            </p:nvPr>
          </p:nvSpPr>
          <p:spPr>
            <a:xfrm>
              <a:off x="550863" y="5172740"/>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9</a:t>
              </a:r>
            </a:p>
          </p:txBody>
        </p:sp>
      </p:grpSp>
      <p:pic>
        <p:nvPicPr>
          <p:cNvPr id="44" name="Grafik 10">
            <a:extLst>
              <a:ext uri="{FF2B5EF4-FFF2-40B4-BE49-F238E27FC236}">
                <a16:creationId xmlns:a16="http://schemas.microsoft.com/office/drawing/2014/main" id="{19DB2F76-859F-59CB-254B-3A8B50E05B41}"/>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5" name="Rectangle 44">
            <a:extLst>
              <a:ext uri="{FF2B5EF4-FFF2-40B4-BE49-F238E27FC236}">
                <a16:creationId xmlns:a16="http://schemas.microsoft.com/office/drawing/2014/main" id="{7674B49D-EAAB-A934-3840-205DE115041A}"/>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46" name="Rectangle 45">
            <a:extLst>
              <a:ext uri="{FF2B5EF4-FFF2-40B4-BE49-F238E27FC236}">
                <a16:creationId xmlns:a16="http://schemas.microsoft.com/office/drawing/2014/main" id="{A4E778B3-32FD-BD5B-8A88-3BFFBC1E3ADF}"/>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47" name="Rectangle 46">
            <a:extLst>
              <a:ext uri="{FF2B5EF4-FFF2-40B4-BE49-F238E27FC236}">
                <a16:creationId xmlns:a16="http://schemas.microsoft.com/office/drawing/2014/main" id="{2FF82D39-6C14-0756-CF4A-00CDA41FFFB0}"/>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48" name="Date Placeholder 47">
            <a:extLst>
              <a:ext uri="{FF2B5EF4-FFF2-40B4-BE49-F238E27FC236}">
                <a16:creationId xmlns:a16="http://schemas.microsoft.com/office/drawing/2014/main" id="{A133EBAC-D3AC-30B4-347A-A91373CC4051}"/>
              </a:ext>
            </a:extLst>
          </p:cNvPr>
          <p:cNvSpPr>
            <a:spLocks noGrp="1"/>
          </p:cNvSpPr>
          <p:nvPr>
            <p:ph type="dt" sz="half" idx="10"/>
          </p:nvPr>
        </p:nvSpPr>
        <p:spPr/>
        <p:txBody>
          <a:bodyPr/>
          <a:lstStyle/>
          <a:p>
            <a:fld id="{C7DA1CA2-EB3E-4633-8C6D-9973C85FA6AE}" type="datetime1">
              <a:rPr lang="en-IN" smtClean="0"/>
              <a:t>08-12-2022</a:t>
            </a:fld>
            <a:endParaRPr lang="en-US"/>
          </a:p>
        </p:txBody>
      </p:sp>
      <p:sp>
        <p:nvSpPr>
          <p:cNvPr id="67" name="Footer Placeholder 66">
            <a:extLst>
              <a:ext uri="{FF2B5EF4-FFF2-40B4-BE49-F238E27FC236}">
                <a16:creationId xmlns:a16="http://schemas.microsoft.com/office/drawing/2014/main" id="{37A5DB0B-528B-6195-89F8-AB515EDB4C6E}"/>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0A984B6C-2905-9AE4-183D-42C2F0C318B3}"/>
              </a:ext>
            </a:extLst>
          </p:cNvPr>
          <p:cNvSpPr>
            <a:spLocks noGrp="1"/>
          </p:cNvSpPr>
          <p:nvPr>
            <p:ph type="sldNum" sz="quarter" idx="12"/>
          </p:nvPr>
        </p:nvSpPr>
        <p:spPr/>
        <p:txBody>
          <a:bodyPr/>
          <a:lstStyle/>
          <a:p>
            <a:fld id="{4915BD61-E5D5-4E4F-ADA0-6F3448AB9FA6}" type="slidenum">
              <a:rPr lang="en-US" smtClean="0"/>
              <a:pPr/>
              <a:t>34</a:t>
            </a:fld>
            <a:endParaRPr lang="en-US"/>
          </a:p>
        </p:txBody>
      </p:sp>
    </p:spTree>
    <p:extLst>
      <p:ext uri="{BB962C8B-B14F-4D97-AF65-F5344CB8AC3E}">
        <p14:creationId xmlns:p14="http://schemas.microsoft.com/office/powerpoint/2010/main" val="2187969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38726" y="1358001"/>
            <a:ext cx="6636718" cy="4930358"/>
          </a:xfrm>
          <a:prstGeom prst="rect">
            <a:avLst/>
          </a:prstGeom>
        </p:spPr>
      </p:pic>
      <p:pic>
        <p:nvPicPr>
          <p:cNvPr id="3" name="Grafik 10">
            <a:extLst>
              <a:ext uri="{FF2B5EF4-FFF2-40B4-BE49-F238E27FC236}">
                <a16:creationId xmlns:a16="http://schemas.microsoft.com/office/drawing/2014/main" id="{F1BDDF4F-A28A-6E94-2C85-C1F8441640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6" name="Rectangle 5">
            <a:extLst>
              <a:ext uri="{FF2B5EF4-FFF2-40B4-BE49-F238E27FC236}">
                <a16:creationId xmlns:a16="http://schemas.microsoft.com/office/drawing/2014/main" id="{D9F9C74D-6080-0675-5121-00C6A104D0B9}"/>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0A8F750-30D2-26C1-BDBD-997D58CA2BD9}"/>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8B6F009-2285-21C5-A757-8AFD92B131AB}"/>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5FDFF23-EA0D-305C-63E1-D64165B6D9BD}"/>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10" name="TextBox 9">
            <a:extLst>
              <a:ext uri="{FF2B5EF4-FFF2-40B4-BE49-F238E27FC236}">
                <a16:creationId xmlns:a16="http://schemas.microsoft.com/office/drawing/2014/main" id="{15597D51-4D33-89CB-0E66-FBCE8FC8A995}"/>
              </a:ext>
            </a:extLst>
          </p:cNvPr>
          <p:cNvSpPr txBox="1"/>
          <p:nvPr/>
        </p:nvSpPr>
        <p:spPr>
          <a:xfrm>
            <a:off x="571500" y="688509"/>
            <a:ext cx="10924456"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From Fair Wages towards &gt; Living Wages + Better Buying Practices</a:t>
            </a:r>
          </a:p>
        </p:txBody>
      </p:sp>
      <p:sp>
        <p:nvSpPr>
          <p:cNvPr id="11" name="Date Placeholder 10">
            <a:extLst>
              <a:ext uri="{FF2B5EF4-FFF2-40B4-BE49-F238E27FC236}">
                <a16:creationId xmlns:a16="http://schemas.microsoft.com/office/drawing/2014/main" id="{DE620778-F6AF-57FA-C5B6-DEC5F5DF1BCB}"/>
              </a:ext>
            </a:extLst>
          </p:cNvPr>
          <p:cNvSpPr>
            <a:spLocks noGrp="1"/>
          </p:cNvSpPr>
          <p:nvPr>
            <p:ph type="dt" sz="half" idx="10"/>
          </p:nvPr>
        </p:nvSpPr>
        <p:spPr/>
        <p:txBody>
          <a:bodyPr/>
          <a:lstStyle/>
          <a:p>
            <a:fld id="{40CBB6D0-CEA4-4071-8F93-99543D9E616B}" type="datetime1">
              <a:rPr lang="en-IN" smtClean="0"/>
              <a:t>08-12-2022</a:t>
            </a:fld>
            <a:endParaRPr lang="en-US"/>
          </a:p>
        </p:txBody>
      </p:sp>
      <p:sp>
        <p:nvSpPr>
          <p:cNvPr id="12" name="Footer Placeholder 11">
            <a:extLst>
              <a:ext uri="{FF2B5EF4-FFF2-40B4-BE49-F238E27FC236}">
                <a16:creationId xmlns:a16="http://schemas.microsoft.com/office/drawing/2014/main" id="{1E54846D-41F6-C63F-27DC-2D8E42635881}"/>
              </a:ext>
            </a:extLst>
          </p:cNvPr>
          <p:cNvSpPr>
            <a:spLocks noGrp="1"/>
          </p:cNvSpPr>
          <p:nvPr>
            <p:ph type="ftr" sz="quarter" idx="11"/>
          </p:nvPr>
        </p:nvSpPr>
        <p:spPr/>
        <p:txBody>
          <a:bodyPr/>
          <a:lstStyle/>
          <a:p>
            <a:r>
              <a:rPr lang="en-US"/>
              <a:t>Sustainability in Textiles : Expectations &amp; Trends</a:t>
            </a:r>
          </a:p>
        </p:txBody>
      </p:sp>
      <p:sp>
        <p:nvSpPr>
          <p:cNvPr id="13" name="Slide Number Placeholder 12">
            <a:extLst>
              <a:ext uri="{FF2B5EF4-FFF2-40B4-BE49-F238E27FC236}">
                <a16:creationId xmlns:a16="http://schemas.microsoft.com/office/drawing/2014/main" id="{07069F4A-71A7-025D-92D4-F661433821F1}"/>
              </a:ext>
            </a:extLst>
          </p:cNvPr>
          <p:cNvSpPr>
            <a:spLocks noGrp="1"/>
          </p:cNvSpPr>
          <p:nvPr>
            <p:ph type="sldNum" sz="quarter" idx="12"/>
          </p:nvPr>
        </p:nvSpPr>
        <p:spPr/>
        <p:txBody>
          <a:bodyPr/>
          <a:lstStyle/>
          <a:p>
            <a:fld id="{4915BD61-E5D5-4E4F-ADA0-6F3448AB9FA6}" type="slidenum">
              <a:rPr lang="en-US" smtClean="0"/>
              <a:pPr/>
              <a:t>35</a:t>
            </a:fld>
            <a:endParaRPr lang="en-US"/>
          </a:p>
        </p:txBody>
      </p:sp>
    </p:spTree>
    <p:extLst>
      <p:ext uri="{BB962C8B-B14F-4D97-AF65-F5344CB8AC3E}">
        <p14:creationId xmlns:p14="http://schemas.microsoft.com/office/powerpoint/2010/main" val="2409134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376" y="1447399"/>
            <a:ext cx="6055458" cy="4266862"/>
          </a:xfrm>
          <a:prstGeom prst="rect">
            <a:avLst/>
          </a:prstGeom>
        </p:spPr>
      </p:pic>
      <p:pic>
        <p:nvPicPr>
          <p:cNvPr id="7" name="Picture 6"/>
          <p:cNvPicPr>
            <a:picLocks noChangeAspect="1"/>
          </p:cNvPicPr>
          <p:nvPr/>
        </p:nvPicPr>
        <p:blipFill>
          <a:blip r:embed="rId3"/>
          <a:stretch>
            <a:fillRect/>
          </a:stretch>
        </p:blipFill>
        <p:spPr>
          <a:xfrm>
            <a:off x="7103345" y="2662164"/>
            <a:ext cx="4941918" cy="3281306"/>
          </a:xfrm>
          <a:prstGeom prst="rect">
            <a:avLst/>
          </a:prstGeom>
        </p:spPr>
      </p:pic>
      <p:sp>
        <p:nvSpPr>
          <p:cNvPr id="8" name="Plus 7"/>
          <p:cNvSpPr/>
          <p:nvPr/>
        </p:nvSpPr>
        <p:spPr>
          <a:xfrm>
            <a:off x="6455255" y="4202050"/>
            <a:ext cx="504070" cy="576080"/>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02845" y="1513188"/>
            <a:ext cx="352539" cy="304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062645" y="5802945"/>
            <a:ext cx="1224170" cy="656590"/>
          </a:xfrm>
          <a:prstGeom prst="rect">
            <a:avLst/>
          </a:prstGeom>
          <a:noFill/>
        </p:spPr>
        <p:txBody>
          <a:bodyPr wrap="square" lIns="0" rtlCol="0">
            <a:spAutoFit/>
          </a:bodyPr>
          <a:lstStyle/>
          <a:p>
            <a:pPr algn="ctr">
              <a:lnSpc>
                <a:spcPts val="2200"/>
              </a:lnSpc>
              <a:buClr>
                <a:schemeClr val="tx2"/>
              </a:buClr>
            </a:pPr>
            <a:r>
              <a:rPr lang="en-US" sz="1400"/>
              <a:t>SAC LCA study</a:t>
            </a:r>
          </a:p>
        </p:txBody>
      </p:sp>
      <p:pic>
        <p:nvPicPr>
          <p:cNvPr id="3" name="Grafik 10">
            <a:extLst>
              <a:ext uri="{FF2B5EF4-FFF2-40B4-BE49-F238E27FC236}">
                <a16:creationId xmlns:a16="http://schemas.microsoft.com/office/drawing/2014/main" id="{442C4FC6-9249-1062-F2E4-923C7746DB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 name="Rectangle 3">
            <a:extLst>
              <a:ext uri="{FF2B5EF4-FFF2-40B4-BE49-F238E27FC236}">
                <a16:creationId xmlns:a16="http://schemas.microsoft.com/office/drawing/2014/main" id="{D9E15BC3-85FD-96E8-8A21-11DF739AFC7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FCD04A9-485F-1950-15B2-E88F159DB95E}"/>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1139000-AF42-4887-2EC1-989C351855EB}"/>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EAB506F-6B1B-A3ED-43CE-732412E891FF}"/>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11" name="TextBox 10">
            <a:extLst>
              <a:ext uri="{FF2B5EF4-FFF2-40B4-BE49-F238E27FC236}">
                <a16:creationId xmlns:a16="http://schemas.microsoft.com/office/drawing/2014/main" id="{81C3FC75-CEDB-3A11-BB12-F98C8950B887}"/>
              </a:ext>
            </a:extLst>
          </p:cNvPr>
          <p:cNvSpPr txBox="1"/>
          <p:nvPr/>
        </p:nvSpPr>
        <p:spPr>
          <a:xfrm>
            <a:off x="571500" y="688509"/>
            <a:ext cx="7756016" cy="523220"/>
          </a:xfrm>
          <a:prstGeom prst="rect">
            <a:avLst/>
          </a:prstGeom>
          <a:solidFill>
            <a:srgbClr val="00769F"/>
          </a:solidFill>
        </p:spPr>
        <p:txBody>
          <a:bodyPr wrap="square">
            <a:spAutoFit/>
          </a:bodyPr>
          <a:lstStyle/>
          <a:p>
            <a:r>
              <a:rPr lang="fr-FR" altLang="en-US" sz="2800" err="1">
                <a:solidFill>
                  <a:schemeClr val="bg1"/>
                </a:solidFill>
                <a:latin typeface="+mj-lt"/>
                <a:cs typeface="Arial" panose="020B0604020202020204" pitchFamily="34" charset="0"/>
              </a:rPr>
              <a:t>Considerations</a:t>
            </a:r>
            <a:r>
              <a:rPr lang="fr-FR" altLang="en-US" sz="2800">
                <a:solidFill>
                  <a:schemeClr val="bg1"/>
                </a:solidFill>
                <a:latin typeface="+mj-lt"/>
                <a:cs typeface="Arial" panose="020B0604020202020204" pitchFamily="34" charset="0"/>
              </a:rPr>
              <a:t> for </a:t>
            </a:r>
            <a:r>
              <a:rPr lang="fr-FR" altLang="en-US" sz="2800" err="1">
                <a:solidFill>
                  <a:schemeClr val="bg1"/>
                </a:solidFill>
                <a:latin typeface="+mj-lt"/>
                <a:cs typeface="Arial" panose="020B0604020202020204" pitchFamily="34" charset="0"/>
              </a:rPr>
              <a:t>Environmental</a:t>
            </a:r>
            <a:r>
              <a:rPr lang="fr-FR" altLang="en-US" sz="2800">
                <a:solidFill>
                  <a:schemeClr val="bg1"/>
                </a:solidFill>
                <a:latin typeface="+mj-lt"/>
                <a:cs typeface="Arial" panose="020B0604020202020204" pitchFamily="34" charset="0"/>
              </a:rPr>
              <a:t> + Social LCA</a:t>
            </a:r>
            <a:endParaRPr lang="en-US" altLang="en-US" sz="2800">
              <a:solidFill>
                <a:schemeClr val="bg1"/>
              </a:solidFill>
              <a:latin typeface="+mj-lt"/>
              <a:cs typeface="Arial" panose="020B0604020202020204" pitchFamily="34" charset="0"/>
            </a:endParaRPr>
          </a:p>
        </p:txBody>
      </p:sp>
      <p:sp>
        <p:nvSpPr>
          <p:cNvPr id="12" name="Date Placeholder 11">
            <a:extLst>
              <a:ext uri="{FF2B5EF4-FFF2-40B4-BE49-F238E27FC236}">
                <a16:creationId xmlns:a16="http://schemas.microsoft.com/office/drawing/2014/main" id="{6CB1D78B-6FE6-2124-8D65-3E9AD62592E3}"/>
              </a:ext>
            </a:extLst>
          </p:cNvPr>
          <p:cNvSpPr>
            <a:spLocks noGrp="1"/>
          </p:cNvSpPr>
          <p:nvPr>
            <p:ph type="dt" sz="half" idx="2"/>
          </p:nvPr>
        </p:nvSpPr>
        <p:spPr/>
        <p:txBody>
          <a:bodyPr/>
          <a:lstStyle/>
          <a:p>
            <a:fld id="{2CF462D8-3FBE-4213-A768-10E46491F804}" type="datetime1">
              <a:rPr lang="en-IN" smtClean="0"/>
              <a:t>08-12-2022</a:t>
            </a:fld>
            <a:endParaRPr lang="en-US"/>
          </a:p>
        </p:txBody>
      </p:sp>
      <p:sp>
        <p:nvSpPr>
          <p:cNvPr id="15" name="Footer Placeholder 14">
            <a:extLst>
              <a:ext uri="{FF2B5EF4-FFF2-40B4-BE49-F238E27FC236}">
                <a16:creationId xmlns:a16="http://schemas.microsoft.com/office/drawing/2014/main" id="{E8CB160A-09DF-A4A0-D5DC-09C4359AABBE}"/>
              </a:ext>
            </a:extLst>
          </p:cNvPr>
          <p:cNvSpPr>
            <a:spLocks noGrp="1"/>
          </p:cNvSpPr>
          <p:nvPr>
            <p:ph type="ftr" sz="quarter" idx="11"/>
          </p:nvPr>
        </p:nvSpPr>
        <p:spPr/>
        <p:txBody>
          <a:bodyPr/>
          <a:lstStyle/>
          <a:p>
            <a:r>
              <a:rPr lang="en-US"/>
              <a:t>Sustainability in Textiles : Expectations &amp; Trends</a:t>
            </a:r>
            <a:endParaRPr lang="en-GB"/>
          </a:p>
        </p:txBody>
      </p:sp>
      <p:sp>
        <p:nvSpPr>
          <p:cNvPr id="16" name="Slide Number Placeholder 15">
            <a:extLst>
              <a:ext uri="{FF2B5EF4-FFF2-40B4-BE49-F238E27FC236}">
                <a16:creationId xmlns:a16="http://schemas.microsoft.com/office/drawing/2014/main" id="{2EA2E9E2-0F76-CF98-CC7A-2485F9E17BD8}"/>
              </a:ext>
            </a:extLst>
          </p:cNvPr>
          <p:cNvSpPr>
            <a:spLocks noGrp="1"/>
          </p:cNvSpPr>
          <p:nvPr>
            <p:ph type="sldNum" sz="quarter" idx="12"/>
          </p:nvPr>
        </p:nvSpPr>
        <p:spPr/>
        <p:txBody>
          <a:bodyPr/>
          <a:lstStyle/>
          <a:p>
            <a:fld id="{4915BD61-E5D5-4E4F-ADA0-6F3448AB9FA6}" type="slidenum">
              <a:rPr lang="en-GB" smtClean="0"/>
              <a:pPr/>
              <a:t>36</a:t>
            </a:fld>
            <a:endParaRPr lang="en-GB"/>
          </a:p>
        </p:txBody>
      </p:sp>
    </p:spTree>
    <p:extLst>
      <p:ext uri="{BB962C8B-B14F-4D97-AF65-F5344CB8AC3E}">
        <p14:creationId xmlns:p14="http://schemas.microsoft.com/office/powerpoint/2010/main" val="11616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sp>
        <p:nvSpPr>
          <p:cNvPr id="3" name="Text Placeholder 2"/>
          <p:cNvSpPr>
            <a:spLocks noGrp="1"/>
          </p:cNvSpPr>
          <p:nvPr>
            <p:ph type="body" sz="quarter" idx="13"/>
          </p:nvPr>
        </p:nvSpPr>
        <p:spPr/>
        <p:txBody>
          <a:bodyPr/>
          <a:lstStyle/>
          <a:p>
            <a:endParaRPr lang="en-US">
              <a:latin typeface="+mj-lt"/>
            </a:endParaRP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10">
              <a:extLst>
                <a:ext uri="{FF2B5EF4-FFF2-40B4-BE49-F238E27FC236}">
                  <a16:creationId xmlns:a16="http://schemas.microsoft.com/office/drawing/2014/main" id="{910E0FB9-9C14-40E8-8B5A-ACAE1312B09E}"/>
                </a:ext>
              </a:extLst>
            </p:cNvPr>
            <p:cNvGrpSpPr/>
            <p:nvPr>
              <p:custDataLst>
                <p:tags r:id="rId4"/>
              </p:custDataLst>
            </p:nvPr>
          </p:nvGrpSpPr>
          <p:grpSpPr>
            <a:xfrm>
              <a:off x="550436" y="5558353"/>
              <a:ext cx="11088687" cy="391187"/>
              <a:chOff x="550863" y="2061604"/>
              <a:chExt cx="11088687" cy="504070"/>
            </a:xfrm>
          </p:grpSpPr>
          <p:sp>
            <p:nvSpPr>
              <p:cNvPr id="57" name="MIO_AGENDA_ELEMENT_DECORATOR_10">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10">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MIO_AGENDA_ELEMENT_DECORATOR_9">
              <a:extLst>
                <a:ext uri="{FF2B5EF4-FFF2-40B4-BE49-F238E27FC236}">
                  <a16:creationId xmlns:a16="http://schemas.microsoft.com/office/drawing/2014/main" id="{EA9C22A2-0157-4943-BFD2-C49AEA9DC67E}"/>
                </a:ext>
              </a:extLst>
            </p:cNvPr>
            <p:cNvGrpSpPr/>
            <p:nvPr>
              <p:custDataLst>
                <p:tags r:id="rId5"/>
              </p:custDataLst>
            </p:nvPr>
          </p:nvGrpSpPr>
          <p:grpSpPr>
            <a:xfrm>
              <a:off x="550863" y="5172740"/>
              <a:ext cx="11088687" cy="391187"/>
              <a:chOff x="550863" y="2061604"/>
              <a:chExt cx="11088687" cy="504070"/>
            </a:xfrm>
          </p:grpSpPr>
          <p:sp>
            <p:nvSpPr>
              <p:cNvPr id="47" name="MIO_AGENDA_ELEMENT_DECORATOR_9">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MIO_AGENDA_ELEMENT_DECORATOR_9"/>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8">
              <a:extLst>
                <a:ext uri="{FF2B5EF4-FFF2-40B4-BE49-F238E27FC236}">
                  <a16:creationId xmlns:a16="http://schemas.microsoft.com/office/drawing/2014/main" id="{EA9C22A2-0157-4943-BFD2-C49AEA9DC67E}"/>
                </a:ext>
              </a:extLst>
            </p:cNvPr>
            <p:cNvGrpSpPr/>
            <p:nvPr>
              <p:custDataLst>
                <p:tags r:id="rId6"/>
              </p:custDataLst>
            </p:nvPr>
          </p:nvGrpSpPr>
          <p:grpSpPr>
            <a:xfrm>
              <a:off x="550863" y="4787128"/>
              <a:ext cx="11088687" cy="391187"/>
              <a:chOff x="550863" y="2061604"/>
              <a:chExt cx="11088687" cy="504070"/>
            </a:xfrm>
          </p:grpSpPr>
          <p:sp>
            <p:nvSpPr>
              <p:cNvPr id="42" name="MIO_AGENDA_ELEMENT_DECORATOR_8">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3" name="MIO_AGENDA_ELEMENT_DECORATOR_8"/>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MIO_AGENDA_ELEMENT_DECORATOR_7">
              <a:extLst>
                <a:ext uri="{FF2B5EF4-FFF2-40B4-BE49-F238E27FC236}">
                  <a16:creationId xmlns:a16="http://schemas.microsoft.com/office/drawing/2014/main" id="{EA9C22A2-0157-4943-BFD2-C49AEA9DC67E}"/>
                </a:ext>
              </a:extLst>
            </p:cNvPr>
            <p:cNvGrpSpPr/>
            <p:nvPr>
              <p:custDataLst>
                <p:tags r:id="rId7"/>
              </p:custDataLst>
            </p:nvPr>
          </p:nvGrpSpPr>
          <p:grpSpPr>
            <a:xfrm>
              <a:off x="550863" y="4401515"/>
              <a:ext cx="11088687" cy="391187"/>
              <a:chOff x="550863" y="2061604"/>
              <a:chExt cx="11088687" cy="504070"/>
            </a:xfrm>
          </p:grpSpPr>
          <p:sp>
            <p:nvSpPr>
              <p:cNvPr id="37" name="MIO_AGENDA_ELEMENT_DECORATOR_7">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MIO_AGENDA_ELEMENT_DECORATOR_7"/>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MIO_AGENDA_ELEMENT_DECORATOR_6">
              <a:extLst>
                <a:ext uri="{FF2B5EF4-FFF2-40B4-BE49-F238E27FC236}">
                  <a16:creationId xmlns:a16="http://schemas.microsoft.com/office/drawing/2014/main" id="{EA9C22A2-0157-4943-BFD2-C49AEA9DC67E}"/>
                </a:ext>
              </a:extLst>
            </p:cNvPr>
            <p:cNvGrpSpPr/>
            <p:nvPr>
              <p:custDataLst>
                <p:tags r:id="rId8"/>
              </p:custDataLst>
            </p:nvPr>
          </p:nvGrpSpPr>
          <p:grpSpPr>
            <a:xfrm>
              <a:off x="550863" y="4015903"/>
              <a:ext cx="11088687" cy="391187"/>
              <a:chOff x="550863" y="2061604"/>
              <a:chExt cx="11088687" cy="504070"/>
            </a:xfrm>
          </p:grpSpPr>
          <p:sp>
            <p:nvSpPr>
              <p:cNvPr id="32" name="MIO_AGENDA_ELEMENT_DECORATOR_6">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MIO_AGENDA_ELEMENT_DECORATOR_6"/>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MIO_AGENDA_ELEMENT_DECORATOR_5">
              <a:extLst>
                <a:ext uri="{FF2B5EF4-FFF2-40B4-BE49-F238E27FC236}">
                  <a16:creationId xmlns:a16="http://schemas.microsoft.com/office/drawing/2014/main" id="{EA9C22A2-0157-4943-BFD2-C49AEA9DC67E}"/>
                </a:ext>
              </a:extLst>
            </p:cNvPr>
            <p:cNvGrpSpPr/>
            <p:nvPr>
              <p:custDataLst>
                <p:tags r:id="rId9"/>
              </p:custDataLst>
            </p:nvPr>
          </p:nvGrpSpPr>
          <p:grpSpPr>
            <a:xfrm>
              <a:off x="550863" y="3630290"/>
              <a:ext cx="11088687" cy="391187"/>
              <a:chOff x="550863" y="2061604"/>
              <a:chExt cx="11088687" cy="504070"/>
            </a:xfrm>
          </p:grpSpPr>
          <p:sp>
            <p:nvSpPr>
              <p:cNvPr id="27" name="MIO_AGENDA_ELEMENT_DECORATOR_5">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MIO_AGENDA_ELEMENT_DECORATOR_5"/>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MIO_AGENDA_ELEMENT_DECORATOR_4">
              <a:extLst>
                <a:ext uri="{FF2B5EF4-FFF2-40B4-BE49-F238E27FC236}">
                  <a16:creationId xmlns:a16="http://schemas.microsoft.com/office/drawing/2014/main" id="{EA9C22A2-0157-4943-BFD2-C49AEA9DC67E}"/>
                </a:ext>
              </a:extLst>
            </p:cNvPr>
            <p:cNvGrpSpPr/>
            <p:nvPr>
              <p:custDataLst>
                <p:tags r:id="rId10"/>
              </p:custDataLst>
            </p:nvPr>
          </p:nvGrpSpPr>
          <p:grpSpPr>
            <a:xfrm>
              <a:off x="550863" y="3244678"/>
              <a:ext cx="11088687" cy="391187"/>
              <a:chOff x="550863" y="2061604"/>
              <a:chExt cx="11088687" cy="504070"/>
            </a:xfrm>
          </p:grpSpPr>
          <p:sp>
            <p:nvSpPr>
              <p:cNvPr id="22" name="MIO_AGENDA_ELEMENT_DECORATOR_4">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3" name="MIO_AGENDA_ELEMENT_DECORATOR_4"/>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MIO_AGENDA_ELEMENT_DECORATOR_3">
              <a:extLst>
                <a:ext uri="{FF2B5EF4-FFF2-40B4-BE49-F238E27FC236}">
                  <a16:creationId xmlns:a16="http://schemas.microsoft.com/office/drawing/2014/main" id="{EA9C22A2-0157-4943-BFD2-C49AEA9DC67E}"/>
                </a:ext>
              </a:extLst>
            </p:cNvPr>
            <p:cNvGrpSpPr/>
            <p:nvPr>
              <p:custDataLst>
                <p:tags r:id="rId11"/>
              </p:custDataLst>
            </p:nvPr>
          </p:nvGrpSpPr>
          <p:grpSpPr>
            <a:xfrm>
              <a:off x="550863" y="2859065"/>
              <a:ext cx="11088687" cy="391187"/>
              <a:chOff x="550863" y="2061604"/>
              <a:chExt cx="11088687" cy="504070"/>
            </a:xfrm>
          </p:grpSpPr>
          <p:sp>
            <p:nvSpPr>
              <p:cNvPr id="17" name="MIO_AGENDA_ELEMENT_DECORATOR_3">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8" name="MIO_AGENDA_ELEMENT_DECORATOR_3"/>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MIO_AGENDA_ELEMENT_DECORATOR_2">
              <a:extLst>
                <a:ext uri="{FF2B5EF4-FFF2-40B4-BE49-F238E27FC236}">
                  <a16:creationId xmlns:a16="http://schemas.microsoft.com/office/drawing/2014/main" id="{EA9C22A2-0157-4943-BFD2-C49AEA9DC67E}"/>
                </a:ext>
              </a:extLst>
            </p:cNvPr>
            <p:cNvGrpSpPr/>
            <p:nvPr>
              <p:custDataLst>
                <p:tags r:id="rId12"/>
              </p:custDataLst>
            </p:nvPr>
          </p:nvGrpSpPr>
          <p:grpSpPr>
            <a:xfrm>
              <a:off x="550863" y="2473452"/>
              <a:ext cx="11088687" cy="391187"/>
              <a:chOff x="550863" y="2061604"/>
              <a:chExt cx="11088687" cy="504070"/>
            </a:xfrm>
          </p:grpSpPr>
          <p:sp>
            <p:nvSpPr>
              <p:cNvPr id="12" name="MIO_AGENDA_ELEMENT_DECORATOR_2">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 name="MIO_AGENDA_ELEMENT_DECORATOR_2"/>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MIO_AGENDA_ELEMENT_DECORATOR_1">
              <a:extLst>
                <a:ext uri="{FF2B5EF4-FFF2-40B4-BE49-F238E27FC236}">
                  <a16:creationId xmlns:a16="http://schemas.microsoft.com/office/drawing/2014/main" id="{EA9C22A2-0157-4943-BFD2-C49AEA9DC67E}"/>
                </a:ext>
              </a:extLst>
            </p:cNvPr>
            <p:cNvGrpSpPr/>
            <p:nvPr>
              <p:custDataLst>
                <p:tags r:id="rId13"/>
              </p:custDataLst>
            </p:nvPr>
          </p:nvGrpSpPr>
          <p:grpSpPr>
            <a:xfrm>
              <a:off x="550863" y="2087839"/>
              <a:ext cx="11088687" cy="391187"/>
              <a:chOff x="550863" y="2061604"/>
              <a:chExt cx="11088687" cy="504070"/>
            </a:xfrm>
          </p:grpSpPr>
          <p:sp>
            <p:nvSpPr>
              <p:cNvPr id="7" name="MIO_AGENDA_ELEMENT_DECORATOR_1">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MIO_AGENDA_ELEMENT_DECORATOR_1"/>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MIO_AGENDA_ELEMENT_TITEL_1">
              <a:hlinkClick r:id="rId51" action="ppaction://hlinksldjump"/>
            </p:cNvPr>
            <p:cNvSpPr>
              <a:spLocks/>
            </p:cNvSpPr>
            <p:nvPr>
              <p:custDataLst>
                <p:tags r:id="rId14"/>
              </p:custDataLst>
            </p:nvPr>
          </p:nvSpPr>
          <p:spPr>
            <a:xfrm>
              <a:off x="1774606" y="2087839"/>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THE Impact</a:t>
              </a:r>
            </a:p>
          </p:txBody>
        </p:sp>
        <p:sp>
          <p:nvSpPr>
            <p:cNvPr id="5" name="MIO_AGENDA_ELEMENT_ELEMENTNUMBER_1">
              <a:hlinkClick r:id="rId51" action="ppaction://hlinksldjump"/>
            </p:cNvPr>
            <p:cNvSpPr>
              <a:spLocks/>
            </p:cNvSpPr>
            <p:nvPr>
              <p:custDataLst>
                <p:tags r:id="rId15"/>
              </p:custDataLst>
            </p:nvPr>
          </p:nvSpPr>
          <p:spPr>
            <a:xfrm>
              <a:off x="550863" y="2087839"/>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a:t>
              </a:r>
            </a:p>
          </p:txBody>
        </p:sp>
        <p:sp>
          <p:nvSpPr>
            <p:cNvPr id="9" name="MIO_AGENDA_ELEMENT_TITEL_2">
              <a:hlinkClick r:id="rId52" action="ppaction://hlinksldjump"/>
            </p:cNvPr>
            <p:cNvSpPr>
              <a:spLocks/>
            </p:cNvSpPr>
            <p:nvPr>
              <p:custDataLst>
                <p:tags r:id="rId16"/>
              </p:custDataLst>
            </p:nvPr>
          </p:nvSpPr>
          <p:spPr>
            <a:xfrm>
              <a:off x="1774606" y="2473452"/>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Stakeholder Response</a:t>
              </a:r>
            </a:p>
          </p:txBody>
        </p:sp>
        <p:sp>
          <p:nvSpPr>
            <p:cNvPr id="10" name="MIO_AGENDA_ELEMENT_ELEMENTNUMBER_2">
              <a:hlinkClick r:id="rId52" action="ppaction://hlinksldjump"/>
            </p:cNvPr>
            <p:cNvSpPr>
              <a:spLocks/>
            </p:cNvSpPr>
            <p:nvPr>
              <p:custDataLst>
                <p:tags r:id="rId17"/>
              </p:custDataLst>
            </p:nvPr>
          </p:nvSpPr>
          <p:spPr>
            <a:xfrm>
              <a:off x="550863" y="2473452"/>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2</a:t>
              </a:r>
            </a:p>
          </p:txBody>
        </p:sp>
        <p:sp>
          <p:nvSpPr>
            <p:cNvPr id="14" name="MIO_AGENDA_ELEMENT_TITEL_3">
              <a:hlinkClick r:id="rId53" action="ppaction://hlinksldjump"/>
            </p:cNvPr>
            <p:cNvSpPr>
              <a:spLocks/>
            </p:cNvSpPr>
            <p:nvPr>
              <p:custDataLst>
                <p:tags r:id="rId18"/>
              </p:custDataLst>
            </p:nvPr>
          </p:nvSpPr>
          <p:spPr>
            <a:xfrm>
              <a:off x="1774606" y="285906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Managing Emissions</a:t>
              </a:r>
            </a:p>
          </p:txBody>
        </p:sp>
        <p:sp>
          <p:nvSpPr>
            <p:cNvPr id="15" name="MIO_AGENDA_ELEMENT_ELEMENTNUMBER_3">
              <a:hlinkClick r:id="rId53" action="ppaction://hlinksldjump"/>
            </p:cNvPr>
            <p:cNvSpPr>
              <a:spLocks/>
            </p:cNvSpPr>
            <p:nvPr>
              <p:custDataLst>
                <p:tags r:id="rId19"/>
              </p:custDataLst>
            </p:nvPr>
          </p:nvSpPr>
          <p:spPr>
            <a:xfrm>
              <a:off x="550863" y="285906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3</a:t>
              </a:r>
            </a:p>
          </p:txBody>
        </p:sp>
        <p:sp>
          <p:nvSpPr>
            <p:cNvPr id="19" name="MIO_AGENDA_ELEMENT_TITEL_4">
              <a:hlinkClick r:id="rId54" action="ppaction://hlinksldjump"/>
            </p:cNvPr>
            <p:cNvSpPr>
              <a:spLocks/>
            </p:cNvSpPr>
            <p:nvPr>
              <p:custDataLst>
                <p:tags r:id="rId20"/>
              </p:custDataLst>
            </p:nvPr>
          </p:nvSpPr>
          <p:spPr>
            <a:xfrm>
              <a:off x="1774606" y="324467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Microplastics : Developments &amp; Expectations</a:t>
              </a:r>
            </a:p>
          </p:txBody>
        </p:sp>
        <p:sp>
          <p:nvSpPr>
            <p:cNvPr id="20" name="MIO_AGENDA_ELEMENT_ELEMENTNUMBER_4">
              <a:hlinkClick r:id="rId54" action="ppaction://hlinksldjump"/>
            </p:cNvPr>
            <p:cNvSpPr>
              <a:spLocks/>
            </p:cNvSpPr>
            <p:nvPr>
              <p:custDataLst>
                <p:tags r:id="rId21"/>
              </p:custDataLst>
            </p:nvPr>
          </p:nvSpPr>
          <p:spPr>
            <a:xfrm>
              <a:off x="550863" y="324467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4</a:t>
              </a:r>
            </a:p>
          </p:txBody>
        </p:sp>
        <p:sp>
          <p:nvSpPr>
            <p:cNvPr id="24" name="MIO_AGENDA_ELEMENT_TITEL_5">
              <a:hlinkClick r:id="rId55" action="ppaction://hlinksldjump"/>
            </p:cNvPr>
            <p:cNvSpPr>
              <a:spLocks/>
            </p:cNvSpPr>
            <p:nvPr>
              <p:custDataLst>
                <p:tags r:id="rId22"/>
              </p:custDataLst>
            </p:nvPr>
          </p:nvSpPr>
          <p:spPr>
            <a:xfrm>
              <a:off x="1774606" y="363029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Valuing Water</a:t>
              </a:r>
            </a:p>
          </p:txBody>
        </p:sp>
        <p:sp>
          <p:nvSpPr>
            <p:cNvPr id="25" name="MIO_AGENDA_ELEMENT_ELEMENTNUMBER_5">
              <a:hlinkClick r:id="rId55" action="ppaction://hlinksldjump"/>
            </p:cNvPr>
            <p:cNvSpPr>
              <a:spLocks/>
            </p:cNvSpPr>
            <p:nvPr>
              <p:custDataLst>
                <p:tags r:id="rId23"/>
              </p:custDataLst>
            </p:nvPr>
          </p:nvSpPr>
          <p:spPr>
            <a:xfrm>
              <a:off x="550863" y="363029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5</a:t>
              </a:r>
            </a:p>
          </p:txBody>
        </p:sp>
        <p:sp>
          <p:nvSpPr>
            <p:cNvPr id="29" name="MIO_AGENDA_ELEMENT_TITEL_6">
              <a:hlinkClick r:id="rId56" action="ppaction://hlinksldjump"/>
            </p:cNvPr>
            <p:cNvSpPr>
              <a:spLocks/>
            </p:cNvSpPr>
            <p:nvPr>
              <p:custDataLst>
                <p:tags r:id="rId24"/>
              </p:custDataLst>
            </p:nvPr>
          </p:nvSpPr>
          <p:spPr>
            <a:xfrm>
              <a:off x="1774606" y="401590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Putting Textile Waste to Work</a:t>
              </a:r>
              <a:endParaRPr lang="en-US" sz="1400">
                <a:solidFill>
                  <a:schemeClr val="tx1"/>
                </a:solidFill>
                <a:latin typeface="+mj-lt"/>
              </a:endParaRPr>
            </a:p>
          </p:txBody>
        </p:sp>
        <p:sp>
          <p:nvSpPr>
            <p:cNvPr id="30" name="MIO_AGENDA_ELEMENT_ELEMENTNUMBER_6">
              <a:hlinkClick r:id="rId56" action="ppaction://hlinksldjump"/>
            </p:cNvPr>
            <p:cNvSpPr>
              <a:spLocks/>
            </p:cNvSpPr>
            <p:nvPr>
              <p:custDataLst>
                <p:tags r:id="rId25"/>
              </p:custDataLst>
            </p:nvPr>
          </p:nvSpPr>
          <p:spPr>
            <a:xfrm>
              <a:off x="550863" y="401590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6</a:t>
              </a:r>
            </a:p>
          </p:txBody>
        </p:sp>
        <p:sp>
          <p:nvSpPr>
            <p:cNvPr id="34" name="MIO_AGENDA_ELEMENT_TITEL_7">
              <a:hlinkClick r:id="rId57" action="ppaction://hlinksldjump"/>
            </p:cNvPr>
            <p:cNvSpPr>
              <a:spLocks/>
            </p:cNvSpPr>
            <p:nvPr>
              <p:custDataLst>
                <p:tags r:id="rId26"/>
              </p:custDataLst>
            </p:nvPr>
          </p:nvSpPr>
          <p:spPr>
            <a:xfrm>
              <a:off x="1774606" y="440151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Chemicals Management : Developments &amp; Expectations</a:t>
              </a:r>
            </a:p>
          </p:txBody>
        </p:sp>
        <p:sp>
          <p:nvSpPr>
            <p:cNvPr id="35" name="MIO_AGENDA_ELEMENT_ELEMENTNUMBER_7">
              <a:hlinkClick r:id="rId57" action="ppaction://hlinksldjump"/>
            </p:cNvPr>
            <p:cNvSpPr>
              <a:spLocks/>
            </p:cNvSpPr>
            <p:nvPr>
              <p:custDataLst>
                <p:tags r:id="rId27"/>
              </p:custDataLst>
            </p:nvPr>
          </p:nvSpPr>
          <p:spPr>
            <a:xfrm>
              <a:off x="550863" y="440151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7</a:t>
              </a:r>
            </a:p>
          </p:txBody>
        </p:sp>
        <p:sp>
          <p:nvSpPr>
            <p:cNvPr id="39" name="MIO_AGENDA_ELEMENT_TITEL_8">
              <a:hlinkClick r:id="rId58" action="ppaction://hlinksldjump"/>
            </p:cNvPr>
            <p:cNvSpPr>
              <a:spLocks/>
            </p:cNvSpPr>
            <p:nvPr>
              <p:custDataLst>
                <p:tags r:id="rId28"/>
              </p:custDataLst>
            </p:nvPr>
          </p:nvSpPr>
          <p:spPr>
            <a:xfrm>
              <a:off x="1774606" y="478712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PFAS : Need for Chemicals Elimination &amp; substitution</a:t>
              </a:r>
              <a:endParaRPr lang="en-US" sz="1400">
                <a:solidFill>
                  <a:schemeClr val="tx1"/>
                </a:solidFill>
                <a:latin typeface="+mj-lt"/>
              </a:endParaRPr>
            </a:p>
          </p:txBody>
        </p:sp>
        <p:sp>
          <p:nvSpPr>
            <p:cNvPr id="40" name="MIO_AGENDA_ELEMENT_ELEMENTNUMBER_8">
              <a:hlinkClick r:id="rId58" action="ppaction://hlinksldjump"/>
            </p:cNvPr>
            <p:cNvSpPr>
              <a:spLocks/>
            </p:cNvSpPr>
            <p:nvPr>
              <p:custDataLst>
                <p:tags r:id="rId29"/>
              </p:custDataLst>
            </p:nvPr>
          </p:nvSpPr>
          <p:spPr>
            <a:xfrm>
              <a:off x="550863" y="478712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8</a:t>
              </a:r>
            </a:p>
          </p:txBody>
        </p:sp>
        <p:sp>
          <p:nvSpPr>
            <p:cNvPr id="44" name="MIO_AGENDA_ELEMENT_TITEL_9">
              <a:hlinkClick r:id="rId59" action="ppaction://hlinksldjump"/>
            </p:cNvPr>
            <p:cNvSpPr>
              <a:spLocks/>
            </p:cNvSpPr>
            <p:nvPr>
              <p:custDataLst>
                <p:tags r:id="rId30"/>
              </p:custDataLst>
            </p:nvPr>
          </p:nvSpPr>
          <p:spPr>
            <a:xfrm>
              <a:off x="1774606" y="517274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Social/Labor Welfare : Developments &amp; Expectations</a:t>
              </a:r>
            </a:p>
          </p:txBody>
        </p:sp>
        <p:sp>
          <p:nvSpPr>
            <p:cNvPr id="45" name="MIO_AGENDA_ELEMENT_ELEMENTNUMBER_9">
              <a:hlinkClick r:id="rId59" action="ppaction://hlinksldjump"/>
            </p:cNvPr>
            <p:cNvSpPr>
              <a:spLocks/>
            </p:cNvSpPr>
            <p:nvPr>
              <p:custDataLst>
                <p:tags r:id="rId31"/>
              </p:custDataLst>
            </p:nvPr>
          </p:nvSpPr>
          <p:spPr>
            <a:xfrm>
              <a:off x="550863" y="517274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9</a:t>
              </a:r>
            </a:p>
          </p:txBody>
        </p:sp>
        <p:sp>
          <p:nvSpPr>
            <p:cNvPr id="54" name="MIO_AGENDA_ELEMENT_TITEL_10"/>
            <p:cNvSpPr>
              <a:spLocks/>
            </p:cNvSpPr>
            <p:nvPr>
              <p:custDataLst>
                <p:tags r:id="rId32"/>
              </p:custDataLst>
            </p:nvPr>
          </p:nvSpPr>
          <p:spPr>
            <a:xfrm>
              <a:off x="1774606" y="5558353"/>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accent1"/>
                  </a:solidFill>
                  <a:latin typeface="+mj-lt"/>
                </a:rPr>
                <a:t>Identifying and managing synergies, dependencies, and trade-offs</a:t>
              </a:r>
              <a:endParaRPr lang="en-US" sz="1400">
                <a:solidFill>
                  <a:schemeClr val="accent1"/>
                </a:solidFill>
                <a:latin typeface="+mj-lt"/>
              </a:endParaRPr>
            </a:p>
          </p:txBody>
        </p:sp>
        <p:sp>
          <p:nvSpPr>
            <p:cNvPr id="55" name="MIO_AGENDA_ELEMENT_ELEMENTNUMBER_10"/>
            <p:cNvSpPr>
              <a:spLocks/>
            </p:cNvSpPr>
            <p:nvPr>
              <p:custDataLst>
                <p:tags r:id="rId33"/>
              </p:custDataLst>
            </p:nvPr>
          </p:nvSpPr>
          <p:spPr>
            <a:xfrm>
              <a:off x="550863" y="5558353"/>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10</a:t>
              </a:r>
            </a:p>
          </p:txBody>
        </p:sp>
      </p:grpSp>
      <p:pic>
        <p:nvPicPr>
          <p:cNvPr id="49" name="Grafik 10">
            <a:extLst>
              <a:ext uri="{FF2B5EF4-FFF2-40B4-BE49-F238E27FC236}">
                <a16:creationId xmlns:a16="http://schemas.microsoft.com/office/drawing/2014/main" id="{30633715-FC2D-5CF4-AABF-5DE5C6B75E8E}"/>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50" name="Rectangle 49">
            <a:extLst>
              <a:ext uri="{FF2B5EF4-FFF2-40B4-BE49-F238E27FC236}">
                <a16:creationId xmlns:a16="http://schemas.microsoft.com/office/drawing/2014/main" id="{18E744B7-7EB0-B5D7-ECB3-0F3A5B61F6DF}"/>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51" name="Rectangle 50">
            <a:extLst>
              <a:ext uri="{FF2B5EF4-FFF2-40B4-BE49-F238E27FC236}">
                <a16:creationId xmlns:a16="http://schemas.microsoft.com/office/drawing/2014/main" id="{33EE820F-A325-CEDD-1EA3-BA9DB1016AE2}"/>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52" name="Rectangle 51">
            <a:extLst>
              <a:ext uri="{FF2B5EF4-FFF2-40B4-BE49-F238E27FC236}">
                <a16:creationId xmlns:a16="http://schemas.microsoft.com/office/drawing/2014/main" id="{12D6A678-843B-8D22-2A7C-642EE9C45192}"/>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53" name="Date Placeholder 52">
            <a:extLst>
              <a:ext uri="{FF2B5EF4-FFF2-40B4-BE49-F238E27FC236}">
                <a16:creationId xmlns:a16="http://schemas.microsoft.com/office/drawing/2014/main" id="{5912D414-859C-0770-64BD-9145A0153670}"/>
              </a:ext>
            </a:extLst>
          </p:cNvPr>
          <p:cNvSpPr>
            <a:spLocks noGrp="1"/>
          </p:cNvSpPr>
          <p:nvPr>
            <p:ph type="dt" sz="half" idx="10"/>
          </p:nvPr>
        </p:nvSpPr>
        <p:spPr/>
        <p:txBody>
          <a:bodyPr/>
          <a:lstStyle/>
          <a:p>
            <a:fld id="{E2D91C66-DCB5-4655-A919-17021ED7B807}" type="datetime1">
              <a:rPr lang="en-IN" smtClean="0"/>
              <a:t>08-12-2022</a:t>
            </a:fld>
            <a:endParaRPr lang="en-US"/>
          </a:p>
        </p:txBody>
      </p:sp>
      <p:sp>
        <p:nvSpPr>
          <p:cNvPr id="67" name="Footer Placeholder 66">
            <a:extLst>
              <a:ext uri="{FF2B5EF4-FFF2-40B4-BE49-F238E27FC236}">
                <a16:creationId xmlns:a16="http://schemas.microsoft.com/office/drawing/2014/main" id="{884FE578-4A8E-85C5-F34B-20AAEA1B1B1E}"/>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39FB8948-C820-966C-6E6E-F6E5DC18C336}"/>
              </a:ext>
            </a:extLst>
          </p:cNvPr>
          <p:cNvSpPr>
            <a:spLocks noGrp="1"/>
          </p:cNvSpPr>
          <p:nvPr>
            <p:ph type="sldNum" sz="quarter" idx="12"/>
          </p:nvPr>
        </p:nvSpPr>
        <p:spPr/>
        <p:txBody>
          <a:bodyPr/>
          <a:lstStyle/>
          <a:p>
            <a:fld id="{4915BD61-E5D5-4E4F-ADA0-6F3448AB9FA6}" type="slidenum">
              <a:rPr lang="en-US" smtClean="0"/>
              <a:pPr/>
              <a:t>37</a:t>
            </a:fld>
            <a:endParaRPr lang="en-US"/>
          </a:p>
        </p:txBody>
      </p:sp>
    </p:spTree>
    <p:extLst>
      <p:ext uri="{BB962C8B-B14F-4D97-AF65-F5344CB8AC3E}">
        <p14:creationId xmlns:p14="http://schemas.microsoft.com/office/powerpoint/2010/main" val="3330408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2156" y="953294"/>
            <a:ext cx="10706100" cy="4953000"/>
          </a:xfrm>
          <a:prstGeom prst="rect">
            <a:avLst/>
          </a:prstGeom>
        </p:spPr>
      </p:pic>
      <p:sp>
        <p:nvSpPr>
          <p:cNvPr id="2" name="TextBox 1"/>
          <p:cNvSpPr txBox="1"/>
          <p:nvPr/>
        </p:nvSpPr>
        <p:spPr>
          <a:xfrm rot="16200000">
            <a:off x="10146761" y="1997232"/>
            <a:ext cx="3672510" cy="344774"/>
          </a:xfrm>
          <a:prstGeom prst="rect">
            <a:avLst/>
          </a:prstGeom>
          <a:noFill/>
        </p:spPr>
        <p:txBody>
          <a:bodyPr vert="horz" wrap="square" lIns="0" rtlCol="0">
            <a:spAutoFit/>
          </a:bodyPr>
          <a:lstStyle/>
          <a:p>
            <a:pPr algn="l" rtl="0" eaLnBrk="1" fontAlgn="auto" hangingPunct="1">
              <a:lnSpc>
                <a:spcPts val="2200"/>
              </a:lnSpc>
              <a:spcBef>
                <a:spcPts val="0"/>
              </a:spcBef>
              <a:spcAft>
                <a:spcPts val="0"/>
              </a:spcAft>
              <a:buClr>
                <a:schemeClr val="tx2"/>
              </a:buClr>
            </a:pPr>
            <a:r>
              <a:rPr lang="en-US" sz="1400" b="0" i="0" u="none" baseline="0">
                <a:solidFill>
                  <a:srgbClr val="000000"/>
                </a:solidFill>
                <a:latin typeface="Arial"/>
              </a:rPr>
              <a:t>WWF Turkey</a:t>
            </a:r>
          </a:p>
        </p:txBody>
      </p:sp>
      <p:pic>
        <p:nvPicPr>
          <p:cNvPr id="3" name="Grafik 10">
            <a:extLst>
              <a:ext uri="{FF2B5EF4-FFF2-40B4-BE49-F238E27FC236}">
                <a16:creationId xmlns:a16="http://schemas.microsoft.com/office/drawing/2014/main" id="{85B8889B-607B-2C4C-CDEA-F9607C00A0F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6" name="Rectangle 5">
            <a:extLst>
              <a:ext uri="{FF2B5EF4-FFF2-40B4-BE49-F238E27FC236}">
                <a16:creationId xmlns:a16="http://schemas.microsoft.com/office/drawing/2014/main" id="{0D8AF501-563C-1C54-F2CB-1143EE20A2B1}"/>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9B0296E-4FCF-A869-827E-CD0F92E9957C}"/>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2B3C950-4594-093E-F54D-6B5FDBBF6235}"/>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Date Placeholder 8">
            <a:extLst>
              <a:ext uri="{FF2B5EF4-FFF2-40B4-BE49-F238E27FC236}">
                <a16:creationId xmlns:a16="http://schemas.microsoft.com/office/drawing/2014/main" id="{90F90E10-D092-41A6-13B3-CB63C02FC073}"/>
              </a:ext>
            </a:extLst>
          </p:cNvPr>
          <p:cNvSpPr>
            <a:spLocks noGrp="1"/>
          </p:cNvSpPr>
          <p:nvPr>
            <p:ph type="dt" sz="half" idx="10"/>
          </p:nvPr>
        </p:nvSpPr>
        <p:spPr/>
        <p:txBody>
          <a:bodyPr/>
          <a:lstStyle/>
          <a:p>
            <a:fld id="{A608037B-352D-47FA-8A4F-AA5C26ED45D2}" type="datetime1">
              <a:rPr lang="en-IN" smtClean="0"/>
              <a:t>08-12-2022</a:t>
            </a:fld>
            <a:endParaRPr lang="en-US"/>
          </a:p>
        </p:txBody>
      </p:sp>
      <p:sp>
        <p:nvSpPr>
          <p:cNvPr id="10" name="Footer Placeholder 9">
            <a:extLst>
              <a:ext uri="{FF2B5EF4-FFF2-40B4-BE49-F238E27FC236}">
                <a16:creationId xmlns:a16="http://schemas.microsoft.com/office/drawing/2014/main" id="{C30F6A14-BC6B-F1DA-6347-E8772463EE63}"/>
              </a:ext>
            </a:extLst>
          </p:cNvPr>
          <p:cNvSpPr>
            <a:spLocks noGrp="1"/>
          </p:cNvSpPr>
          <p:nvPr>
            <p:ph type="ftr" sz="quarter" idx="11"/>
          </p:nvPr>
        </p:nvSpPr>
        <p:spPr/>
        <p:txBody>
          <a:bodyPr/>
          <a:lstStyle/>
          <a:p>
            <a:r>
              <a:rPr lang="en-US"/>
              <a:t>Sustainability in Textiles : Expectations &amp; Trends</a:t>
            </a:r>
          </a:p>
        </p:txBody>
      </p:sp>
      <p:sp>
        <p:nvSpPr>
          <p:cNvPr id="11" name="Slide Number Placeholder 10">
            <a:extLst>
              <a:ext uri="{FF2B5EF4-FFF2-40B4-BE49-F238E27FC236}">
                <a16:creationId xmlns:a16="http://schemas.microsoft.com/office/drawing/2014/main" id="{9887FD8A-6DFE-CCE0-6A3D-340A6D141420}"/>
              </a:ext>
            </a:extLst>
          </p:cNvPr>
          <p:cNvSpPr>
            <a:spLocks noGrp="1"/>
          </p:cNvSpPr>
          <p:nvPr>
            <p:ph type="sldNum" sz="quarter" idx="12"/>
          </p:nvPr>
        </p:nvSpPr>
        <p:spPr/>
        <p:txBody>
          <a:bodyPr/>
          <a:lstStyle/>
          <a:p>
            <a:fld id="{4915BD61-E5D5-4E4F-ADA0-6F3448AB9FA6}" type="slidenum">
              <a:rPr lang="en-US" smtClean="0"/>
              <a:pPr/>
              <a:t>38</a:t>
            </a:fld>
            <a:endParaRPr lang="en-US"/>
          </a:p>
        </p:txBody>
      </p:sp>
    </p:spTree>
    <p:extLst>
      <p:ext uri="{BB962C8B-B14F-4D97-AF65-F5344CB8AC3E}">
        <p14:creationId xmlns:p14="http://schemas.microsoft.com/office/powerpoint/2010/main" val="3351404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EB95F35-F699-95AB-9717-39F32B5B8716}"/>
              </a:ext>
            </a:extLst>
          </p:cNvPr>
          <p:cNvGrpSpPr/>
          <p:nvPr/>
        </p:nvGrpSpPr>
        <p:grpSpPr>
          <a:xfrm>
            <a:off x="1055990" y="414555"/>
            <a:ext cx="10078431" cy="6053790"/>
            <a:chOff x="-241674" y="-242716"/>
            <a:chExt cx="12432087" cy="7467555"/>
          </a:xfrm>
        </p:grpSpPr>
        <p:pic>
          <p:nvPicPr>
            <p:cNvPr id="9" name="Picture 8"/>
            <p:cNvPicPr>
              <a:picLocks noChangeAspect="1"/>
            </p:cNvPicPr>
            <p:nvPr/>
          </p:nvPicPr>
          <p:blipFill>
            <a:blip r:embed="rId7"/>
            <a:stretch>
              <a:fillRect/>
            </a:stretch>
          </p:blipFill>
          <p:spPr>
            <a:xfrm>
              <a:off x="-241674" y="-242716"/>
              <a:ext cx="12432087" cy="7467555"/>
            </a:xfrm>
            <a:prstGeom prst="rect">
              <a:avLst/>
            </a:prstGeom>
          </p:spPr>
        </p:pic>
        <p:sp>
          <p:nvSpPr>
            <p:cNvPr id="4" name="Highlight"/>
            <p:cNvSpPr>
              <a:spLocks/>
            </p:cNvSpPr>
            <p:nvPr>
              <p:custDataLst>
                <p:tags r:id="rId1"/>
              </p:custDataLst>
            </p:nvPr>
          </p:nvSpPr>
          <p:spPr bwMode="gray">
            <a:xfrm>
              <a:off x="7391350" y="2925738"/>
              <a:ext cx="1512168" cy="432048"/>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tx2"/>
            </a:solidFill>
            <a:ln w="9525">
              <a:solidFill>
                <a:schemeClr val="tx2"/>
              </a:solid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sp>
          <p:nvSpPr>
            <p:cNvPr id="5" name="Highlight"/>
            <p:cNvSpPr>
              <a:spLocks/>
            </p:cNvSpPr>
            <p:nvPr>
              <p:custDataLst>
                <p:tags r:id="rId2"/>
              </p:custDataLst>
            </p:nvPr>
          </p:nvSpPr>
          <p:spPr bwMode="gray">
            <a:xfrm>
              <a:off x="1702718" y="4581922"/>
              <a:ext cx="1512168" cy="359960"/>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tx2"/>
            </a:solidFill>
            <a:ln w="9525">
              <a:solidFill>
                <a:schemeClr val="tx2"/>
              </a:solid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sp>
          <p:nvSpPr>
            <p:cNvPr id="6" name="Highlight"/>
            <p:cNvSpPr>
              <a:spLocks/>
            </p:cNvSpPr>
            <p:nvPr>
              <p:custDataLst>
                <p:tags r:id="rId3"/>
              </p:custDataLst>
            </p:nvPr>
          </p:nvSpPr>
          <p:spPr bwMode="gray">
            <a:xfrm>
              <a:off x="1767036" y="1197546"/>
              <a:ext cx="1807890" cy="432048"/>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tx2"/>
            </a:solidFill>
            <a:ln w="9525">
              <a:solidFill>
                <a:schemeClr val="tx2"/>
              </a:solid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sp>
          <p:nvSpPr>
            <p:cNvPr id="7" name="Highlight"/>
            <p:cNvSpPr>
              <a:spLocks/>
            </p:cNvSpPr>
            <p:nvPr>
              <p:custDataLst>
                <p:tags r:id="rId4"/>
              </p:custDataLst>
            </p:nvPr>
          </p:nvSpPr>
          <p:spPr bwMode="gray">
            <a:xfrm>
              <a:off x="10271670" y="2421682"/>
              <a:ext cx="1807890" cy="432048"/>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tx2"/>
            </a:solidFill>
            <a:ln w="9525">
              <a:solidFill>
                <a:schemeClr val="tx2"/>
              </a:solidFill>
              <a:round/>
              <a:headEnd/>
              <a:tailEnd/>
            </a:ln>
          </p:spPr>
          <p:txBody>
            <a:bodyPr tIns="91440" bIns="91440" anchor="ctr"/>
            <a:lstStyle/>
            <a:p>
              <a:pPr algn="ctr" defTabSz="914400" fontAlgn="base">
                <a:spcBef>
                  <a:spcPct val="0"/>
                </a:spcBef>
                <a:spcAft>
                  <a:spcPct val="0"/>
                </a:spcAft>
              </a:pPr>
              <a:endParaRPr lang="en-US" sz="1400" b="1">
                <a:solidFill>
                  <a:srgbClr val="000000"/>
                </a:solidFill>
              </a:endParaRPr>
            </a:p>
          </p:txBody>
        </p:sp>
      </p:grpSp>
      <p:pic>
        <p:nvPicPr>
          <p:cNvPr id="2" name="Grafik 10">
            <a:extLst>
              <a:ext uri="{FF2B5EF4-FFF2-40B4-BE49-F238E27FC236}">
                <a16:creationId xmlns:a16="http://schemas.microsoft.com/office/drawing/2014/main" id="{96C30508-1B4F-6DF1-ACA3-66E2D873306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EA88779A-94A2-AD8C-6E62-14F4034AEFE0}"/>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640656D-C2D7-9733-1F1A-6644714036AA}"/>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879FC87-7EE2-9DF5-C840-12896D8AE866}"/>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2" name="Date Placeholder 11">
            <a:extLst>
              <a:ext uri="{FF2B5EF4-FFF2-40B4-BE49-F238E27FC236}">
                <a16:creationId xmlns:a16="http://schemas.microsoft.com/office/drawing/2014/main" id="{570E8AA4-ED81-BB6A-97F2-2273A381C99E}"/>
              </a:ext>
            </a:extLst>
          </p:cNvPr>
          <p:cNvSpPr>
            <a:spLocks noGrp="1"/>
          </p:cNvSpPr>
          <p:nvPr>
            <p:ph type="dt" sz="half" idx="10"/>
          </p:nvPr>
        </p:nvSpPr>
        <p:spPr/>
        <p:txBody>
          <a:bodyPr/>
          <a:lstStyle/>
          <a:p>
            <a:fld id="{E16E106C-658B-4D82-8798-0C0DDEF31B38}" type="datetime1">
              <a:rPr lang="en-IN" smtClean="0"/>
              <a:t>08-12-2022</a:t>
            </a:fld>
            <a:endParaRPr lang="de-DE"/>
          </a:p>
        </p:txBody>
      </p:sp>
      <p:sp>
        <p:nvSpPr>
          <p:cNvPr id="13" name="Footer Placeholder 12">
            <a:extLst>
              <a:ext uri="{FF2B5EF4-FFF2-40B4-BE49-F238E27FC236}">
                <a16:creationId xmlns:a16="http://schemas.microsoft.com/office/drawing/2014/main" id="{B6BBA01C-DF5B-408F-FEED-740210A87D59}"/>
              </a:ext>
            </a:extLst>
          </p:cNvPr>
          <p:cNvSpPr>
            <a:spLocks noGrp="1"/>
          </p:cNvSpPr>
          <p:nvPr>
            <p:ph type="ftr" sz="quarter" idx="11"/>
          </p:nvPr>
        </p:nvSpPr>
        <p:spPr/>
        <p:txBody>
          <a:bodyPr/>
          <a:lstStyle/>
          <a:p>
            <a:r>
              <a:rPr lang="en-US"/>
              <a:t>Sustainability in Textiles : Expectations &amp; Trends</a:t>
            </a:r>
            <a:endParaRPr lang="de-DE"/>
          </a:p>
        </p:txBody>
      </p:sp>
      <p:sp>
        <p:nvSpPr>
          <p:cNvPr id="14" name="Slide Number Placeholder 13">
            <a:extLst>
              <a:ext uri="{FF2B5EF4-FFF2-40B4-BE49-F238E27FC236}">
                <a16:creationId xmlns:a16="http://schemas.microsoft.com/office/drawing/2014/main" id="{A15D2FFE-8C68-D9FB-577D-69AC51C9EB91}"/>
              </a:ext>
            </a:extLst>
          </p:cNvPr>
          <p:cNvSpPr>
            <a:spLocks noGrp="1"/>
          </p:cNvSpPr>
          <p:nvPr>
            <p:ph type="sldNum" sz="quarter" idx="12"/>
          </p:nvPr>
        </p:nvSpPr>
        <p:spPr/>
        <p:txBody>
          <a:bodyPr/>
          <a:lstStyle/>
          <a:p>
            <a:fld id="{4915BD61-E5D5-4E4F-ADA0-6F3448AB9FA6}" type="slidenum">
              <a:rPr lang="de-DE" smtClean="0"/>
              <a:pPr/>
              <a:t>39</a:t>
            </a:fld>
            <a:endParaRPr lang="de-DE"/>
          </a:p>
        </p:txBody>
      </p:sp>
    </p:spTree>
    <p:extLst>
      <p:ext uri="{BB962C8B-B14F-4D97-AF65-F5344CB8AC3E}">
        <p14:creationId xmlns:p14="http://schemas.microsoft.com/office/powerpoint/2010/main" val="128092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4406" y="2654238"/>
            <a:ext cx="5760800" cy="1451307"/>
          </a:xfrm>
          <a:prstGeom prst="rect">
            <a:avLst/>
          </a:prstGeom>
        </p:spPr>
      </p:pic>
      <p:pic>
        <p:nvPicPr>
          <p:cNvPr id="5" name="Picture 4"/>
          <p:cNvPicPr>
            <a:picLocks noChangeAspect="1"/>
          </p:cNvPicPr>
          <p:nvPr/>
        </p:nvPicPr>
        <p:blipFill>
          <a:blip r:embed="rId3"/>
          <a:stretch>
            <a:fillRect/>
          </a:stretch>
        </p:blipFill>
        <p:spPr>
          <a:xfrm>
            <a:off x="1977298" y="5031886"/>
            <a:ext cx="7762875" cy="390525"/>
          </a:xfrm>
          <a:prstGeom prst="rect">
            <a:avLst/>
          </a:prstGeom>
        </p:spPr>
      </p:pic>
      <p:pic>
        <p:nvPicPr>
          <p:cNvPr id="7" name="Picture 6"/>
          <p:cNvPicPr>
            <a:picLocks noChangeAspect="1"/>
          </p:cNvPicPr>
          <p:nvPr/>
        </p:nvPicPr>
        <p:blipFill>
          <a:blip r:embed="rId4"/>
          <a:stretch>
            <a:fillRect/>
          </a:stretch>
        </p:blipFill>
        <p:spPr>
          <a:xfrm>
            <a:off x="6311236" y="2246926"/>
            <a:ext cx="5429827" cy="2653755"/>
          </a:xfrm>
          <a:prstGeom prst="rect">
            <a:avLst/>
          </a:prstGeom>
        </p:spPr>
      </p:pic>
      <p:sp>
        <p:nvSpPr>
          <p:cNvPr id="8" name="TextBox 7"/>
          <p:cNvSpPr txBox="1"/>
          <p:nvPr/>
        </p:nvSpPr>
        <p:spPr>
          <a:xfrm>
            <a:off x="1826176" y="5322606"/>
            <a:ext cx="8641200" cy="344774"/>
          </a:xfrm>
          <a:prstGeom prst="rect">
            <a:avLst/>
          </a:prstGeom>
          <a:noFill/>
        </p:spPr>
        <p:txBody>
          <a:bodyPr vert="horz" wrap="square" lIns="0" rtlCol="0">
            <a:spAutoFit/>
          </a:bodyPr>
          <a:lstStyle/>
          <a:p>
            <a:pPr>
              <a:lnSpc>
                <a:spcPts val="2200"/>
              </a:lnSpc>
              <a:buClr>
                <a:schemeClr val="tx2"/>
              </a:buClr>
            </a:pPr>
            <a:r>
              <a:rPr lang="en-US" sz="1000">
                <a:solidFill>
                  <a:srgbClr val="000000"/>
                </a:solidFill>
                <a:latin typeface="+mj-lt"/>
                <a:hlinkClick r:id="rId5"/>
              </a:rPr>
              <a:t>https://www.sedex.com/wp-content/uploads/2021/06/Sedex-Insights-Apparel-Manufacturing-June-2021-1.pdf</a:t>
            </a:r>
            <a:r>
              <a:rPr lang="en-US" sz="1000">
                <a:solidFill>
                  <a:srgbClr val="000000"/>
                </a:solidFill>
                <a:latin typeface="+mj-lt"/>
              </a:rPr>
              <a:t> </a:t>
            </a:r>
            <a:endParaRPr lang="en-US" sz="1000" b="0" i="0" u="none" baseline="0">
              <a:solidFill>
                <a:srgbClr val="000000"/>
              </a:solidFill>
              <a:latin typeface="+mj-lt"/>
            </a:endParaRPr>
          </a:p>
        </p:txBody>
      </p:sp>
      <p:pic>
        <p:nvPicPr>
          <p:cNvPr id="3" name="Grafik 10">
            <a:extLst>
              <a:ext uri="{FF2B5EF4-FFF2-40B4-BE49-F238E27FC236}">
                <a16:creationId xmlns:a16="http://schemas.microsoft.com/office/drawing/2014/main" id="{2A141E9C-866E-B4C9-01FE-DB9551461A1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6" name="Rectangle 5">
            <a:extLst>
              <a:ext uri="{FF2B5EF4-FFF2-40B4-BE49-F238E27FC236}">
                <a16:creationId xmlns:a16="http://schemas.microsoft.com/office/drawing/2014/main" id="{601B3299-3FB9-CCE7-EE4D-DE902C021D50}"/>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9" name="Rectangle 8">
            <a:extLst>
              <a:ext uri="{FF2B5EF4-FFF2-40B4-BE49-F238E27FC236}">
                <a16:creationId xmlns:a16="http://schemas.microsoft.com/office/drawing/2014/main" id="{74CDD1E5-7B06-0656-81E3-2EA4473890A3}"/>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0" name="Rectangle 9">
            <a:extLst>
              <a:ext uri="{FF2B5EF4-FFF2-40B4-BE49-F238E27FC236}">
                <a16:creationId xmlns:a16="http://schemas.microsoft.com/office/drawing/2014/main" id="{86158C1E-D944-FF24-4AF6-AC1D8D0A4DD1}"/>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2" name="Rectangle 11">
            <a:extLst>
              <a:ext uri="{FF2B5EF4-FFF2-40B4-BE49-F238E27FC236}">
                <a16:creationId xmlns:a16="http://schemas.microsoft.com/office/drawing/2014/main" id="{E7FF7D8B-CCD2-115C-7BBE-5D326F3CB34A}"/>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880165D-5D12-2860-5119-CB3D765AEB5C}"/>
              </a:ext>
            </a:extLst>
          </p:cNvPr>
          <p:cNvSpPr txBox="1"/>
          <p:nvPr/>
        </p:nvSpPr>
        <p:spPr>
          <a:xfrm>
            <a:off x="571500" y="688509"/>
            <a:ext cx="307536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Economic Impact</a:t>
            </a:r>
          </a:p>
        </p:txBody>
      </p:sp>
      <p:sp>
        <p:nvSpPr>
          <p:cNvPr id="14" name="Date Placeholder 13">
            <a:extLst>
              <a:ext uri="{FF2B5EF4-FFF2-40B4-BE49-F238E27FC236}">
                <a16:creationId xmlns:a16="http://schemas.microsoft.com/office/drawing/2014/main" id="{9AE13B8F-9149-853A-EB93-FA084AF44BAC}"/>
              </a:ext>
            </a:extLst>
          </p:cNvPr>
          <p:cNvSpPr>
            <a:spLocks noGrp="1"/>
          </p:cNvSpPr>
          <p:nvPr>
            <p:ph type="dt" sz="half" idx="10"/>
          </p:nvPr>
        </p:nvSpPr>
        <p:spPr/>
        <p:txBody>
          <a:bodyPr/>
          <a:lstStyle/>
          <a:p>
            <a:fld id="{E9C3680D-44DB-4B3C-95F1-B92DE4D863B6}" type="datetime1">
              <a:rPr lang="en-IN" smtClean="0"/>
              <a:t>08-12-2022</a:t>
            </a:fld>
            <a:endParaRPr lang="en-US"/>
          </a:p>
        </p:txBody>
      </p:sp>
      <p:sp>
        <p:nvSpPr>
          <p:cNvPr id="15" name="Footer Placeholder 14">
            <a:extLst>
              <a:ext uri="{FF2B5EF4-FFF2-40B4-BE49-F238E27FC236}">
                <a16:creationId xmlns:a16="http://schemas.microsoft.com/office/drawing/2014/main" id="{5CBC5880-EB68-618D-DD4C-32B02D8A1B1A}"/>
              </a:ext>
            </a:extLst>
          </p:cNvPr>
          <p:cNvSpPr>
            <a:spLocks noGrp="1"/>
          </p:cNvSpPr>
          <p:nvPr>
            <p:ph type="ftr" sz="quarter" idx="11"/>
          </p:nvPr>
        </p:nvSpPr>
        <p:spPr/>
        <p:txBody>
          <a:bodyPr/>
          <a:lstStyle/>
          <a:p>
            <a:r>
              <a:rPr lang="en-US"/>
              <a:t>Sustainability in Textiles : Expectations &amp; Trends</a:t>
            </a:r>
          </a:p>
        </p:txBody>
      </p:sp>
      <p:sp>
        <p:nvSpPr>
          <p:cNvPr id="16" name="Slide Number Placeholder 15">
            <a:extLst>
              <a:ext uri="{FF2B5EF4-FFF2-40B4-BE49-F238E27FC236}">
                <a16:creationId xmlns:a16="http://schemas.microsoft.com/office/drawing/2014/main" id="{D083F200-11A0-A78D-9192-E1A23C86D034}"/>
              </a:ext>
            </a:extLst>
          </p:cNvPr>
          <p:cNvSpPr>
            <a:spLocks noGrp="1"/>
          </p:cNvSpPr>
          <p:nvPr>
            <p:ph type="sldNum" sz="quarter" idx="12"/>
          </p:nvPr>
        </p:nvSpPr>
        <p:spPr/>
        <p:txBody>
          <a:bodyPr/>
          <a:lstStyle/>
          <a:p>
            <a:fld id="{4915BD61-E5D5-4E4F-ADA0-6F3448AB9FA6}" type="slidenum">
              <a:rPr lang="en-US" smtClean="0"/>
              <a:pPr/>
              <a:t>4</a:t>
            </a:fld>
            <a:endParaRPr lang="en-US"/>
          </a:p>
        </p:txBody>
      </p:sp>
    </p:spTree>
    <p:extLst>
      <p:ext uri="{BB962C8B-B14F-4D97-AF65-F5344CB8AC3E}">
        <p14:creationId xmlns:p14="http://schemas.microsoft.com/office/powerpoint/2010/main" val="360123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54BBFFA1-E9D7-475D-A34F-69F4B0A1BC54}"/>
              </a:ext>
            </a:extLst>
          </p:cNvPr>
          <p:cNvGrpSpPr/>
          <p:nvPr/>
        </p:nvGrpSpPr>
        <p:grpSpPr>
          <a:xfrm>
            <a:off x="4063371" y="1888685"/>
            <a:ext cx="3552444" cy="3552444"/>
            <a:chOff x="4267199" y="1701799"/>
            <a:chExt cx="3648712" cy="3649941"/>
          </a:xfrm>
        </p:grpSpPr>
        <p:sp>
          <p:nvSpPr>
            <p:cNvPr id="41" name="Figure">
              <a:extLst>
                <a:ext uri="{FF2B5EF4-FFF2-40B4-BE49-F238E27FC236}">
                  <a16:creationId xmlns:a16="http://schemas.microsoft.com/office/drawing/2014/main" id="{191EB9E9-CAAE-400F-94C5-A7C8155764CF}"/>
                </a:ext>
              </a:extLst>
            </p:cNvPr>
            <p:cNvSpPr/>
            <p:nvPr/>
          </p:nvSpPr>
          <p:spPr>
            <a:xfrm>
              <a:off x="5448300" y="2857499"/>
              <a:ext cx="2217616" cy="2494241"/>
            </a:xfrm>
            <a:custGeom>
              <a:avLst/>
              <a:gdLst/>
              <a:ahLst/>
              <a:cxnLst>
                <a:cxn ang="0">
                  <a:pos x="wd2" y="hd2"/>
                </a:cxn>
                <a:cxn ang="5400000">
                  <a:pos x="wd2" y="hd2"/>
                </a:cxn>
                <a:cxn ang="10800000">
                  <a:pos x="wd2" y="hd2"/>
                </a:cxn>
                <a:cxn ang="16200000">
                  <a:pos x="wd2" y="hd2"/>
                </a:cxn>
              </a:cxnLst>
              <a:rect l="0" t="0" r="r" b="b"/>
              <a:pathLst>
                <a:path w="20377" h="19898" extrusionOk="0">
                  <a:moveTo>
                    <a:pt x="16617" y="2332"/>
                  </a:moveTo>
                  <a:cubicBezTo>
                    <a:pt x="13233" y="-221"/>
                    <a:pt x="8589" y="-636"/>
                    <a:pt x="4819" y="884"/>
                  </a:cubicBezTo>
                  <a:cubicBezTo>
                    <a:pt x="8915" y="124"/>
                    <a:pt x="12498" y="3862"/>
                    <a:pt x="13408" y="7337"/>
                  </a:cubicBezTo>
                  <a:cubicBezTo>
                    <a:pt x="15252" y="14298"/>
                    <a:pt x="8040" y="20569"/>
                    <a:pt x="0" y="18958"/>
                  </a:cubicBezTo>
                  <a:cubicBezTo>
                    <a:pt x="6126" y="20964"/>
                    <a:pt x="13140" y="19728"/>
                    <a:pt x="17866" y="15554"/>
                  </a:cubicBezTo>
                  <a:cubicBezTo>
                    <a:pt x="21600" y="11653"/>
                    <a:pt x="21157" y="5767"/>
                    <a:pt x="16617" y="2332"/>
                  </a:cubicBezTo>
                  <a:close/>
                </a:path>
              </a:pathLst>
            </a:custGeom>
            <a:solidFill>
              <a:srgbClr val="16A085"/>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ndParaRPr>
            </a:p>
          </p:txBody>
        </p:sp>
        <p:sp>
          <p:nvSpPr>
            <p:cNvPr id="42" name="Figure">
              <a:extLst>
                <a:ext uri="{FF2B5EF4-FFF2-40B4-BE49-F238E27FC236}">
                  <a16:creationId xmlns:a16="http://schemas.microsoft.com/office/drawing/2014/main" id="{AA27E2D7-F0B3-430E-9A99-78C568206BC1}"/>
                </a:ext>
              </a:extLst>
            </p:cNvPr>
            <p:cNvSpPr/>
            <p:nvPr/>
          </p:nvSpPr>
          <p:spPr>
            <a:xfrm>
              <a:off x="4267199" y="3213099"/>
              <a:ext cx="2642204" cy="2023116"/>
            </a:xfrm>
            <a:custGeom>
              <a:avLst/>
              <a:gdLst/>
              <a:ahLst/>
              <a:cxnLst>
                <a:cxn ang="0">
                  <a:pos x="wd2" y="hd2"/>
                </a:cxn>
                <a:cxn ang="5400000">
                  <a:pos x="wd2" y="hd2"/>
                </a:cxn>
                <a:cxn ang="10800000">
                  <a:pos x="wd2" y="hd2"/>
                </a:cxn>
                <a:cxn ang="16200000">
                  <a:pos x="wd2" y="hd2"/>
                </a:cxn>
              </a:cxnLst>
              <a:rect l="0" t="0" r="r" b="b"/>
              <a:pathLst>
                <a:path w="20872" h="21586" extrusionOk="0">
                  <a:moveTo>
                    <a:pt x="20085" y="13971"/>
                  </a:moveTo>
                  <a:cubicBezTo>
                    <a:pt x="21600" y="9296"/>
                    <a:pt x="20908" y="3754"/>
                    <a:pt x="18189" y="0"/>
                  </a:cubicBezTo>
                  <a:cubicBezTo>
                    <a:pt x="20697" y="5217"/>
                    <a:pt x="15892" y="15109"/>
                    <a:pt x="8698" y="14174"/>
                  </a:cubicBezTo>
                  <a:cubicBezTo>
                    <a:pt x="4063" y="13591"/>
                    <a:pt x="351" y="8537"/>
                    <a:pt x="20" y="2182"/>
                  </a:cubicBezTo>
                  <a:cubicBezTo>
                    <a:pt x="0" y="2561"/>
                    <a:pt x="0" y="2941"/>
                    <a:pt x="0" y="3320"/>
                  </a:cubicBezTo>
                  <a:cubicBezTo>
                    <a:pt x="0" y="13483"/>
                    <a:pt x="5889" y="21586"/>
                    <a:pt x="11467" y="21586"/>
                  </a:cubicBezTo>
                  <a:cubicBezTo>
                    <a:pt x="15239" y="21600"/>
                    <a:pt x="18600" y="18565"/>
                    <a:pt x="20085" y="13971"/>
                  </a:cubicBezTo>
                  <a:close/>
                </a:path>
              </a:pathLst>
            </a:custGeom>
            <a:solidFill>
              <a:srgbClr val="9BBB59"/>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ndParaRPr>
            </a:p>
          </p:txBody>
        </p:sp>
        <p:sp>
          <p:nvSpPr>
            <p:cNvPr id="43" name="Figure">
              <a:extLst>
                <a:ext uri="{FF2B5EF4-FFF2-40B4-BE49-F238E27FC236}">
                  <a16:creationId xmlns:a16="http://schemas.microsoft.com/office/drawing/2014/main" id="{8BF316A0-441E-45B4-975C-254929FD6740}"/>
                </a:ext>
              </a:extLst>
            </p:cNvPr>
            <p:cNvSpPr/>
            <p:nvPr/>
          </p:nvSpPr>
          <p:spPr>
            <a:xfrm>
              <a:off x="4292599" y="1752599"/>
              <a:ext cx="2246852" cy="2769079"/>
            </a:xfrm>
            <a:custGeom>
              <a:avLst/>
              <a:gdLst/>
              <a:ahLst/>
              <a:cxnLst>
                <a:cxn ang="0">
                  <a:pos x="wd2" y="hd2"/>
                </a:cxn>
                <a:cxn ang="5400000">
                  <a:pos x="wd2" y="hd2"/>
                </a:cxn>
                <a:cxn ang="10800000">
                  <a:pos x="wd2" y="hd2"/>
                </a:cxn>
                <a:cxn ang="16200000">
                  <a:pos x="wd2" y="hd2"/>
                </a:cxn>
              </a:cxnLst>
              <a:rect l="0" t="0" r="r" b="b"/>
              <a:pathLst>
                <a:path w="20962" h="19981" extrusionOk="0">
                  <a:moveTo>
                    <a:pt x="20962" y="15350"/>
                  </a:moveTo>
                  <a:cubicBezTo>
                    <a:pt x="18225" y="18035"/>
                    <a:pt x="12490" y="16926"/>
                    <a:pt x="9291" y="14736"/>
                  </a:cubicBezTo>
                  <a:cubicBezTo>
                    <a:pt x="2798" y="10301"/>
                    <a:pt x="5002" y="2245"/>
                    <a:pt x="12822" y="0"/>
                  </a:cubicBezTo>
                  <a:cubicBezTo>
                    <a:pt x="7680" y="953"/>
                    <a:pt x="3296" y="3730"/>
                    <a:pt x="1151" y="7570"/>
                  </a:cubicBezTo>
                  <a:cubicBezTo>
                    <a:pt x="-638" y="10759"/>
                    <a:pt x="-389" y="13829"/>
                    <a:pt x="2229" y="16560"/>
                  </a:cubicBezTo>
                  <a:lnTo>
                    <a:pt x="2229" y="16560"/>
                  </a:lnTo>
                  <a:cubicBezTo>
                    <a:pt x="7135" y="21600"/>
                    <a:pt x="17182" y="20968"/>
                    <a:pt x="20962" y="15350"/>
                  </a:cubicBezTo>
                  <a:close/>
                </a:path>
              </a:pathLst>
            </a:custGeom>
            <a:solidFill>
              <a:srgbClr val="F39C12"/>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ndParaRPr>
            </a:p>
          </p:txBody>
        </p:sp>
        <p:sp>
          <p:nvSpPr>
            <p:cNvPr id="44" name="Figure">
              <a:extLst>
                <a:ext uri="{FF2B5EF4-FFF2-40B4-BE49-F238E27FC236}">
                  <a16:creationId xmlns:a16="http://schemas.microsoft.com/office/drawing/2014/main" id="{690CF171-1414-492B-A6AC-B5B4546A072C}"/>
                </a:ext>
              </a:extLst>
            </p:cNvPr>
            <p:cNvSpPr/>
            <p:nvPr/>
          </p:nvSpPr>
          <p:spPr>
            <a:xfrm>
              <a:off x="4914899" y="1701799"/>
              <a:ext cx="2820671" cy="2348231"/>
            </a:xfrm>
            <a:custGeom>
              <a:avLst/>
              <a:gdLst/>
              <a:ahLst/>
              <a:cxnLst>
                <a:cxn ang="0">
                  <a:pos x="wd2" y="hd2"/>
                </a:cxn>
                <a:cxn ang="5400000">
                  <a:pos x="wd2" y="hd2"/>
                </a:cxn>
                <a:cxn ang="10800000">
                  <a:pos x="wd2" y="hd2"/>
                </a:cxn>
                <a:cxn ang="16200000">
                  <a:pos x="wd2" y="hd2"/>
                </a:cxn>
              </a:cxnLst>
              <a:rect l="0" t="0" r="r" b="b"/>
              <a:pathLst>
                <a:path w="21600" h="21600" extrusionOk="0">
                  <a:moveTo>
                    <a:pt x="9074" y="0"/>
                  </a:moveTo>
                  <a:cubicBezTo>
                    <a:pt x="4104" y="0"/>
                    <a:pt x="0" y="4836"/>
                    <a:pt x="0" y="10899"/>
                  </a:cubicBezTo>
                  <a:cubicBezTo>
                    <a:pt x="0" y="16215"/>
                    <a:pt x="3161" y="20619"/>
                    <a:pt x="7313" y="21600"/>
                  </a:cubicBezTo>
                  <a:cubicBezTo>
                    <a:pt x="3132" y="19404"/>
                    <a:pt x="3287" y="9392"/>
                    <a:pt x="9132" y="5397"/>
                  </a:cubicBezTo>
                  <a:cubicBezTo>
                    <a:pt x="13499" y="2418"/>
                    <a:pt x="18984" y="4287"/>
                    <a:pt x="21600" y="9007"/>
                  </a:cubicBezTo>
                  <a:cubicBezTo>
                    <a:pt x="19849" y="4906"/>
                    <a:pt x="15288" y="0"/>
                    <a:pt x="9074" y="0"/>
                  </a:cubicBezTo>
                  <a:close/>
                </a:path>
              </a:pathLst>
            </a:custGeom>
            <a:solidFill>
              <a:srgbClr val="2C3E50"/>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ndParaRPr>
            </a:p>
          </p:txBody>
        </p:sp>
        <p:sp>
          <p:nvSpPr>
            <p:cNvPr id="45" name="Figure">
              <a:extLst>
                <a:ext uri="{FF2B5EF4-FFF2-40B4-BE49-F238E27FC236}">
                  <a16:creationId xmlns:a16="http://schemas.microsoft.com/office/drawing/2014/main" id="{B54141F8-E582-4506-AD0A-5E53525AE022}"/>
                </a:ext>
              </a:extLst>
            </p:cNvPr>
            <p:cNvSpPr/>
            <p:nvPr/>
          </p:nvSpPr>
          <p:spPr>
            <a:xfrm>
              <a:off x="5511800" y="2159000"/>
              <a:ext cx="2404111" cy="2486660"/>
            </a:xfrm>
            <a:custGeom>
              <a:avLst/>
              <a:gdLst/>
              <a:ahLst/>
              <a:cxnLst>
                <a:cxn ang="0">
                  <a:pos x="wd2" y="hd2"/>
                </a:cxn>
                <a:cxn ang="5400000">
                  <a:pos x="wd2" y="hd2"/>
                </a:cxn>
                <a:cxn ang="10800000">
                  <a:pos x="wd2" y="hd2"/>
                </a:cxn>
                <a:cxn ang="16200000">
                  <a:pos x="wd2" y="hd2"/>
                </a:cxn>
              </a:cxnLst>
              <a:rect l="0" t="0" r="r" b="b"/>
              <a:pathLst>
                <a:path w="21600" h="21600" extrusionOk="0">
                  <a:moveTo>
                    <a:pt x="10623" y="0"/>
                  </a:moveTo>
                  <a:cubicBezTo>
                    <a:pt x="4781" y="0"/>
                    <a:pt x="11" y="4578"/>
                    <a:pt x="0" y="10259"/>
                  </a:cubicBezTo>
                  <a:lnTo>
                    <a:pt x="0" y="10270"/>
                  </a:lnTo>
                  <a:cubicBezTo>
                    <a:pt x="0" y="10690"/>
                    <a:pt x="23" y="11098"/>
                    <a:pt x="80" y="11506"/>
                  </a:cubicBezTo>
                  <a:cubicBezTo>
                    <a:pt x="468" y="6718"/>
                    <a:pt x="9596" y="3210"/>
                    <a:pt x="15815" y="8439"/>
                  </a:cubicBezTo>
                  <a:cubicBezTo>
                    <a:pt x="19717" y="11716"/>
                    <a:pt x="20721" y="17220"/>
                    <a:pt x="18165" y="21600"/>
                  </a:cubicBezTo>
                  <a:cubicBezTo>
                    <a:pt x="20390" y="18831"/>
                    <a:pt x="21600" y="15444"/>
                    <a:pt x="21600" y="11881"/>
                  </a:cubicBezTo>
                  <a:cubicBezTo>
                    <a:pt x="21589" y="3166"/>
                    <a:pt x="15393" y="0"/>
                    <a:pt x="10623" y="0"/>
                  </a:cubicBezTo>
                  <a:close/>
                </a:path>
              </a:pathLst>
            </a:custGeom>
            <a:solidFill>
              <a:srgbClr val="2980B9"/>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ndParaRPr>
            </a:p>
          </p:txBody>
        </p:sp>
      </p:grpSp>
      <p:sp>
        <p:nvSpPr>
          <p:cNvPr id="46" name="TextBox 45">
            <a:extLst>
              <a:ext uri="{FF2B5EF4-FFF2-40B4-BE49-F238E27FC236}">
                <a16:creationId xmlns:a16="http://schemas.microsoft.com/office/drawing/2014/main" id="{63E64957-8231-4C3F-A9F3-1C1A3D5CFDCA}"/>
              </a:ext>
            </a:extLst>
          </p:cNvPr>
          <p:cNvSpPr txBox="1"/>
          <p:nvPr/>
        </p:nvSpPr>
        <p:spPr>
          <a:xfrm>
            <a:off x="5511619" y="1811098"/>
            <a:ext cx="655950" cy="600164"/>
          </a:xfrm>
          <a:prstGeom prst="rect">
            <a:avLst/>
          </a:prstGeom>
          <a:noFill/>
        </p:spPr>
        <p:txBody>
          <a:bodyPr wrap="none" rtlCol="0" anchor="ctr">
            <a:spAutoFit/>
          </a:bodyPr>
          <a:lstStyle/>
          <a:p>
            <a:pPr algn="ctr" defTabSz="914400"/>
            <a:r>
              <a:rPr lang="en-US" sz="3300" b="1">
                <a:solidFill>
                  <a:prstClr val="white"/>
                </a:solidFill>
                <a:effectLst>
                  <a:outerShdw blurRad="38100" dist="38100" dir="2700000" algn="tl">
                    <a:srgbClr val="000000">
                      <a:alpha val="43137"/>
                    </a:srgbClr>
                  </a:outerShdw>
                </a:effectLst>
                <a:latin typeface="+mj-lt"/>
              </a:rPr>
              <a:t>01</a:t>
            </a:r>
          </a:p>
        </p:txBody>
      </p:sp>
      <p:sp>
        <p:nvSpPr>
          <p:cNvPr id="47" name="TextBox 46">
            <a:extLst>
              <a:ext uri="{FF2B5EF4-FFF2-40B4-BE49-F238E27FC236}">
                <a16:creationId xmlns:a16="http://schemas.microsoft.com/office/drawing/2014/main" id="{49BB422A-CEAD-4F5B-9EC3-5396D06166BD}"/>
              </a:ext>
            </a:extLst>
          </p:cNvPr>
          <p:cNvSpPr txBox="1"/>
          <p:nvPr/>
        </p:nvSpPr>
        <p:spPr>
          <a:xfrm>
            <a:off x="6913770" y="2804026"/>
            <a:ext cx="655950" cy="600164"/>
          </a:xfrm>
          <a:prstGeom prst="rect">
            <a:avLst/>
          </a:prstGeom>
          <a:noFill/>
        </p:spPr>
        <p:txBody>
          <a:bodyPr wrap="none" rtlCol="0" anchor="ctr">
            <a:spAutoFit/>
          </a:bodyPr>
          <a:lstStyle/>
          <a:p>
            <a:pPr algn="ctr" defTabSz="914400"/>
            <a:r>
              <a:rPr lang="en-US" sz="3300" b="1">
                <a:solidFill>
                  <a:prstClr val="white"/>
                </a:solidFill>
                <a:effectLst>
                  <a:outerShdw blurRad="38100" dist="38100" dir="2700000" algn="tl">
                    <a:srgbClr val="000000">
                      <a:alpha val="43137"/>
                    </a:srgbClr>
                  </a:outerShdw>
                </a:effectLst>
                <a:latin typeface="+mj-lt"/>
              </a:rPr>
              <a:t>02</a:t>
            </a:r>
          </a:p>
        </p:txBody>
      </p:sp>
      <p:sp>
        <p:nvSpPr>
          <p:cNvPr id="48" name="TextBox 47">
            <a:extLst>
              <a:ext uri="{FF2B5EF4-FFF2-40B4-BE49-F238E27FC236}">
                <a16:creationId xmlns:a16="http://schemas.microsoft.com/office/drawing/2014/main" id="{B689B737-B7B1-4D62-9BB0-C84048082D71}"/>
              </a:ext>
            </a:extLst>
          </p:cNvPr>
          <p:cNvSpPr txBox="1"/>
          <p:nvPr/>
        </p:nvSpPr>
        <p:spPr>
          <a:xfrm>
            <a:off x="6543966" y="4423460"/>
            <a:ext cx="655950" cy="600164"/>
          </a:xfrm>
          <a:prstGeom prst="rect">
            <a:avLst/>
          </a:prstGeom>
          <a:noFill/>
        </p:spPr>
        <p:txBody>
          <a:bodyPr wrap="none" rtlCol="0" anchor="ctr">
            <a:spAutoFit/>
          </a:bodyPr>
          <a:lstStyle/>
          <a:p>
            <a:pPr algn="ctr" defTabSz="914400"/>
            <a:r>
              <a:rPr lang="en-US" sz="3300" b="1">
                <a:solidFill>
                  <a:prstClr val="white"/>
                </a:solidFill>
                <a:effectLst>
                  <a:outerShdw blurRad="38100" dist="38100" dir="2700000" algn="tl">
                    <a:srgbClr val="000000">
                      <a:alpha val="43137"/>
                    </a:srgbClr>
                  </a:outerShdw>
                </a:effectLst>
                <a:latin typeface="+mj-lt"/>
              </a:rPr>
              <a:t>03</a:t>
            </a:r>
          </a:p>
        </p:txBody>
      </p:sp>
      <p:sp>
        <p:nvSpPr>
          <p:cNvPr id="49" name="TextBox 48">
            <a:extLst>
              <a:ext uri="{FF2B5EF4-FFF2-40B4-BE49-F238E27FC236}">
                <a16:creationId xmlns:a16="http://schemas.microsoft.com/office/drawing/2014/main" id="{F8F62B3F-E497-44A7-84B2-A1717B218D9B}"/>
              </a:ext>
            </a:extLst>
          </p:cNvPr>
          <p:cNvSpPr txBox="1"/>
          <p:nvPr/>
        </p:nvSpPr>
        <p:spPr>
          <a:xfrm>
            <a:off x="4827371" y="4641687"/>
            <a:ext cx="655950" cy="600164"/>
          </a:xfrm>
          <a:prstGeom prst="rect">
            <a:avLst/>
          </a:prstGeom>
          <a:noFill/>
        </p:spPr>
        <p:txBody>
          <a:bodyPr wrap="none" rtlCol="0" anchor="ctr">
            <a:spAutoFit/>
          </a:bodyPr>
          <a:lstStyle/>
          <a:p>
            <a:pPr algn="ctr" defTabSz="914400"/>
            <a:r>
              <a:rPr lang="en-US" sz="3300" b="1">
                <a:solidFill>
                  <a:prstClr val="white"/>
                </a:solidFill>
                <a:effectLst>
                  <a:outerShdw blurRad="38100" dist="38100" dir="2700000" algn="tl">
                    <a:srgbClr val="000000">
                      <a:alpha val="43137"/>
                    </a:srgbClr>
                  </a:outerShdw>
                </a:effectLst>
                <a:latin typeface="+mj-lt"/>
              </a:rPr>
              <a:t>04</a:t>
            </a:r>
          </a:p>
        </p:txBody>
      </p:sp>
      <p:sp>
        <p:nvSpPr>
          <p:cNvPr id="50" name="TextBox 49">
            <a:extLst>
              <a:ext uri="{FF2B5EF4-FFF2-40B4-BE49-F238E27FC236}">
                <a16:creationId xmlns:a16="http://schemas.microsoft.com/office/drawing/2014/main" id="{283A0911-CCEC-4426-B189-245C627FE143}"/>
              </a:ext>
            </a:extLst>
          </p:cNvPr>
          <p:cNvSpPr txBox="1"/>
          <p:nvPr/>
        </p:nvSpPr>
        <p:spPr>
          <a:xfrm>
            <a:off x="4064011" y="2955659"/>
            <a:ext cx="655950" cy="600164"/>
          </a:xfrm>
          <a:prstGeom prst="rect">
            <a:avLst/>
          </a:prstGeom>
          <a:noFill/>
        </p:spPr>
        <p:txBody>
          <a:bodyPr wrap="none" rtlCol="0" anchor="ctr">
            <a:spAutoFit/>
          </a:bodyPr>
          <a:lstStyle/>
          <a:p>
            <a:pPr algn="ctr" defTabSz="914400"/>
            <a:r>
              <a:rPr lang="en-US" sz="3300" b="1">
                <a:solidFill>
                  <a:prstClr val="white"/>
                </a:solidFill>
                <a:effectLst>
                  <a:outerShdw blurRad="38100" dist="38100" dir="2700000" algn="tl">
                    <a:srgbClr val="000000">
                      <a:alpha val="43137"/>
                    </a:srgbClr>
                  </a:outerShdw>
                </a:effectLst>
                <a:latin typeface="+mj-lt"/>
              </a:rPr>
              <a:t>05</a:t>
            </a:r>
          </a:p>
        </p:txBody>
      </p:sp>
      <p:sp>
        <p:nvSpPr>
          <p:cNvPr id="52" name="Rectangle 51">
            <a:extLst>
              <a:ext uri="{FF2B5EF4-FFF2-40B4-BE49-F238E27FC236}">
                <a16:creationId xmlns:a16="http://schemas.microsoft.com/office/drawing/2014/main" id="{3C6E3F13-6314-4F85-838A-1926C6FDE4CD}"/>
              </a:ext>
            </a:extLst>
          </p:cNvPr>
          <p:cNvSpPr/>
          <p:nvPr/>
        </p:nvSpPr>
        <p:spPr>
          <a:xfrm>
            <a:off x="1641488" y="2148295"/>
            <a:ext cx="1998221" cy="646331"/>
          </a:xfrm>
          <a:prstGeom prst="rect">
            <a:avLst/>
          </a:prstGeom>
        </p:spPr>
        <p:txBody>
          <a:bodyPr wrap="square"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1" i="0" u="none" strike="noStrike" kern="0" cap="none" spc="0" normalizeH="0" baseline="0" noProof="0">
                <a:ln>
                  <a:noFill/>
                </a:ln>
                <a:solidFill>
                  <a:srgbClr val="F39C12"/>
                </a:solidFill>
                <a:effectLst/>
                <a:uLnTx/>
                <a:uFillTx/>
                <a:latin typeface="+mj-lt"/>
              </a:rPr>
              <a:t>Knowledge</a:t>
            </a:r>
            <a:r>
              <a:rPr kumimoji="0" lang="da-DK" sz="1800" b="1" i="0" u="none" strike="noStrike" kern="0" cap="none" spc="0" normalizeH="0" noProof="0">
                <a:ln>
                  <a:noFill/>
                </a:ln>
                <a:solidFill>
                  <a:srgbClr val="F39C12"/>
                </a:solidFill>
                <a:effectLst/>
                <a:uLnTx/>
                <a:uFillTx/>
                <a:latin typeface="+mj-lt"/>
              </a:rPr>
              <a:t> &amp; Education</a:t>
            </a:r>
            <a:endParaRPr kumimoji="0" lang="en-US" sz="1800" b="1" i="0" u="none" strike="noStrike" kern="0" cap="none" spc="0" normalizeH="0" baseline="0" noProof="0">
              <a:ln>
                <a:noFill/>
              </a:ln>
              <a:solidFill>
                <a:srgbClr val="F39C12"/>
              </a:solidFill>
              <a:effectLst/>
              <a:uLnTx/>
              <a:uFillTx/>
              <a:latin typeface="+mj-lt"/>
            </a:endParaRPr>
          </a:p>
        </p:txBody>
      </p:sp>
      <p:sp>
        <p:nvSpPr>
          <p:cNvPr id="55" name="Rectangle 54">
            <a:extLst>
              <a:ext uri="{FF2B5EF4-FFF2-40B4-BE49-F238E27FC236}">
                <a16:creationId xmlns:a16="http://schemas.microsoft.com/office/drawing/2014/main" id="{384E514D-A812-47C8-A824-D6075CB5897B}"/>
              </a:ext>
            </a:extLst>
          </p:cNvPr>
          <p:cNvSpPr/>
          <p:nvPr/>
        </p:nvSpPr>
        <p:spPr>
          <a:xfrm>
            <a:off x="1623217" y="3966004"/>
            <a:ext cx="1998221" cy="646331"/>
          </a:xfrm>
          <a:prstGeom prst="rect">
            <a:avLst/>
          </a:prstGeom>
        </p:spPr>
        <p:txBody>
          <a:bodyPr wrap="square"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1" i="0" u="none" strike="noStrike" kern="0" cap="none" spc="0" normalizeH="0" baseline="0" noProof="0">
                <a:ln>
                  <a:noFill/>
                </a:ln>
                <a:solidFill>
                  <a:srgbClr val="9BBB59"/>
                </a:solidFill>
                <a:effectLst/>
                <a:uLnTx/>
                <a:uFillTx/>
                <a:latin typeface="+mj-lt"/>
              </a:rPr>
              <a:t>Finance/ESG for Good</a:t>
            </a:r>
            <a:endParaRPr kumimoji="0" lang="en-US" sz="1800" b="1" i="0" u="none" strike="noStrike" kern="0" cap="none" spc="0" normalizeH="0" baseline="0" noProof="0">
              <a:ln>
                <a:noFill/>
              </a:ln>
              <a:solidFill>
                <a:srgbClr val="9BBB59"/>
              </a:solidFill>
              <a:effectLst/>
              <a:uLnTx/>
              <a:uFillTx/>
              <a:latin typeface="+mj-lt"/>
            </a:endParaRPr>
          </a:p>
        </p:txBody>
      </p:sp>
      <p:pic>
        <p:nvPicPr>
          <p:cNvPr id="57" name="Graphic 22" descr="Magnifying glass">
            <a:extLst>
              <a:ext uri="{FF2B5EF4-FFF2-40B4-BE49-F238E27FC236}">
                <a16:creationId xmlns:a16="http://schemas.microsoft.com/office/drawing/2014/main" id="{A9D1D39C-025E-48D4-939C-C1145A132E78}"/>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237391" y="4220016"/>
            <a:ext cx="384048" cy="384048"/>
          </a:xfrm>
          <a:prstGeom prst="rect">
            <a:avLst/>
          </a:prstGeom>
        </p:spPr>
      </p:pic>
      <p:pic>
        <p:nvPicPr>
          <p:cNvPr id="58" name="Graphic 31" descr="Bar chart">
            <a:extLst>
              <a:ext uri="{FF2B5EF4-FFF2-40B4-BE49-F238E27FC236}">
                <a16:creationId xmlns:a16="http://schemas.microsoft.com/office/drawing/2014/main" id="{DCB6B5DD-A875-4722-ADF7-47F2CA128678}"/>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255662" y="2401906"/>
            <a:ext cx="384048" cy="384048"/>
          </a:xfrm>
          <a:prstGeom prst="rect">
            <a:avLst/>
          </a:prstGeom>
        </p:spPr>
      </p:pic>
      <p:sp>
        <p:nvSpPr>
          <p:cNvPr id="60" name="Rectangle 59">
            <a:extLst>
              <a:ext uri="{FF2B5EF4-FFF2-40B4-BE49-F238E27FC236}">
                <a16:creationId xmlns:a16="http://schemas.microsoft.com/office/drawing/2014/main" id="{F957FAB9-F869-47A3-89BB-610B39F7D1FA}"/>
              </a:ext>
            </a:extLst>
          </p:cNvPr>
          <p:cNvSpPr/>
          <p:nvPr/>
        </p:nvSpPr>
        <p:spPr>
          <a:xfrm>
            <a:off x="8039476" y="1496565"/>
            <a:ext cx="1998221" cy="646331"/>
          </a:xfrm>
          <a:prstGeom prst="rect">
            <a:avLst/>
          </a:prstGeom>
        </p:spPr>
        <p:txBody>
          <a:bodyPr wrap="square"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1800" b="1" i="0" u="none" strike="noStrike" kern="0" cap="none" spc="0" normalizeH="0" baseline="0" noProof="0">
                <a:ln>
                  <a:noFill/>
                </a:ln>
                <a:solidFill>
                  <a:srgbClr val="2C3E50"/>
                </a:solidFill>
                <a:effectLst/>
                <a:uLnTx/>
                <a:uFillTx/>
                <a:latin typeface="+mj-lt"/>
              </a:rPr>
              <a:t>Hotspots</a:t>
            </a:r>
            <a:r>
              <a:rPr kumimoji="0" lang="da-DK" sz="1800" b="1" i="0" u="none" strike="noStrike" kern="0" cap="none" spc="0" normalizeH="0" noProof="0">
                <a:ln>
                  <a:noFill/>
                </a:ln>
                <a:solidFill>
                  <a:srgbClr val="2C3E50"/>
                </a:solidFill>
                <a:effectLst/>
                <a:uLnTx/>
                <a:uFillTx/>
                <a:latin typeface="+mj-lt"/>
              </a:rPr>
              <a:t> identified</a:t>
            </a:r>
            <a:endParaRPr kumimoji="0" lang="en-US" sz="1800" b="1" i="0" u="none" strike="noStrike" kern="0" cap="none" spc="0" normalizeH="0" baseline="0" noProof="0">
              <a:ln>
                <a:noFill/>
              </a:ln>
              <a:solidFill>
                <a:srgbClr val="2C3E50"/>
              </a:solidFill>
              <a:effectLst/>
              <a:uLnTx/>
              <a:uFillTx/>
              <a:latin typeface="+mj-lt"/>
            </a:endParaRPr>
          </a:p>
        </p:txBody>
      </p:sp>
      <p:sp>
        <p:nvSpPr>
          <p:cNvPr id="63" name="Rectangle 62">
            <a:extLst>
              <a:ext uri="{FF2B5EF4-FFF2-40B4-BE49-F238E27FC236}">
                <a16:creationId xmlns:a16="http://schemas.microsoft.com/office/drawing/2014/main" id="{BA8CA8C3-F7DA-4608-8DA2-C9DA816405B8}"/>
              </a:ext>
            </a:extLst>
          </p:cNvPr>
          <p:cNvSpPr/>
          <p:nvPr/>
        </p:nvSpPr>
        <p:spPr>
          <a:xfrm>
            <a:off x="8039476" y="3171035"/>
            <a:ext cx="1998221" cy="369332"/>
          </a:xfrm>
          <a:prstGeom prst="rect">
            <a:avLst/>
          </a:prstGeom>
        </p:spPr>
        <p:txBody>
          <a:bodyPr wrap="square"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1800" b="1" i="0" u="none" strike="noStrike" kern="0" cap="none" spc="0" normalizeH="0" baseline="0" noProof="0">
                <a:ln>
                  <a:noFill/>
                </a:ln>
                <a:solidFill>
                  <a:srgbClr val="2980B9"/>
                </a:solidFill>
                <a:effectLst/>
                <a:uLnTx/>
                <a:uFillTx/>
                <a:latin typeface="+mj-lt"/>
              </a:rPr>
              <a:t>Policy</a:t>
            </a:r>
            <a:endParaRPr kumimoji="0" lang="en-US" sz="1800" b="1" i="0" u="none" strike="noStrike" kern="0" cap="none" spc="0" normalizeH="0" baseline="0" noProof="0">
              <a:ln>
                <a:noFill/>
              </a:ln>
              <a:solidFill>
                <a:srgbClr val="2980B9"/>
              </a:solidFill>
              <a:effectLst/>
              <a:uLnTx/>
              <a:uFillTx/>
              <a:latin typeface="+mj-lt"/>
            </a:endParaRPr>
          </a:p>
        </p:txBody>
      </p:sp>
      <p:sp>
        <p:nvSpPr>
          <p:cNvPr id="66" name="Rectangle 65">
            <a:extLst>
              <a:ext uri="{FF2B5EF4-FFF2-40B4-BE49-F238E27FC236}">
                <a16:creationId xmlns:a16="http://schemas.microsoft.com/office/drawing/2014/main" id="{7EEA4C3D-4574-4B64-A5A5-07DD6915BEC6}"/>
              </a:ext>
            </a:extLst>
          </p:cNvPr>
          <p:cNvSpPr/>
          <p:nvPr/>
        </p:nvSpPr>
        <p:spPr>
          <a:xfrm>
            <a:off x="8039476" y="4308535"/>
            <a:ext cx="1998221" cy="646331"/>
          </a:xfrm>
          <a:prstGeom prst="rect">
            <a:avLst/>
          </a:prstGeom>
        </p:spPr>
        <p:txBody>
          <a:bodyPr wrap="square"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1800" b="1" i="0" u="none" strike="noStrike" kern="0" cap="none" spc="0" normalizeH="0" baseline="0" noProof="0">
                <a:ln>
                  <a:noFill/>
                </a:ln>
                <a:solidFill>
                  <a:srgbClr val="16A085"/>
                </a:solidFill>
                <a:effectLst/>
                <a:uLnTx/>
                <a:uFillTx/>
                <a:latin typeface="+mj-lt"/>
              </a:rPr>
              <a:t>Demand &amp; Commitment</a:t>
            </a:r>
            <a:endParaRPr kumimoji="0" lang="en-US" sz="1800" b="1" i="0" u="none" strike="noStrike" kern="0" cap="none" spc="0" normalizeH="0" baseline="0" noProof="0">
              <a:ln>
                <a:noFill/>
              </a:ln>
              <a:solidFill>
                <a:srgbClr val="16A085"/>
              </a:solidFill>
              <a:effectLst/>
              <a:uLnTx/>
              <a:uFillTx/>
              <a:latin typeface="+mj-lt"/>
            </a:endParaRPr>
          </a:p>
        </p:txBody>
      </p:sp>
      <p:pic>
        <p:nvPicPr>
          <p:cNvPr id="68" name="Graphic 43" descr="Puzzle">
            <a:extLst>
              <a:ext uri="{FF2B5EF4-FFF2-40B4-BE49-F238E27FC236}">
                <a16:creationId xmlns:a16="http://schemas.microsoft.com/office/drawing/2014/main" id="{B6A06DB0-E8AE-43BC-9733-5A7C43DBCE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8039476" y="3161566"/>
            <a:ext cx="384048" cy="384048"/>
          </a:xfrm>
          <a:prstGeom prst="rect">
            <a:avLst/>
          </a:prstGeom>
        </p:spPr>
      </p:pic>
      <p:pic>
        <p:nvPicPr>
          <p:cNvPr id="69" name="Graphic 44" descr="Fire">
            <a:extLst>
              <a:ext uri="{FF2B5EF4-FFF2-40B4-BE49-F238E27FC236}">
                <a16:creationId xmlns:a16="http://schemas.microsoft.com/office/drawing/2014/main" id="{49FD2654-4A1B-4E9F-A4FC-FE040A802515}"/>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8039476" y="4563125"/>
            <a:ext cx="384048" cy="384048"/>
          </a:xfrm>
          <a:prstGeom prst="rect">
            <a:avLst/>
          </a:prstGeom>
        </p:spPr>
      </p:pic>
      <p:pic>
        <p:nvPicPr>
          <p:cNvPr id="70" name="Graphic 45" descr="Rocket">
            <a:extLst>
              <a:ext uri="{FF2B5EF4-FFF2-40B4-BE49-F238E27FC236}">
                <a16:creationId xmlns:a16="http://schemas.microsoft.com/office/drawing/2014/main" id="{91EC6F25-885E-4188-8BED-322401EA7867}"/>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8039476" y="1777748"/>
            <a:ext cx="384048" cy="384048"/>
          </a:xfrm>
          <a:prstGeom prst="rect">
            <a:avLst/>
          </a:prstGeom>
        </p:spPr>
      </p:pic>
      <p:pic>
        <p:nvPicPr>
          <p:cNvPr id="71" name="Graphic 46" descr="Puzzle">
            <a:extLst>
              <a:ext uri="{FF2B5EF4-FFF2-40B4-BE49-F238E27FC236}">
                <a16:creationId xmlns:a16="http://schemas.microsoft.com/office/drawing/2014/main" id="{2247198E-A6B2-4D3B-B4A0-4079F1C3984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6561416" y="2560474"/>
            <a:ext cx="519197" cy="519197"/>
          </a:xfrm>
          <a:prstGeom prst="rect">
            <a:avLst/>
          </a:prstGeom>
        </p:spPr>
      </p:pic>
      <p:pic>
        <p:nvPicPr>
          <p:cNvPr id="72" name="Graphic 47" descr="Magnifying glass">
            <a:extLst>
              <a:ext uri="{FF2B5EF4-FFF2-40B4-BE49-F238E27FC236}">
                <a16:creationId xmlns:a16="http://schemas.microsoft.com/office/drawing/2014/main" id="{6C123F81-FC1C-4316-B8C4-1AA4D48AC1FB}"/>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5476364" y="4661031"/>
            <a:ext cx="519197" cy="519197"/>
          </a:xfrm>
          <a:prstGeom prst="rect">
            <a:avLst/>
          </a:prstGeom>
        </p:spPr>
      </p:pic>
      <p:pic>
        <p:nvPicPr>
          <p:cNvPr id="73" name="Graphic 48" descr="Fire">
            <a:extLst>
              <a:ext uri="{FF2B5EF4-FFF2-40B4-BE49-F238E27FC236}">
                <a16:creationId xmlns:a16="http://schemas.microsoft.com/office/drawing/2014/main" id="{96A19779-3FE5-4F54-9BA4-8F3CA5C4FBCD}"/>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6702234" y="4012189"/>
            <a:ext cx="519197" cy="519197"/>
          </a:xfrm>
          <a:prstGeom prst="rect">
            <a:avLst/>
          </a:prstGeom>
        </p:spPr>
      </p:pic>
      <p:pic>
        <p:nvPicPr>
          <p:cNvPr id="74" name="Graphic 49" descr="Rocket">
            <a:extLst>
              <a:ext uri="{FF2B5EF4-FFF2-40B4-BE49-F238E27FC236}">
                <a16:creationId xmlns:a16="http://schemas.microsoft.com/office/drawing/2014/main" id="{69B1CFE7-3A1B-4525-9DD5-9B0C6010AE6F}"/>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936552" y="2280475"/>
            <a:ext cx="519197" cy="519197"/>
          </a:xfrm>
          <a:prstGeom prst="rect">
            <a:avLst/>
          </a:prstGeom>
        </p:spPr>
      </p:pic>
      <p:pic>
        <p:nvPicPr>
          <p:cNvPr id="75" name="Graphic 50" descr="Bar chart">
            <a:extLst>
              <a:ext uri="{FF2B5EF4-FFF2-40B4-BE49-F238E27FC236}">
                <a16:creationId xmlns:a16="http://schemas.microsoft.com/office/drawing/2014/main" id="{3E1D53C5-62FA-4792-9D8D-54149E4EA0E4}"/>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196408" y="3481624"/>
            <a:ext cx="521208" cy="521208"/>
          </a:xfrm>
          <a:prstGeom prst="rect">
            <a:avLst/>
          </a:prstGeom>
        </p:spPr>
      </p:pic>
      <p:sp>
        <p:nvSpPr>
          <p:cNvPr id="39" name="Stamp red">
            <a:extLst>
              <a:ext uri="{FF2B5EF4-FFF2-40B4-BE49-F238E27FC236}">
                <a16:creationId xmlns:a16="http://schemas.microsoft.com/office/drawing/2014/main" id="{98CD5044-EDE0-45BD-AFE1-E5FF54809192}"/>
              </a:ext>
            </a:extLst>
          </p:cNvPr>
          <p:cNvSpPr/>
          <p:nvPr>
            <p:custDataLst>
              <p:tags r:id="rId1"/>
            </p:custDataLst>
          </p:nvPr>
        </p:nvSpPr>
        <p:spPr bwMode="gray">
          <a:xfrm rot="21180000">
            <a:off x="10229093" y="1747563"/>
            <a:ext cx="1665220" cy="1683854"/>
          </a:xfrm>
          <a:prstGeom prst="ellipse">
            <a:avLst/>
          </a:prstGeom>
          <a:solidFill>
            <a:srgbClr val="FF073A"/>
          </a:solidFill>
          <a:ln w="2540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sz="1600" b="1">
                <a:solidFill>
                  <a:schemeClr val="bg1"/>
                </a:solidFill>
                <a:latin typeface="+mj-lt"/>
              </a:rPr>
              <a:t>Innovation-Era</a:t>
            </a:r>
          </a:p>
          <a:p>
            <a:pPr algn="ctr" defTabSz="914400" fontAlgn="base">
              <a:spcBef>
                <a:spcPct val="0"/>
              </a:spcBef>
              <a:spcAft>
                <a:spcPct val="0"/>
              </a:spcAft>
            </a:pPr>
            <a:r>
              <a:rPr lang="en-US" sz="1600" b="1">
                <a:solidFill>
                  <a:schemeClr val="bg1"/>
                </a:solidFill>
                <a:latin typeface="+mj-lt"/>
              </a:rPr>
              <a:t>On steroids</a:t>
            </a:r>
          </a:p>
        </p:txBody>
      </p:sp>
      <p:sp>
        <p:nvSpPr>
          <p:cNvPr id="38" name="Highlight">
            <a:extLst>
              <a:ext uri="{FF2B5EF4-FFF2-40B4-BE49-F238E27FC236}">
                <a16:creationId xmlns:a16="http://schemas.microsoft.com/office/drawing/2014/main" id="{ED71A666-C6C7-4A0E-AD7A-B41D54BA6488}"/>
              </a:ext>
            </a:extLst>
          </p:cNvPr>
          <p:cNvSpPr>
            <a:spLocks/>
          </p:cNvSpPr>
          <p:nvPr>
            <p:custDataLst>
              <p:tags r:id="rId2"/>
            </p:custDataLst>
          </p:nvPr>
        </p:nvSpPr>
        <p:spPr bwMode="gray">
          <a:xfrm>
            <a:off x="1281297" y="2087520"/>
            <a:ext cx="2511750" cy="925993"/>
          </a:xfrm>
          <a:custGeom>
            <a:avLst/>
            <a:gdLst>
              <a:gd name="T0" fmla="*/ 297 w 3884"/>
              <a:gd name="T1" fmla="*/ 1346 h 1600"/>
              <a:gd name="T2" fmla="*/ 2310 w 3884"/>
              <a:gd name="T3" fmla="*/ 1448 h 1600"/>
              <a:gd name="T4" fmla="*/ 3810 w 3884"/>
              <a:gd name="T5" fmla="*/ 884 h 1600"/>
              <a:gd name="T6" fmla="*/ 1945 w 3884"/>
              <a:gd name="T7" fmla="*/ 137 h 1600"/>
              <a:gd name="T8" fmla="*/ 74 w 3884"/>
              <a:gd name="T9" fmla="*/ 724 h 1600"/>
              <a:gd name="T10" fmla="*/ 781 w 3884"/>
              <a:gd name="T11" fmla="*/ 1072 h 1600"/>
              <a:gd name="T12" fmla="*/ 0 w 3884"/>
              <a:gd name="T13" fmla="*/ 724 h 1600"/>
              <a:gd name="T14" fmla="*/ 1951 w 3884"/>
              <a:gd name="T15" fmla="*/ 68 h 1600"/>
              <a:gd name="T16" fmla="*/ 3878 w 3884"/>
              <a:gd name="T17" fmla="*/ 884 h 1600"/>
              <a:gd name="T18" fmla="*/ 2276 w 3884"/>
              <a:gd name="T19" fmla="*/ 1523 h 1600"/>
              <a:gd name="T20" fmla="*/ 297 w 3884"/>
              <a:gd name="T21" fmla="*/ 1346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noFill/>
            <a:round/>
            <a:headEnd/>
            <a:tailEnd/>
          </a:ln>
        </p:spPr>
        <p:txBody>
          <a:bodyPr tIns="91440" bIns="91440" anchor="ctr"/>
          <a:lstStyle/>
          <a:p>
            <a:pPr algn="ctr" defTabSz="914400" fontAlgn="base">
              <a:spcBef>
                <a:spcPct val="0"/>
              </a:spcBef>
              <a:spcAft>
                <a:spcPct val="0"/>
              </a:spcAft>
            </a:pPr>
            <a:endParaRPr lang="en-US" sz="1400" b="1">
              <a:solidFill>
                <a:srgbClr val="000000"/>
              </a:solidFill>
              <a:latin typeface="+mj-lt"/>
            </a:endParaRPr>
          </a:p>
        </p:txBody>
      </p:sp>
      <p:pic>
        <p:nvPicPr>
          <p:cNvPr id="3" name="Grafik 10">
            <a:extLst>
              <a:ext uri="{FF2B5EF4-FFF2-40B4-BE49-F238E27FC236}">
                <a16:creationId xmlns:a16="http://schemas.microsoft.com/office/drawing/2014/main" id="{D290AFDC-EEEC-9EAD-4871-7569846D1C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 name="Rectangle 3">
            <a:extLst>
              <a:ext uri="{FF2B5EF4-FFF2-40B4-BE49-F238E27FC236}">
                <a16:creationId xmlns:a16="http://schemas.microsoft.com/office/drawing/2014/main" id="{98019970-0A57-70F7-3DDB-9F0A2A4F4C7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5" name="Rectangle 4">
            <a:extLst>
              <a:ext uri="{FF2B5EF4-FFF2-40B4-BE49-F238E27FC236}">
                <a16:creationId xmlns:a16="http://schemas.microsoft.com/office/drawing/2014/main" id="{9DF396B4-EEFD-F92A-90BF-BEBF8B8FB359}"/>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6" name="Rectangle 5">
            <a:extLst>
              <a:ext uri="{FF2B5EF4-FFF2-40B4-BE49-F238E27FC236}">
                <a16:creationId xmlns:a16="http://schemas.microsoft.com/office/drawing/2014/main" id="{88961791-3398-BC03-F43D-02D3F923DB65}"/>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7" name="Rectangle 6">
            <a:extLst>
              <a:ext uri="{FF2B5EF4-FFF2-40B4-BE49-F238E27FC236}">
                <a16:creationId xmlns:a16="http://schemas.microsoft.com/office/drawing/2014/main" id="{A1289180-39D6-86A0-160F-6C61E58E64CC}"/>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8" name="TextBox 7">
            <a:extLst>
              <a:ext uri="{FF2B5EF4-FFF2-40B4-BE49-F238E27FC236}">
                <a16:creationId xmlns:a16="http://schemas.microsoft.com/office/drawing/2014/main" id="{6721243B-7821-B2D5-1A12-9269948EB177}"/>
              </a:ext>
            </a:extLst>
          </p:cNvPr>
          <p:cNvSpPr txBox="1"/>
          <p:nvPr/>
        </p:nvSpPr>
        <p:spPr>
          <a:xfrm>
            <a:off x="571500" y="688509"/>
            <a:ext cx="8692146"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Wheels for progress towards greater Sustainability</a:t>
            </a:r>
          </a:p>
        </p:txBody>
      </p:sp>
      <p:sp>
        <p:nvSpPr>
          <p:cNvPr id="9" name="Date Placeholder 8">
            <a:extLst>
              <a:ext uri="{FF2B5EF4-FFF2-40B4-BE49-F238E27FC236}">
                <a16:creationId xmlns:a16="http://schemas.microsoft.com/office/drawing/2014/main" id="{22008CD1-4037-34EB-6686-20CCC33D9F99}"/>
              </a:ext>
            </a:extLst>
          </p:cNvPr>
          <p:cNvSpPr>
            <a:spLocks noGrp="1"/>
          </p:cNvSpPr>
          <p:nvPr>
            <p:ph type="dt" sz="half" idx="10"/>
          </p:nvPr>
        </p:nvSpPr>
        <p:spPr/>
        <p:txBody>
          <a:bodyPr/>
          <a:lstStyle/>
          <a:p>
            <a:fld id="{AE7DDC8C-6A19-4761-90EF-8F1767C9F3F8}" type="datetime1">
              <a:rPr lang="en-IN" smtClean="0"/>
              <a:t>08-12-2022</a:t>
            </a:fld>
            <a:endParaRPr lang="en-US"/>
          </a:p>
        </p:txBody>
      </p:sp>
      <p:sp>
        <p:nvSpPr>
          <p:cNvPr id="10" name="Footer Placeholder 9">
            <a:extLst>
              <a:ext uri="{FF2B5EF4-FFF2-40B4-BE49-F238E27FC236}">
                <a16:creationId xmlns:a16="http://schemas.microsoft.com/office/drawing/2014/main" id="{C1EE9982-F7EA-DBA4-59E7-EDB0C0B2AC22}"/>
              </a:ext>
            </a:extLst>
          </p:cNvPr>
          <p:cNvSpPr>
            <a:spLocks noGrp="1"/>
          </p:cNvSpPr>
          <p:nvPr>
            <p:ph type="ftr" sz="quarter" idx="11"/>
          </p:nvPr>
        </p:nvSpPr>
        <p:spPr/>
        <p:txBody>
          <a:bodyPr/>
          <a:lstStyle/>
          <a:p>
            <a:r>
              <a:rPr lang="en-US"/>
              <a:t>Sustainability in Textiles : Expectations &amp; Trends</a:t>
            </a:r>
          </a:p>
        </p:txBody>
      </p:sp>
      <p:sp>
        <p:nvSpPr>
          <p:cNvPr id="11" name="Slide Number Placeholder 10">
            <a:extLst>
              <a:ext uri="{FF2B5EF4-FFF2-40B4-BE49-F238E27FC236}">
                <a16:creationId xmlns:a16="http://schemas.microsoft.com/office/drawing/2014/main" id="{050590D4-697C-1F89-AEAB-25EEFD0EDD90}"/>
              </a:ext>
            </a:extLst>
          </p:cNvPr>
          <p:cNvSpPr>
            <a:spLocks noGrp="1"/>
          </p:cNvSpPr>
          <p:nvPr>
            <p:ph type="sldNum" sz="quarter" idx="12"/>
          </p:nvPr>
        </p:nvSpPr>
        <p:spPr/>
        <p:txBody>
          <a:bodyPr/>
          <a:lstStyle/>
          <a:p>
            <a:fld id="{4915BD61-E5D5-4E4F-ADA0-6F3448AB9FA6}" type="slidenum">
              <a:rPr lang="en-US" smtClean="0"/>
              <a:pPr/>
              <a:t>40</a:t>
            </a:fld>
            <a:endParaRPr lang="en-US"/>
          </a:p>
        </p:txBody>
      </p:sp>
    </p:spTree>
    <p:extLst>
      <p:ext uri="{BB962C8B-B14F-4D97-AF65-F5344CB8AC3E}">
        <p14:creationId xmlns:p14="http://schemas.microsoft.com/office/powerpoint/2010/main" val="302856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60" grpId="0"/>
      <p:bldP spid="63" grpId="0"/>
      <p:bldP spid="66" grpId="0"/>
      <p:bldP spid="39"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7"/>
          <a:stretch>
            <a:fillRect/>
          </a:stretch>
        </p:blipFill>
        <p:spPr>
          <a:xfrm>
            <a:off x="1054506" y="1845574"/>
            <a:ext cx="4533900" cy="4391025"/>
          </a:xfrm>
          <a:prstGeom prst="rect">
            <a:avLst/>
          </a:prstGeom>
        </p:spPr>
      </p:pic>
      <p:pic>
        <p:nvPicPr>
          <p:cNvPr id="5" name="Picture 4"/>
          <p:cNvPicPr>
            <a:picLocks noChangeAspect="1"/>
          </p:cNvPicPr>
          <p:nvPr/>
        </p:nvPicPr>
        <p:blipFill>
          <a:blip r:embed="rId18"/>
          <a:stretch>
            <a:fillRect/>
          </a:stretch>
        </p:blipFill>
        <p:spPr>
          <a:xfrm>
            <a:off x="5576602" y="2593286"/>
            <a:ext cx="5572125" cy="2895600"/>
          </a:xfrm>
          <a:prstGeom prst="rect">
            <a:avLst/>
          </a:prstGeom>
        </p:spPr>
      </p:pic>
      <p:grpSp>
        <p:nvGrpSpPr>
          <p:cNvPr id="6" name="Attention"/>
          <p:cNvGrpSpPr>
            <a:grpSpLocks/>
          </p:cNvGrpSpPr>
          <p:nvPr>
            <p:custDataLst>
              <p:tags r:id="rId1"/>
            </p:custDataLst>
          </p:nvPr>
        </p:nvGrpSpPr>
        <p:grpSpPr>
          <a:xfrm>
            <a:off x="10291425" y="1596994"/>
            <a:ext cx="792040" cy="720200"/>
            <a:chOff x="1630586" y="2853614"/>
            <a:chExt cx="792040" cy="720200"/>
          </a:xfrm>
        </p:grpSpPr>
        <p:sp>
          <p:nvSpPr>
            <p:cNvPr id="7" name="Ellipse 5">
              <a:extLst>
                <a:ext uri="{FF2B5EF4-FFF2-40B4-BE49-F238E27FC236}">
                  <a16:creationId xmlns:a16="http://schemas.microsoft.com/office/drawing/2014/main" id="{22D00386-C43A-4437-AA88-CCF67AEDC395}"/>
                </a:ext>
              </a:extLst>
            </p:cNvPr>
            <p:cNvSpPr/>
            <p:nvPr>
              <p:custDataLst>
                <p:tags r:id="rId14"/>
              </p:custDataLst>
            </p:nvPr>
          </p:nvSpPr>
          <p:spPr bwMode="gray">
            <a:xfrm>
              <a:off x="1630586" y="285361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pic>
          <p:nvPicPr>
            <p:cNvPr id="8" name="Grafik 6">
              <a:extLst>
                <a:ext uri="{FF2B5EF4-FFF2-40B4-BE49-F238E27FC236}">
                  <a16:creationId xmlns:a16="http://schemas.microsoft.com/office/drawing/2014/main" id="{CC9D6617-0502-45F1-83B6-94EAFAB80C23}"/>
                </a:ext>
              </a:extLst>
            </p:cNvPr>
            <p:cNvPicPr>
              <a:picLocks noChangeAspect="1"/>
            </p:cNvPicPr>
            <p:nvPr>
              <p:custDataLst>
                <p:tags r:id="rId15"/>
              </p:custDataLst>
            </p:nvPr>
          </p:nvPicPr>
          <p:blipFill>
            <a:blip r:embed="rId19">
              <a:extLst>
                <a:ext uri="{96DAC541-7B7A-43D3-8B79-37D633B846F1}">
                  <asvg:svgBlip xmlns:asvg="http://schemas.microsoft.com/office/drawing/2016/SVG/main" r:embed="rId20"/>
                </a:ext>
              </a:extLst>
            </a:blip>
            <a:stretch>
              <a:fillRect/>
            </a:stretch>
          </p:blipFill>
          <p:spPr bwMode="gray">
            <a:xfrm>
              <a:off x="1918626" y="3069814"/>
              <a:ext cx="504000" cy="504000"/>
            </a:xfrm>
            <a:prstGeom prst="rect">
              <a:avLst/>
            </a:prstGeom>
          </p:spPr>
        </p:pic>
      </p:grpSp>
      <p:grpSp>
        <p:nvGrpSpPr>
          <p:cNvPr id="9" name="Euro"/>
          <p:cNvGrpSpPr>
            <a:grpSpLocks/>
          </p:cNvGrpSpPr>
          <p:nvPr>
            <p:custDataLst>
              <p:tags r:id="rId2"/>
            </p:custDataLst>
          </p:nvPr>
        </p:nvGrpSpPr>
        <p:grpSpPr>
          <a:xfrm>
            <a:off x="10128808" y="3645824"/>
            <a:ext cx="551564" cy="587162"/>
            <a:chOff x="9335656" y="1701554"/>
            <a:chExt cx="744683" cy="745905"/>
          </a:xfrm>
        </p:grpSpPr>
        <p:sp>
          <p:nvSpPr>
            <p:cNvPr id="10" name="Ellipse 5">
              <a:extLst>
                <a:ext uri="{FF2B5EF4-FFF2-40B4-BE49-F238E27FC236}">
                  <a16:creationId xmlns:a16="http://schemas.microsoft.com/office/drawing/2014/main" id="{2EEE4BC8-2D87-44F9-8583-F3E2E6BC858F}"/>
                </a:ext>
              </a:extLst>
            </p:cNvPr>
            <p:cNvSpPr/>
            <p:nvPr>
              <p:custDataLst>
                <p:tags r:id="rId12"/>
              </p:custDataLst>
            </p:nvPr>
          </p:nvSpPr>
          <p:spPr bwMode="gray">
            <a:xfrm>
              <a:off x="9335656" y="170155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sp>
          <p:nvSpPr>
            <p:cNvPr id="11" name="Freeform 17">
              <a:extLst>
                <a:ext uri="{FF2B5EF4-FFF2-40B4-BE49-F238E27FC236}">
                  <a16:creationId xmlns:a16="http://schemas.microsoft.com/office/drawing/2014/main" id="{60FC6A28-3D8A-4651-86A8-E46D615AEF62}"/>
                </a:ext>
              </a:extLst>
            </p:cNvPr>
            <p:cNvSpPr>
              <a:spLocks/>
            </p:cNvSpPr>
            <p:nvPr>
              <p:custDataLst>
                <p:tags r:id="rId13"/>
              </p:custDataLst>
            </p:nvPr>
          </p:nvSpPr>
          <p:spPr bwMode="auto">
            <a:xfrm>
              <a:off x="9682193" y="1934695"/>
              <a:ext cx="398146" cy="512764"/>
            </a:xfrm>
            <a:custGeom>
              <a:avLst/>
              <a:gdLst>
                <a:gd name="T0" fmla="*/ 481 w 483"/>
                <a:gd name="T1" fmla="*/ 590 h 625"/>
                <a:gd name="T2" fmla="*/ 461 w 483"/>
                <a:gd name="T3" fmla="*/ 578 h 625"/>
                <a:gd name="T4" fmla="*/ 171 w 483"/>
                <a:gd name="T5" fmla="*/ 500 h 625"/>
                <a:gd name="T6" fmla="*/ 124 w 483"/>
                <a:gd name="T7" fmla="*/ 380 h 625"/>
                <a:gd name="T8" fmla="*/ 343 w 483"/>
                <a:gd name="T9" fmla="*/ 380 h 625"/>
                <a:gd name="T10" fmla="*/ 359 w 483"/>
                <a:gd name="T11" fmla="*/ 364 h 625"/>
                <a:gd name="T12" fmla="*/ 343 w 483"/>
                <a:gd name="T13" fmla="*/ 348 h 625"/>
                <a:gd name="T14" fmla="*/ 121 w 483"/>
                <a:gd name="T15" fmla="*/ 348 h 625"/>
                <a:gd name="T16" fmla="*/ 123 w 483"/>
                <a:gd name="T17" fmla="*/ 282 h 625"/>
                <a:gd name="T18" fmla="*/ 372 w 483"/>
                <a:gd name="T19" fmla="*/ 282 h 625"/>
                <a:gd name="T20" fmla="*/ 388 w 483"/>
                <a:gd name="T21" fmla="*/ 266 h 625"/>
                <a:gd name="T22" fmla="*/ 372 w 483"/>
                <a:gd name="T23" fmla="*/ 250 h 625"/>
                <a:gd name="T24" fmla="*/ 128 w 483"/>
                <a:gd name="T25" fmla="*/ 250 h 625"/>
                <a:gd name="T26" fmla="*/ 178 w 483"/>
                <a:gd name="T27" fmla="*/ 133 h 625"/>
                <a:gd name="T28" fmla="*/ 453 w 483"/>
                <a:gd name="T29" fmla="*/ 50 h 625"/>
                <a:gd name="T30" fmla="*/ 472 w 483"/>
                <a:gd name="T31" fmla="*/ 39 h 625"/>
                <a:gd name="T32" fmla="*/ 461 w 483"/>
                <a:gd name="T33" fmla="*/ 19 h 625"/>
                <a:gd name="T34" fmla="*/ 277 w 483"/>
                <a:gd name="T35" fmla="*/ 19 h 625"/>
                <a:gd name="T36" fmla="*/ 152 w 483"/>
                <a:gd name="T37" fmla="*/ 115 h 625"/>
                <a:gd name="T38" fmla="*/ 96 w 483"/>
                <a:gd name="T39" fmla="*/ 250 h 625"/>
                <a:gd name="T40" fmla="*/ 16 w 483"/>
                <a:gd name="T41" fmla="*/ 250 h 625"/>
                <a:gd name="T42" fmla="*/ 0 w 483"/>
                <a:gd name="T43" fmla="*/ 266 h 625"/>
                <a:gd name="T44" fmla="*/ 16 w 483"/>
                <a:gd name="T45" fmla="*/ 282 h 625"/>
                <a:gd name="T46" fmla="*/ 91 w 483"/>
                <a:gd name="T47" fmla="*/ 282 h 625"/>
                <a:gd name="T48" fmla="*/ 89 w 483"/>
                <a:gd name="T49" fmla="*/ 348 h 625"/>
                <a:gd name="T50" fmla="*/ 16 w 483"/>
                <a:gd name="T51" fmla="*/ 348 h 625"/>
                <a:gd name="T52" fmla="*/ 0 w 483"/>
                <a:gd name="T53" fmla="*/ 364 h 625"/>
                <a:gd name="T54" fmla="*/ 16 w 483"/>
                <a:gd name="T55" fmla="*/ 380 h 625"/>
                <a:gd name="T56" fmla="*/ 92 w 483"/>
                <a:gd name="T57" fmla="*/ 380 h 625"/>
                <a:gd name="T58" fmla="*/ 144 w 483"/>
                <a:gd name="T59" fmla="*/ 518 h 625"/>
                <a:gd name="T60" fmla="*/ 358 w 483"/>
                <a:gd name="T61" fmla="*/ 625 h 625"/>
                <a:gd name="T62" fmla="*/ 470 w 483"/>
                <a:gd name="T63" fmla="*/ 609 h 625"/>
                <a:gd name="T64" fmla="*/ 481 w 483"/>
                <a:gd name="T65" fmla="*/ 59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3" h="625">
                  <a:moveTo>
                    <a:pt x="481" y="590"/>
                  </a:moveTo>
                  <a:cubicBezTo>
                    <a:pt x="478" y="581"/>
                    <a:pt x="470" y="576"/>
                    <a:pt x="461" y="578"/>
                  </a:cubicBezTo>
                  <a:cubicBezTo>
                    <a:pt x="334" y="613"/>
                    <a:pt x="230" y="586"/>
                    <a:pt x="171" y="500"/>
                  </a:cubicBezTo>
                  <a:cubicBezTo>
                    <a:pt x="146" y="465"/>
                    <a:pt x="131" y="424"/>
                    <a:pt x="124" y="380"/>
                  </a:cubicBezTo>
                  <a:cubicBezTo>
                    <a:pt x="343" y="380"/>
                    <a:pt x="343" y="380"/>
                    <a:pt x="343" y="380"/>
                  </a:cubicBezTo>
                  <a:cubicBezTo>
                    <a:pt x="352" y="380"/>
                    <a:pt x="359" y="373"/>
                    <a:pt x="359" y="364"/>
                  </a:cubicBezTo>
                  <a:cubicBezTo>
                    <a:pt x="359" y="355"/>
                    <a:pt x="352" y="348"/>
                    <a:pt x="343" y="348"/>
                  </a:cubicBezTo>
                  <a:cubicBezTo>
                    <a:pt x="121" y="348"/>
                    <a:pt x="121" y="348"/>
                    <a:pt x="121" y="348"/>
                  </a:cubicBezTo>
                  <a:cubicBezTo>
                    <a:pt x="119" y="326"/>
                    <a:pt x="120" y="304"/>
                    <a:pt x="123" y="282"/>
                  </a:cubicBezTo>
                  <a:cubicBezTo>
                    <a:pt x="372" y="282"/>
                    <a:pt x="372" y="282"/>
                    <a:pt x="372" y="282"/>
                  </a:cubicBezTo>
                  <a:cubicBezTo>
                    <a:pt x="380" y="282"/>
                    <a:pt x="388" y="275"/>
                    <a:pt x="388" y="266"/>
                  </a:cubicBezTo>
                  <a:cubicBezTo>
                    <a:pt x="388" y="257"/>
                    <a:pt x="380" y="250"/>
                    <a:pt x="372" y="250"/>
                  </a:cubicBezTo>
                  <a:cubicBezTo>
                    <a:pt x="128" y="250"/>
                    <a:pt x="128" y="250"/>
                    <a:pt x="128" y="250"/>
                  </a:cubicBezTo>
                  <a:cubicBezTo>
                    <a:pt x="137" y="208"/>
                    <a:pt x="154" y="168"/>
                    <a:pt x="178" y="133"/>
                  </a:cubicBezTo>
                  <a:cubicBezTo>
                    <a:pt x="240" y="47"/>
                    <a:pt x="338" y="17"/>
                    <a:pt x="453" y="50"/>
                  </a:cubicBezTo>
                  <a:cubicBezTo>
                    <a:pt x="461" y="52"/>
                    <a:pt x="470" y="47"/>
                    <a:pt x="472" y="39"/>
                  </a:cubicBezTo>
                  <a:cubicBezTo>
                    <a:pt x="475" y="30"/>
                    <a:pt x="470" y="21"/>
                    <a:pt x="461" y="19"/>
                  </a:cubicBezTo>
                  <a:cubicBezTo>
                    <a:pt x="394" y="0"/>
                    <a:pt x="332" y="0"/>
                    <a:pt x="277" y="19"/>
                  </a:cubicBezTo>
                  <a:cubicBezTo>
                    <a:pt x="228" y="36"/>
                    <a:pt x="185" y="69"/>
                    <a:pt x="152" y="115"/>
                  </a:cubicBezTo>
                  <a:cubicBezTo>
                    <a:pt x="124" y="154"/>
                    <a:pt x="105" y="201"/>
                    <a:pt x="96" y="250"/>
                  </a:cubicBezTo>
                  <a:cubicBezTo>
                    <a:pt x="16" y="250"/>
                    <a:pt x="16" y="250"/>
                    <a:pt x="16" y="250"/>
                  </a:cubicBezTo>
                  <a:cubicBezTo>
                    <a:pt x="7" y="250"/>
                    <a:pt x="0" y="257"/>
                    <a:pt x="0" y="266"/>
                  </a:cubicBezTo>
                  <a:cubicBezTo>
                    <a:pt x="0" y="275"/>
                    <a:pt x="7" y="282"/>
                    <a:pt x="16" y="282"/>
                  </a:cubicBezTo>
                  <a:cubicBezTo>
                    <a:pt x="91" y="282"/>
                    <a:pt x="91" y="282"/>
                    <a:pt x="91" y="282"/>
                  </a:cubicBezTo>
                  <a:cubicBezTo>
                    <a:pt x="88" y="304"/>
                    <a:pt x="88" y="326"/>
                    <a:pt x="89" y="348"/>
                  </a:cubicBezTo>
                  <a:cubicBezTo>
                    <a:pt x="16" y="348"/>
                    <a:pt x="16" y="348"/>
                    <a:pt x="16" y="348"/>
                  </a:cubicBezTo>
                  <a:cubicBezTo>
                    <a:pt x="7" y="348"/>
                    <a:pt x="0" y="355"/>
                    <a:pt x="0" y="364"/>
                  </a:cubicBezTo>
                  <a:cubicBezTo>
                    <a:pt x="0" y="373"/>
                    <a:pt x="7" y="380"/>
                    <a:pt x="16" y="380"/>
                  </a:cubicBezTo>
                  <a:cubicBezTo>
                    <a:pt x="92" y="380"/>
                    <a:pt x="92" y="380"/>
                    <a:pt x="92" y="380"/>
                  </a:cubicBezTo>
                  <a:cubicBezTo>
                    <a:pt x="99" y="430"/>
                    <a:pt x="117" y="479"/>
                    <a:pt x="144" y="518"/>
                  </a:cubicBezTo>
                  <a:cubicBezTo>
                    <a:pt x="175" y="562"/>
                    <a:pt x="240" y="625"/>
                    <a:pt x="358" y="625"/>
                  </a:cubicBezTo>
                  <a:cubicBezTo>
                    <a:pt x="391" y="625"/>
                    <a:pt x="428" y="621"/>
                    <a:pt x="470" y="609"/>
                  </a:cubicBezTo>
                  <a:cubicBezTo>
                    <a:pt x="478" y="607"/>
                    <a:pt x="483" y="598"/>
                    <a:pt x="481" y="59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2" name="Dollar"/>
          <p:cNvGrpSpPr>
            <a:grpSpLocks/>
          </p:cNvGrpSpPr>
          <p:nvPr>
            <p:custDataLst>
              <p:tags r:id="rId3"/>
            </p:custDataLst>
          </p:nvPr>
        </p:nvGrpSpPr>
        <p:grpSpPr>
          <a:xfrm>
            <a:off x="10710702" y="3645824"/>
            <a:ext cx="532828" cy="648090"/>
            <a:chOff x="9335656" y="2853614"/>
            <a:chExt cx="758769" cy="753701"/>
          </a:xfrm>
        </p:grpSpPr>
        <p:sp>
          <p:nvSpPr>
            <p:cNvPr id="13" name="Ellipse 5">
              <a:extLst>
                <a:ext uri="{FF2B5EF4-FFF2-40B4-BE49-F238E27FC236}">
                  <a16:creationId xmlns:a16="http://schemas.microsoft.com/office/drawing/2014/main" id="{2DC9776A-3C23-4D41-AF28-9629FC4B4093}"/>
                </a:ext>
              </a:extLst>
            </p:cNvPr>
            <p:cNvSpPr/>
            <p:nvPr>
              <p:custDataLst>
                <p:tags r:id="rId10"/>
              </p:custDataLst>
            </p:nvPr>
          </p:nvSpPr>
          <p:spPr bwMode="gray">
            <a:xfrm>
              <a:off x="9335656" y="285361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sp>
          <p:nvSpPr>
            <p:cNvPr id="14" name="Freeform 9">
              <a:extLst>
                <a:ext uri="{FF2B5EF4-FFF2-40B4-BE49-F238E27FC236}">
                  <a16:creationId xmlns:a16="http://schemas.microsoft.com/office/drawing/2014/main" id="{2AD11E68-BD13-48A8-B819-963871C8B08F}"/>
                </a:ext>
              </a:extLst>
            </p:cNvPr>
            <p:cNvSpPr>
              <a:spLocks/>
            </p:cNvSpPr>
            <p:nvPr>
              <p:custDataLst>
                <p:tags r:id="rId11"/>
              </p:custDataLst>
            </p:nvPr>
          </p:nvSpPr>
          <p:spPr bwMode="auto">
            <a:xfrm>
              <a:off x="9816083" y="3034063"/>
              <a:ext cx="278342" cy="573252"/>
            </a:xfrm>
            <a:custGeom>
              <a:avLst/>
              <a:gdLst>
                <a:gd name="T0" fmla="*/ 126 w 340"/>
                <a:gd name="T1" fmla="*/ 143 h 702"/>
                <a:gd name="T2" fmla="*/ 312 w 340"/>
                <a:gd name="T3" fmla="*/ 181 h 702"/>
                <a:gd name="T4" fmla="*/ 334 w 340"/>
                <a:gd name="T5" fmla="*/ 181 h 702"/>
                <a:gd name="T6" fmla="*/ 334 w 340"/>
                <a:gd name="T7" fmla="*/ 158 h 702"/>
                <a:gd name="T8" fmla="*/ 194 w 340"/>
                <a:gd name="T9" fmla="*/ 99 h 702"/>
                <a:gd name="T10" fmla="*/ 194 w 340"/>
                <a:gd name="T11" fmla="*/ 16 h 702"/>
                <a:gd name="T12" fmla="*/ 178 w 340"/>
                <a:gd name="T13" fmla="*/ 0 h 702"/>
                <a:gd name="T14" fmla="*/ 162 w 340"/>
                <a:gd name="T15" fmla="*/ 16 h 702"/>
                <a:gd name="T16" fmla="*/ 162 w 340"/>
                <a:gd name="T17" fmla="*/ 101 h 702"/>
                <a:gd name="T18" fmla="*/ 114 w 340"/>
                <a:gd name="T19" fmla="*/ 113 h 702"/>
                <a:gd name="T20" fmla="*/ 35 w 340"/>
                <a:gd name="T21" fmla="*/ 223 h 702"/>
                <a:gd name="T22" fmla="*/ 174 w 340"/>
                <a:gd name="T23" fmla="*/ 359 h 702"/>
                <a:gd name="T24" fmla="*/ 300 w 340"/>
                <a:gd name="T25" fmla="*/ 478 h 702"/>
                <a:gd name="T26" fmla="*/ 232 w 340"/>
                <a:gd name="T27" fmla="*/ 563 h 702"/>
                <a:gd name="T28" fmla="*/ 31 w 340"/>
                <a:gd name="T29" fmla="*/ 509 h 702"/>
                <a:gd name="T30" fmla="*/ 9 w 340"/>
                <a:gd name="T31" fmla="*/ 506 h 702"/>
                <a:gd name="T32" fmla="*/ 5 w 340"/>
                <a:gd name="T33" fmla="*/ 528 h 702"/>
                <a:gd name="T34" fmla="*/ 162 w 340"/>
                <a:gd name="T35" fmla="*/ 603 h 702"/>
                <a:gd name="T36" fmla="*/ 162 w 340"/>
                <a:gd name="T37" fmla="*/ 686 h 702"/>
                <a:gd name="T38" fmla="*/ 178 w 340"/>
                <a:gd name="T39" fmla="*/ 702 h 702"/>
                <a:gd name="T40" fmla="*/ 194 w 340"/>
                <a:gd name="T41" fmla="*/ 686 h 702"/>
                <a:gd name="T42" fmla="*/ 194 w 340"/>
                <a:gd name="T43" fmla="*/ 602 h 702"/>
                <a:gd name="T44" fmla="*/ 242 w 340"/>
                <a:gd name="T45" fmla="*/ 593 h 702"/>
                <a:gd name="T46" fmla="*/ 332 w 340"/>
                <a:gd name="T47" fmla="*/ 478 h 702"/>
                <a:gd name="T48" fmla="*/ 185 w 340"/>
                <a:gd name="T49" fmla="*/ 330 h 702"/>
                <a:gd name="T50" fmla="*/ 67 w 340"/>
                <a:gd name="T51" fmla="*/ 223 h 702"/>
                <a:gd name="T52" fmla="*/ 126 w 340"/>
                <a:gd name="T53" fmla="*/ 14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702">
                  <a:moveTo>
                    <a:pt x="126" y="143"/>
                  </a:moveTo>
                  <a:cubicBezTo>
                    <a:pt x="177" y="122"/>
                    <a:pt x="259" y="128"/>
                    <a:pt x="312" y="181"/>
                  </a:cubicBezTo>
                  <a:cubicBezTo>
                    <a:pt x="318" y="187"/>
                    <a:pt x="328" y="187"/>
                    <a:pt x="334" y="181"/>
                  </a:cubicBezTo>
                  <a:cubicBezTo>
                    <a:pt x="340" y="175"/>
                    <a:pt x="340" y="164"/>
                    <a:pt x="334" y="158"/>
                  </a:cubicBezTo>
                  <a:cubicBezTo>
                    <a:pt x="295" y="119"/>
                    <a:pt x="243" y="101"/>
                    <a:pt x="194" y="99"/>
                  </a:cubicBezTo>
                  <a:cubicBezTo>
                    <a:pt x="194" y="16"/>
                    <a:pt x="194" y="16"/>
                    <a:pt x="194" y="16"/>
                  </a:cubicBezTo>
                  <a:cubicBezTo>
                    <a:pt x="194" y="8"/>
                    <a:pt x="187" y="0"/>
                    <a:pt x="178" y="0"/>
                  </a:cubicBezTo>
                  <a:cubicBezTo>
                    <a:pt x="170" y="0"/>
                    <a:pt x="162" y="8"/>
                    <a:pt x="162" y="16"/>
                  </a:cubicBezTo>
                  <a:cubicBezTo>
                    <a:pt x="162" y="101"/>
                    <a:pt x="162" y="101"/>
                    <a:pt x="162" y="101"/>
                  </a:cubicBezTo>
                  <a:cubicBezTo>
                    <a:pt x="145" y="103"/>
                    <a:pt x="128" y="107"/>
                    <a:pt x="114" y="113"/>
                  </a:cubicBezTo>
                  <a:cubicBezTo>
                    <a:pt x="64" y="134"/>
                    <a:pt x="35" y="174"/>
                    <a:pt x="35" y="223"/>
                  </a:cubicBezTo>
                  <a:cubicBezTo>
                    <a:pt x="35" y="306"/>
                    <a:pt x="109" y="334"/>
                    <a:pt x="174" y="359"/>
                  </a:cubicBezTo>
                  <a:cubicBezTo>
                    <a:pt x="238" y="384"/>
                    <a:pt x="299" y="408"/>
                    <a:pt x="300" y="478"/>
                  </a:cubicBezTo>
                  <a:cubicBezTo>
                    <a:pt x="300" y="532"/>
                    <a:pt x="257" y="554"/>
                    <a:pt x="232" y="563"/>
                  </a:cubicBezTo>
                  <a:cubicBezTo>
                    <a:pt x="168" y="583"/>
                    <a:pt x="73" y="567"/>
                    <a:pt x="31" y="509"/>
                  </a:cubicBezTo>
                  <a:cubicBezTo>
                    <a:pt x="26" y="502"/>
                    <a:pt x="16" y="501"/>
                    <a:pt x="9" y="506"/>
                  </a:cubicBezTo>
                  <a:cubicBezTo>
                    <a:pt x="1" y="511"/>
                    <a:pt x="0" y="521"/>
                    <a:pt x="5" y="528"/>
                  </a:cubicBezTo>
                  <a:cubicBezTo>
                    <a:pt x="40" y="576"/>
                    <a:pt x="103" y="600"/>
                    <a:pt x="162" y="603"/>
                  </a:cubicBezTo>
                  <a:cubicBezTo>
                    <a:pt x="162" y="686"/>
                    <a:pt x="162" y="686"/>
                    <a:pt x="162" y="686"/>
                  </a:cubicBezTo>
                  <a:cubicBezTo>
                    <a:pt x="162" y="695"/>
                    <a:pt x="170" y="702"/>
                    <a:pt x="178" y="702"/>
                  </a:cubicBezTo>
                  <a:cubicBezTo>
                    <a:pt x="187" y="702"/>
                    <a:pt x="194" y="695"/>
                    <a:pt x="194" y="686"/>
                  </a:cubicBezTo>
                  <a:cubicBezTo>
                    <a:pt x="194" y="602"/>
                    <a:pt x="194" y="602"/>
                    <a:pt x="194" y="602"/>
                  </a:cubicBezTo>
                  <a:cubicBezTo>
                    <a:pt x="211" y="601"/>
                    <a:pt x="227" y="598"/>
                    <a:pt x="242" y="593"/>
                  </a:cubicBezTo>
                  <a:cubicBezTo>
                    <a:pt x="299" y="574"/>
                    <a:pt x="332" y="532"/>
                    <a:pt x="332" y="478"/>
                  </a:cubicBezTo>
                  <a:cubicBezTo>
                    <a:pt x="331" y="386"/>
                    <a:pt x="254" y="356"/>
                    <a:pt x="185" y="330"/>
                  </a:cubicBezTo>
                  <a:cubicBezTo>
                    <a:pt x="122" y="305"/>
                    <a:pt x="67" y="284"/>
                    <a:pt x="67" y="223"/>
                  </a:cubicBezTo>
                  <a:cubicBezTo>
                    <a:pt x="67" y="174"/>
                    <a:pt x="104" y="152"/>
                    <a:pt x="126" y="14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5" name="Chain"/>
          <p:cNvGrpSpPr>
            <a:grpSpLocks/>
          </p:cNvGrpSpPr>
          <p:nvPr>
            <p:custDataLst>
              <p:tags r:id="rId4"/>
            </p:custDataLst>
          </p:nvPr>
        </p:nvGrpSpPr>
        <p:grpSpPr>
          <a:xfrm>
            <a:off x="10428627" y="4387136"/>
            <a:ext cx="720100" cy="584800"/>
            <a:chOff x="4943046" y="4005874"/>
            <a:chExt cx="791756" cy="720100"/>
          </a:xfrm>
        </p:grpSpPr>
        <p:sp>
          <p:nvSpPr>
            <p:cNvPr id="16" name="Ellipse 5">
              <a:extLst>
                <a:ext uri="{FF2B5EF4-FFF2-40B4-BE49-F238E27FC236}">
                  <a16:creationId xmlns:a16="http://schemas.microsoft.com/office/drawing/2014/main" id="{EF8C8CD3-0B9D-4103-9C5D-F5934F8E5C1F}"/>
                </a:ext>
              </a:extLst>
            </p:cNvPr>
            <p:cNvSpPr/>
            <p:nvPr>
              <p:custDataLst>
                <p:tags r:id="rId8"/>
              </p:custDataLst>
            </p:nvPr>
          </p:nvSpPr>
          <p:spPr bwMode="gray">
            <a:xfrm>
              <a:off x="4943046" y="400587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pic>
          <p:nvPicPr>
            <p:cNvPr id="17" name="Grafik 6">
              <a:extLst>
                <a:ext uri="{FF2B5EF4-FFF2-40B4-BE49-F238E27FC236}">
                  <a16:creationId xmlns:a16="http://schemas.microsoft.com/office/drawing/2014/main" id="{CDF500F3-57F0-4704-9C23-9BC93891B49E}"/>
                </a:ext>
              </a:extLst>
            </p:cNvPr>
            <p:cNvPicPr>
              <a:picLocks noChangeAspect="1"/>
            </p:cNvPicPr>
            <p:nvPr>
              <p:custDataLst>
                <p:tags r:id="rId9"/>
              </p:custDataLst>
            </p:nvPr>
          </p:nvPicPr>
          <p:blipFill>
            <a:blip r:embed="rId21"/>
            <a:stretch>
              <a:fillRect/>
            </a:stretch>
          </p:blipFill>
          <p:spPr>
            <a:xfrm>
              <a:off x="5210034" y="4291013"/>
              <a:ext cx="524768" cy="434961"/>
            </a:xfrm>
            <a:prstGeom prst="rect">
              <a:avLst/>
            </a:prstGeom>
          </p:spPr>
        </p:pic>
      </p:grpSp>
      <p:grpSp>
        <p:nvGrpSpPr>
          <p:cNvPr id="18" name="Climb"/>
          <p:cNvGrpSpPr>
            <a:grpSpLocks/>
          </p:cNvGrpSpPr>
          <p:nvPr>
            <p:custDataLst>
              <p:tags r:id="rId5"/>
            </p:custDataLst>
          </p:nvPr>
        </p:nvGrpSpPr>
        <p:grpSpPr>
          <a:xfrm>
            <a:off x="10428627" y="2930623"/>
            <a:ext cx="576080" cy="599098"/>
            <a:chOff x="1630586" y="4005874"/>
            <a:chExt cx="792122" cy="720112"/>
          </a:xfrm>
        </p:grpSpPr>
        <p:sp>
          <p:nvSpPr>
            <p:cNvPr id="19" name="Ellipse 5">
              <a:extLst>
                <a:ext uri="{FF2B5EF4-FFF2-40B4-BE49-F238E27FC236}">
                  <a16:creationId xmlns:a16="http://schemas.microsoft.com/office/drawing/2014/main" id="{5B9AB5F0-F39F-4621-84B9-47526B708333}"/>
                </a:ext>
              </a:extLst>
            </p:cNvPr>
            <p:cNvSpPr/>
            <p:nvPr>
              <p:custDataLst>
                <p:tags r:id="rId6"/>
              </p:custDataLst>
            </p:nvPr>
          </p:nvSpPr>
          <p:spPr bwMode="gray">
            <a:xfrm>
              <a:off x="1630586" y="4005874"/>
              <a:ext cx="720000" cy="72000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400" b="0" i="0" u="none" baseline="0">
                <a:solidFill>
                  <a:srgbClr val="FFFFFF"/>
                </a:solidFill>
                <a:latin typeface="+mj-lt"/>
              </a:endParaRPr>
            </a:p>
          </p:txBody>
        </p:sp>
        <p:pic>
          <p:nvPicPr>
            <p:cNvPr id="20" name="Grafik 6">
              <a:extLst>
                <a:ext uri="{FF2B5EF4-FFF2-40B4-BE49-F238E27FC236}">
                  <a16:creationId xmlns:a16="http://schemas.microsoft.com/office/drawing/2014/main" id="{27BB6A5F-3D3B-4BB9-B4BF-3CC9236F2080}"/>
                </a:ext>
              </a:extLst>
            </p:cNvPr>
            <p:cNvPicPr>
              <a:picLocks noChangeAspect="1"/>
            </p:cNvPicPr>
            <p:nvPr>
              <p:custDataLst>
                <p:tags r:id="rId7"/>
              </p:custDataLst>
            </p:nvPr>
          </p:nvPicPr>
          <p:blipFill>
            <a:blip r:embed="rId22">
              <a:extLst>
                <a:ext uri="{96DAC541-7B7A-43D3-8B79-37D633B846F1}">
                  <asvg:svgBlip xmlns:asvg="http://schemas.microsoft.com/office/drawing/2016/SVG/main" r:embed="rId23"/>
                </a:ext>
              </a:extLst>
            </a:blip>
            <a:stretch>
              <a:fillRect/>
            </a:stretch>
          </p:blipFill>
          <p:spPr>
            <a:xfrm>
              <a:off x="1918626" y="4221904"/>
              <a:ext cx="504082" cy="504082"/>
            </a:xfrm>
            <a:prstGeom prst="rect">
              <a:avLst/>
            </a:prstGeom>
          </p:spPr>
        </p:pic>
      </p:grpSp>
      <p:sp>
        <p:nvSpPr>
          <p:cNvPr id="3" name="TextBox 2"/>
          <p:cNvSpPr txBox="1"/>
          <p:nvPr/>
        </p:nvSpPr>
        <p:spPr>
          <a:xfrm>
            <a:off x="5775317" y="5735788"/>
            <a:ext cx="4680650" cy="344774"/>
          </a:xfrm>
          <a:prstGeom prst="rect">
            <a:avLst/>
          </a:prstGeom>
          <a:noFill/>
        </p:spPr>
        <p:txBody>
          <a:bodyPr vert="horz" wrap="square" lIns="0" rtlCol="0">
            <a:spAutoFit/>
          </a:bodyPr>
          <a:lstStyle/>
          <a:p>
            <a:pPr algn="l" rtl="0" eaLnBrk="1" fontAlgn="auto" hangingPunct="1">
              <a:lnSpc>
                <a:spcPts val="2200"/>
              </a:lnSpc>
              <a:spcBef>
                <a:spcPts val="0"/>
              </a:spcBef>
              <a:spcAft>
                <a:spcPts val="0"/>
              </a:spcAft>
              <a:buClr>
                <a:schemeClr val="tx2"/>
              </a:buClr>
            </a:pPr>
            <a:r>
              <a:rPr lang="en-US" sz="1400" b="0" i="0" u="none" baseline="0">
                <a:solidFill>
                  <a:srgbClr val="000000"/>
                </a:solidFill>
                <a:latin typeface="+mj-lt"/>
              </a:rPr>
              <a:t>From TUV </a:t>
            </a:r>
            <a:r>
              <a:rPr lang="en-US" sz="1400" b="0" i="0" u="none" baseline="0" err="1">
                <a:solidFill>
                  <a:srgbClr val="000000"/>
                </a:solidFill>
                <a:latin typeface="+mj-lt"/>
              </a:rPr>
              <a:t>Rheinland’s</a:t>
            </a:r>
            <a:r>
              <a:rPr lang="en-US" sz="1400" b="0" i="0" u="none" baseline="0">
                <a:solidFill>
                  <a:srgbClr val="000000"/>
                </a:solidFill>
                <a:latin typeface="+mj-lt"/>
              </a:rPr>
              <a:t> </a:t>
            </a:r>
            <a:r>
              <a:rPr lang="en-US" sz="1400" b="0" i="0" u="none" baseline="0">
                <a:solidFill>
                  <a:srgbClr val="000000"/>
                </a:solidFill>
                <a:latin typeface="+mj-lt"/>
                <a:hlinkClick r:id="rId24"/>
              </a:rPr>
              <a:t>webinar survey 2021</a:t>
            </a:r>
            <a:endParaRPr lang="en-US" sz="1400" b="0" i="0" u="none" baseline="0">
              <a:solidFill>
                <a:srgbClr val="000000"/>
              </a:solidFill>
              <a:latin typeface="+mj-lt"/>
            </a:endParaRPr>
          </a:p>
        </p:txBody>
      </p:sp>
      <p:pic>
        <p:nvPicPr>
          <p:cNvPr id="21" name="Grafik 10">
            <a:extLst>
              <a:ext uri="{FF2B5EF4-FFF2-40B4-BE49-F238E27FC236}">
                <a16:creationId xmlns:a16="http://schemas.microsoft.com/office/drawing/2014/main" id="{81F75C92-897F-C4C1-F77F-510A71564893}"/>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22" name="Rectangle 21">
            <a:extLst>
              <a:ext uri="{FF2B5EF4-FFF2-40B4-BE49-F238E27FC236}">
                <a16:creationId xmlns:a16="http://schemas.microsoft.com/office/drawing/2014/main" id="{576EE6FE-55C2-B4C6-5629-B90FB959435E}"/>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23" name="Rectangle 22">
            <a:extLst>
              <a:ext uri="{FF2B5EF4-FFF2-40B4-BE49-F238E27FC236}">
                <a16:creationId xmlns:a16="http://schemas.microsoft.com/office/drawing/2014/main" id="{E27AAAB7-F1AC-C9A8-A1FC-977C087A90D5}"/>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24" name="Rectangle 23">
            <a:extLst>
              <a:ext uri="{FF2B5EF4-FFF2-40B4-BE49-F238E27FC236}">
                <a16:creationId xmlns:a16="http://schemas.microsoft.com/office/drawing/2014/main" id="{C0CAC5DE-2537-5995-AE5B-0594CA56DF31}"/>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25" name="Rectangle 24">
            <a:extLst>
              <a:ext uri="{FF2B5EF4-FFF2-40B4-BE49-F238E27FC236}">
                <a16:creationId xmlns:a16="http://schemas.microsoft.com/office/drawing/2014/main" id="{F7BE1519-38A1-9681-ACF1-482D41EF4409}"/>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26" name="TextBox 25">
            <a:extLst>
              <a:ext uri="{FF2B5EF4-FFF2-40B4-BE49-F238E27FC236}">
                <a16:creationId xmlns:a16="http://schemas.microsoft.com/office/drawing/2014/main" id="{FDB95830-D864-635F-A41D-CD49ACD51D96}"/>
              </a:ext>
            </a:extLst>
          </p:cNvPr>
          <p:cNvSpPr txBox="1"/>
          <p:nvPr/>
        </p:nvSpPr>
        <p:spPr>
          <a:xfrm>
            <a:off x="571500" y="688509"/>
            <a:ext cx="11068050"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Roadblocks in implementing Environmental/Sustainable practices?</a:t>
            </a:r>
          </a:p>
        </p:txBody>
      </p:sp>
      <p:sp>
        <p:nvSpPr>
          <p:cNvPr id="27" name="Date Placeholder 26">
            <a:extLst>
              <a:ext uri="{FF2B5EF4-FFF2-40B4-BE49-F238E27FC236}">
                <a16:creationId xmlns:a16="http://schemas.microsoft.com/office/drawing/2014/main" id="{768246DB-E293-6468-F806-E105D3766D85}"/>
              </a:ext>
            </a:extLst>
          </p:cNvPr>
          <p:cNvSpPr>
            <a:spLocks noGrp="1"/>
          </p:cNvSpPr>
          <p:nvPr>
            <p:ph type="dt" sz="half" idx="10"/>
          </p:nvPr>
        </p:nvSpPr>
        <p:spPr/>
        <p:txBody>
          <a:bodyPr/>
          <a:lstStyle/>
          <a:p>
            <a:fld id="{EF748A38-02A2-4FAE-8F5C-7BA4ACB86F65}" type="datetime1">
              <a:rPr lang="en-IN" smtClean="0"/>
              <a:t>08-12-2022</a:t>
            </a:fld>
            <a:endParaRPr lang="en-US"/>
          </a:p>
        </p:txBody>
      </p:sp>
      <p:sp>
        <p:nvSpPr>
          <p:cNvPr id="28" name="Footer Placeholder 27">
            <a:extLst>
              <a:ext uri="{FF2B5EF4-FFF2-40B4-BE49-F238E27FC236}">
                <a16:creationId xmlns:a16="http://schemas.microsoft.com/office/drawing/2014/main" id="{23D41CA9-06A6-8FD5-0167-34BA6693FEA4}"/>
              </a:ext>
            </a:extLst>
          </p:cNvPr>
          <p:cNvSpPr>
            <a:spLocks noGrp="1"/>
          </p:cNvSpPr>
          <p:nvPr>
            <p:ph type="ftr" sz="quarter" idx="11"/>
          </p:nvPr>
        </p:nvSpPr>
        <p:spPr/>
        <p:txBody>
          <a:bodyPr/>
          <a:lstStyle/>
          <a:p>
            <a:r>
              <a:rPr lang="en-US"/>
              <a:t>Sustainability in Textiles : Expectations &amp; Trends</a:t>
            </a:r>
          </a:p>
        </p:txBody>
      </p:sp>
      <p:sp>
        <p:nvSpPr>
          <p:cNvPr id="29" name="Slide Number Placeholder 28">
            <a:extLst>
              <a:ext uri="{FF2B5EF4-FFF2-40B4-BE49-F238E27FC236}">
                <a16:creationId xmlns:a16="http://schemas.microsoft.com/office/drawing/2014/main" id="{6C0FD44E-1055-47BA-AEFD-BA833C1CA785}"/>
              </a:ext>
            </a:extLst>
          </p:cNvPr>
          <p:cNvSpPr>
            <a:spLocks noGrp="1"/>
          </p:cNvSpPr>
          <p:nvPr>
            <p:ph type="sldNum" sz="quarter" idx="12"/>
          </p:nvPr>
        </p:nvSpPr>
        <p:spPr/>
        <p:txBody>
          <a:bodyPr/>
          <a:lstStyle/>
          <a:p>
            <a:fld id="{4915BD61-E5D5-4E4F-ADA0-6F3448AB9FA6}" type="slidenum">
              <a:rPr lang="en-US" smtClean="0"/>
              <a:pPr/>
              <a:t>41</a:t>
            </a:fld>
            <a:endParaRPr lang="en-US"/>
          </a:p>
        </p:txBody>
      </p:sp>
    </p:spTree>
    <p:extLst>
      <p:ext uri="{BB962C8B-B14F-4D97-AF65-F5344CB8AC3E}">
        <p14:creationId xmlns:p14="http://schemas.microsoft.com/office/powerpoint/2010/main" val="315870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2446" y="1125474"/>
            <a:ext cx="5048250" cy="5257800"/>
          </a:xfrm>
          <a:prstGeom prst="rect">
            <a:avLst/>
          </a:prstGeom>
        </p:spPr>
      </p:pic>
      <p:pic>
        <p:nvPicPr>
          <p:cNvPr id="5" name="Picture 4"/>
          <p:cNvPicPr>
            <a:picLocks noChangeAspect="1"/>
          </p:cNvPicPr>
          <p:nvPr/>
        </p:nvPicPr>
        <p:blipFill>
          <a:blip r:embed="rId3"/>
          <a:stretch>
            <a:fillRect/>
          </a:stretch>
        </p:blipFill>
        <p:spPr>
          <a:xfrm>
            <a:off x="7031336" y="1568386"/>
            <a:ext cx="2838450" cy="4371975"/>
          </a:xfrm>
          <a:prstGeom prst="rect">
            <a:avLst/>
          </a:prstGeom>
        </p:spPr>
      </p:pic>
      <p:sp>
        <p:nvSpPr>
          <p:cNvPr id="7" name="TextBox 6"/>
          <p:cNvSpPr txBox="1"/>
          <p:nvPr/>
        </p:nvSpPr>
        <p:spPr>
          <a:xfrm>
            <a:off x="4736174" y="6027588"/>
            <a:ext cx="4680650" cy="344774"/>
          </a:xfrm>
          <a:prstGeom prst="rect">
            <a:avLst/>
          </a:prstGeom>
          <a:noFill/>
        </p:spPr>
        <p:txBody>
          <a:bodyPr vert="horz" wrap="square" lIns="0" rtlCol="0">
            <a:spAutoFit/>
          </a:bodyPr>
          <a:lstStyle/>
          <a:p>
            <a:pPr algn="l" rtl="0" eaLnBrk="1" fontAlgn="auto" hangingPunct="1">
              <a:lnSpc>
                <a:spcPts val="2200"/>
              </a:lnSpc>
              <a:spcBef>
                <a:spcPts val="0"/>
              </a:spcBef>
              <a:spcAft>
                <a:spcPts val="0"/>
              </a:spcAft>
              <a:buClr>
                <a:schemeClr val="tx2"/>
              </a:buClr>
            </a:pPr>
            <a:r>
              <a:rPr lang="en-US" sz="1400" b="0" i="0" u="none" baseline="0">
                <a:solidFill>
                  <a:srgbClr val="000000"/>
                </a:solidFill>
                <a:latin typeface="+mj-lt"/>
              </a:rPr>
              <a:t>From TUV </a:t>
            </a:r>
            <a:r>
              <a:rPr lang="en-US" sz="1400" b="0" i="0" u="none" baseline="0" err="1">
                <a:solidFill>
                  <a:srgbClr val="000000"/>
                </a:solidFill>
                <a:latin typeface="+mj-lt"/>
              </a:rPr>
              <a:t>Rheinland’s</a:t>
            </a:r>
            <a:r>
              <a:rPr lang="en-US" sz="1400" b="0" i="0" u="none" baseline="0">
                <a:solidFill>
                  <a:srgbClr val="000000"/>
                </a:solidFill>
                <a:latin typeface="+mj-lt"/>
              </a:rPr>
              <a:t> </a:t>
            </a:r>
            <a:r>
              <a:rPr lang="en-US" sz="1400" b="0" i="0" u="none" baseline="0">
                <a:solidFill>
                  <a:srgbClr val="000000"/>
                </a:solidFill>
                <a:latin typeface="+mj-lt"/>
                <a:hlinkClick r:id="rId4"/>
              </a:rPr>
              <a:t>webinar survey 2021</a:t>
            </a:r>
            <a:endParaRPr lang="en-US" sz="1400" b="0" i="0" u="none" baseline="0">
              <a:solidFill>
                <a:srgbClr val="000000"/>
              </a:solidFill>
              <a:latin typeface="+mj-lt"/>
            </a:endParaRPr>
          </a:p>
        </p:txBody>
      </p:sp>
      <p:pic>
        <p:nvPicPr>
          <p:cNvPr id="3" name="Grafik 10">
            <a:extLst>
              <a:ext uri="{FF2B5EF4-FFF2-40B4-BE49-F238E27FC236}">
                <a16:creationId xmlns:a16="http://schemas.microsoft.com/office/drawing/2014/main" id="{52F0DC54-CCC8-455F-923B-8A55E0CF121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6" name="Rectangle 5">
            <a:extLst>
              <a:ext uri="{FF2B5EF4-FFF2-40B4-BE49-F238E27FC236}">
                <a16:creationId xmlns:a16="http://schemas.microsoft.com/office/drawing/2014/main" id="{24C81C72-F069-E682-F77B-E0375377A529}"/>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8" name="Rectangle 7">
            <a:extLst>
              <a:ext uri="{FF2B5EF4-FFF2-40B4-BE49-F238E27FC236}">
                <a16:creationId xmlns:a16="http://schemas.microsoft.com/office/drawing/2014/main" id="{EA40839D-D176-2AA6-DA3F-CB0108E765E0}"/>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9" name="Rectangle 8">
            <a:extLst>
              <a:ext uri="{FF2B5EF4-FFF2-40B4-BE49-F238E27FC236}">
                <a16:creationId xmlns:a16="http://schemas.microsoft.com/office/drawing/2014/main" id="{AABBE1B0-F434-3752-EDC7-F5BFFE35A458}"/>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0" name="Rectangle 9">
            <a:extLst>
              <a:ext uri="{FF2B5EF4-FFF2-40B4-BE49-F238E27FC236}">
                <a16:creationId xmlns:a16="http://schemas.microsoft.com/office/drawing/2014/main" id="{946FE568-CA46-ABFC-FAF1-ADDB3F6CEC29}"/>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11" name="TextBox 10">
            <a:extLst>
              <a:ext uri="{FF2B5EF4-FFF2-40B4-BE49-F238E27FC236}">
                <a16:creationId xmlns:a16="http://schemas.microsoft.com/office/drawing/2014/main" id="{5F97D105-0A60-0E42-6F55-57398881AFEE}"/>
              </a:ext>
            </a:extLst>
          </p:cNvPr>
          <p:cNvSpPr txBox="1"/>
          <p:nvPr/>
        </p:nvSpPr>
        <p:spPr>
          <a:xfrm>
            <a:off x="571500" y="688509"/>
            <a:ext cx="11618912"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Areas do you plan to invest in, to fast track sustainability improvements?</a:t>
            </a:r>
          </a:p>
        </p:txBody>
      </p:sp>
      <p:sp>
        <p:nvSpPr>
          <p:cNvPr id="12" name="Date Placeholder 11">
            <a:extLst>
              <a:ext uri="{FF2B5EF4-FFF2-40B4-BE49-F238E27FC236}">
                <a16:creationId xmlns:a16="http://schemas.microsoft.com/office/drawing/2014/main" id="{EA319ABA-1CF1-6DF5-3722-A061029C1096}"/>
              </a:ext>
            </a:extLst>
          </p:cNvPr>
          <p:cNvSpPr>
            <a:spLocks noGrp="1"/>
          </p:cNvSpPr>
          <p:nvPr>
            <p:ph type="dt" sz="half" idx="10"/>
          </p:nvPr>
        </p:nvSpPr>
        <p:spPr/>
        <p:txBody>
          <a:bodyPr/>
          <a:lstStyle/>
          <a:p>
            <a:fld id="{B8E82427-83BF-4AA7-A762-48CAEF32BF9E}" type="datetime1">
              <a:rPr lang="en-IN" smtClean="0"/>
              <a:t>08-12-2022</a:t>
            </a:fld>
            <a:endParaRPr lang="en-US"/>
          </a:p>
        </p:txBody>
      </p:sp>
      <p:sp>
        <p:nvSpPr>
          <p:cNvPr id="13" name="Footer Placeholder 12">
            <a:extLst>
              <a:ext uri="{FF2B5EF4-FFF2-40B4-BE49-F238E27FC236}">
                <a16:creationId xmlns:a16="http://schemas.microsoft.com/office/drawing/2014/main" id="{35ED422E-38AC-B856-BEC7-4E08FFC3ECDF}"/>
              </a:ext>
            </a:extLst>
          </p:cNvPr>
          <p:cNvSpPr>
            <a:spLocks noGrp="1"/>
          </p:cNvSpPr>
          <p:nvPr>
            <p:ph type="ftr" sz="quarter" idx="11"/>
          </p:nvPr>
        </p:nvSpPr>
        <p:spPr/>
        <p:txBody>
          <a:bodyPr/>
          <a:lstStyle/>
          <a:p>
            <a:r>
              <a:rPr lang="en-US"/>
              <a:t>Sustainability in Textiles : Expectations &amp; Trends</a:t>
            </a:r>
          </a:p>
        </p:txBody>
      </p:sp>
      <p:sp>
        <p:nvSpPr>
          <p:cNvPr id="14" name="Slide Number Placeholder 13">
            <a:extLst>
              <a:ext uri="{FF2B5EF4-FFF2-40B4-BE49-F238E27FC236}">
                <a16:creationId xmlns:a16="http://schemas.microsoft.com/office/drawing/2014/main" id="{0C90A4E0-ABF9-B7DA-6E42-22AA3C2FE0E9}"/>
              </a:ext>
            </a:extLst>
          </p:cNvPr>
          <p:cNvSpPr>
            <a:spLocks noGrp="1"/>
          </p:cNvSpPr>
          <p:nvPr>
            <p:ph type="sldNum" sz="quarter" idx="12"/>
          </p:nvPr>
        </p:nvSpPr>
        <p:spPr/>
        <p:txBody>
          <a:bodyPr/>
          <a:lstStyle/>
          <a:p>
            <a:fld id="{4915BD61-E5D5-4E4F-ADA0-6F3448AB9FA6}" type="slidenum">
              <a:rPr lang="en-US" smtClean="0"/>
              <a:pPr/>
              <a:t>42</a:t>
            </a:fld>
            <a:endParaRPr lang="en-US"/>
          </a:p>
        </p:txBody>
      </p:sp>
    </p:spTree>
    <p:extLst>
      <p:ext uri="{BB962C8B-B14F-4D97-AF65-F5344CB8AC3E}">
        <p14:creationId xmlns:p14="http://schemas.microsoft.com/office/powerpoint/2010/main" val="2048231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bwMode="gray">
          <a:xfrm>
            <a:off x="550435" y="477384"/>
            <a:ext cx="6624000" cy="1440000"/>
          </a:xfrm>
          <a:prstGeom prst="rect">
            <a:avLst/>
          </a:prstGeom>
        </p:spPr>
        <p:txBody>
          <a:bodyPr vert="horz" lIns="0" tIns="0" rIns="0" bIns="0" rtlCol="0" anchor="t" anchorCtr="0">
            <a:noAutofit/>
          </a:bodyPr>
          <a:lstStyle>
            <a:lvl1pPr algn="l" defTabSz="1219170" rtl="0" eaLnBrk="1" latinLnBrk="0" hangingPunct="1">
              <a:spcBef>
                <a:spcPct val="0"/>
              </a:spcBef>
              <a:buNone/>
              <a:defRPr sz="2400" kern="1200">
                <a:solidFill>
                  <a:schemeClr val="tx2"/>
                </a:solidFill>
                <a:latin typeface="+mj-lt"/>
                <a:ea typeface="+mj-ea"/>
                <a:cs typeface="+mj-cs"/>
              </a:defRPr>
            </a:lvl1pPr>
          </a:lstStyle>
          <a:p>
            <a:endParaRPr lang="en-GB"/>
          </a:p>
        </p:txBody>
      </p:sp>
      <p:sp>
        <p:nvSpPr>
          <p:cNvPr id="7" name="Subtitle 6"/>
          <p:cNvSpPr txBox="1">
            <a:spLocks/>
          </p:cNvSpPr>
          <p:nvPr/>
        </p:nvSpPr>
        <p:spPr>
          <a:xfrm>
            <a:off x="3322156" y="1595494"/>
            <a:ext cx="6624000" cy="1080000"/>
          </a:xfrm>
          <a:prstGeom prst="rect">
            <a:avLst/>
          </a:prstGeom>
        </p:spPr>
        <p:txBody>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600" kern="1200" cap="none" baseline="0">
                <a:solidFill>
                  <a:schemeClr val="tx1"/>
                </a:solidFill>
                <a:latin typeface="+mn-lt"/>
                <a:ea typeface="+mn-ea"/>
                <a:cs typeface="+mn-cs"/>
              </a:defRPr>
            </a:lvl1pPr>
            <a:lvl2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600" kern="1200">
                <a:solidFill>
                  <a:schemeClr val="tx1"/>
                </a:solidFill>
                <a:latin typeface="+mn-lt"/>
                <a:ea typeface="+mn-ea"/>
                <a:cs typeface="+mn-cs"/>
              </a:defRPr>
            </a:lvl2pPr>
            <a:lvl3pPr marL="360000" indent="-180000" algn="l" defTabSz="1219170" rtl="0" eaLnBrk="1" latinLnBrk="0" hangingPunct="1">
              <a:lnSpc>
                <a:spcPct val="100000"/>
              </a:lnSpc>
              <a:spcBef>
                <a:spcPts val="0"/>
              </a:spcBef>
              <a:spcAft>
                <a:spcPts val="600"/>
              </a:spcAft>
              <a:buClr>
                <a:schemeClr val="tx1"/>
              </a:buClr>
              <a:buFont typeface="Symbol" panose="05050102010706020507" pitchFamily="18" charset="2"/>
              <a:buChar char="-"/>
              <a:defRPr sz="1600" kern="1200">
                <a:solidFill>
                  <a:schemeClr val="tx1"/>
                </a:solidFill>
                <a:latin typeface="+mn-lt"/>
                <a:ea typeface="+mn-ea"/>
                <a:cs typeface="+mn-cs"/>
              </a:defRPr>
            </a:lvl3pPr>
            <a:lvl4pPr marL="538163" indent="-180975"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9pPr>
          </a:lstStyle>
          <a:p>
            <a:r>
              <a:rPr lang="en-US" sz="2400"/>
              <a:t>Questions/Comments/Feedback/Criticism ?</a:t>
            </a:r>
            <a:endParaRPr lang="en-GB" sz="2400"/>
          </a:p>
        </p:txBody>
      </p:sp>
      <p:sp>
        <p:nvSpPr>
          <p:cNvPr id="8" name="Text Placeholder 7"/>
          <p:cNvSpPr>
            <a:spLocks noGrp="1"/>
          </p:cNvSpPr>
          <p:nvPr>
            <p:ph type="body" sz="quarter" idx="10"/>
          </p:nvPr>
        </p:nvSpPr>
        <p:spPr>
          <a:xfrm>
            <a:off x="3394165" y="2747749"/>
            <a:ext cx="6624000" cy="1008000"/>
          </a:xfrm>
        </p:spPr>
        <p:txBody>
          <a:bodyPr/>
          <a:lstStyle/>
          <a:p>
            <a:r>
              <a:rPr lang="en-US" sz="1600"/>
              <a:t>Rakesh Vazirani</a:t>
            </a:r>
          </a:p>
          <a:p>
            <a:r>
              <a:rPr lang="en-US" sz="1600"/>
              <a:t>Head of Sustainability Services, Business Stream Products</a:t>
            </a:r>
          </a:p>
          <a:p>
            <a:r>
              <a:rPr lang="en-US" sz="1600">
                <a:hlinkClick r:id="rId2"/>
              </a:rPr>
              <a:t>Rakesh.Vazirani@tuv.com</a:t>
            </a:r>
            <a:endParaRPr lang="en-US" sz="1600"/>
          </a:p>
          <a:p>
            <a:r>
              <a:rPr lang="en-US" sz="1600"/>
              <a:t>+852 21921552</a:t>
            </a:r>
          </a:p>
          <a:p>
            <a:endParaRPr lang="en-GB" sz="1600"/>
          </a:p>
        </p:txBody>
      </p:sp>
      <p:sp>
        <p:nvSpPr>
          <p:cNvPr id="9" name="Text Placeholder 8"/>
          <p:cNvSpPr>
            <a:spLocks noGrp="1"/>
          </p:cNvSpPr>
          <p:nvPr>
            <p:ph type="body" sz="quarter" idx="14"/>
          </p:nvPr>
        </p:nvSpPr>
        <p:spPr>
          <a:xfrm>
            <a:off x="3394166" y="4331793"/>
            <a:ext cx="6624000" cy="1008000"/>
          </a:xfrm>
        </p:spPr>
        <p:txBody>
          <a:bodyPr/>
          <a:lstStyle/>
          <a:p>
            <a:r>
              <a:rPr lang="en-US">
                <a:hlinkClick r:id="rId3"/>
              </a:rPr>
              <a:t>www.tuv.com/detox</a:t>
            </a:r>
            <a:r>
              <a:rPr lang="en-US"/>
              <a:t> </a:t>
            </a:r>
            <a:endParaRPr lang="en-GB"/>
          </a:p>
        </p:txBody>
      </p:sp>
      <p:pic>
        <p:nvPicPr>
          <p:cNvPr id="10" name="Picture 9"/>
          <p:cNvPicPr>
            <a:picLocks noChangeAspect="1"/>
          </p:cNvPicPr>
          <p:nvPr/>
        </p:nvPicPr>
        <p:blipFill>
          <a:blip r:embed="rId4"/>
          <a:stretch>
            <a:fillRect/>
          </a:stretch>
        </p:blipFill>
        <p:spPr>
          <a:xfrm>
            <a:off x="2607715" y="4961734"/>
            <a:ext cx="7410450" cy="1047750"/>
          </a:xfrm>
          <a:prstGeom prst="rect">
            <a:avLst/>
          </a:prstGeom>
        </p:spPr>
      </p:pic>
      <p:pic>
        <p:nvPicPr>
          <p:cNvPr id="2" name="Grafik 10">
            <a:extLst>
              <a:ext uri="{FF2B5EF4-FFF2-40B4-BE49-F238E27FC236}">
                <a16:creationId xmlns:a16="http://schemas.microsoft.com/office/drawing/2014/main" id="{135619F9-7797-0EA4-D7D2-4C41061BDD1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12BCFE49-C0ED-4ECA-7A26-63DE22D04206}"/>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B85B531-98EF-359B-1CD6-67270EAB69CA}"/>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0B5DB93-6199-3CC6-A770-D6FE591E55F0}"/>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C350239-9CB0-D94B-B52B-9FD84FEFE7A3}"/>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Arial" panose="020B0604020202020204" pitchFamily="34" charset="0"/>
            </a:endParaRPr>
          </a:p>
        </p:txBody>
      </p:sp>
      <p:sp>
        <p:nvSpPr>
          <p:cNvPr id="12" name="TextBox 11">
            <a:extLst>
              <a:ext uri="{FF2B5EF4-FFF2-40B4-BE49-F238E27FC236}">
                <a16:creationId xmlns:a16="http://schemas.microsoft.com/office/drawing/2014/main" id="{089942CD-F2DA-4716-9C9D-DCDC42567245}"/>
              </a:ext>
            </a:extLst>
          </p:cNvPr>
          <p:cNvSpPr txBox="1"/>
          <p:nvPr/>
        </p:nvSpPr>
        <p:spPr>
          <a:xfrm>
            <a:off x="571746" y="691946"/>
            <a:ext cx="6530680" cy="523220"/>
          </a:xfrm>
          <a:prstGeom prst="rect">
            <a:avLst/>
          </a:prstGeom>
          <a:solidFill>
            <a:srgbClr val="00769F"/>
          </a:solidFill>
        </p:spPr>
        <p:txBody>
          <a:bodyPr wrap="square">
            <a:spAutoFit/>
          </a:bodyPr>
          <a:lstStyle/>
          <a:p>
            <a:r>
              <a:rPr lang="en-US" altLang="en-US" sz="2800">
                <a:solidFill>
                  <a:schemeClr val="bg1"/>
                </a:solidFill>
                <a:latin typeface="+mj-lt"/>
                <a:cs typeface="Arial" panose="020B0604020202020204" pitchFamily="34" charset="0"/>
              </a:rPr>
              <a:t>Thank you for your time and attention</a:t>
            </a:r>
          </a:p>
        </p:txBody>
      </p:sp>
      <p:sp>
        <p:nvSpPr>
          <p:cNvPr id="13" name="Date Placeholder 12">
            <a:extLst>
              <a:ext uri="{FF2B5EF4-FFF2-40B4-BE49-F238E27FC236}">
                <a16:creationId xmlns:a16="http://schemas.microsoft.com/office/drawing/2014/main" id="{9062FFAA-28AC-1ED1-F1F5-2CB5E1A67403}"/>
              </a:ext>
            </a:extLst>
          </p:cNvPr>
          <p:cNvSpPr>
            <a:spLocks noGrp="1"/>
          </p:cNvSpPr>
          <p:nvPr>
            <p:ph type="dt" sz="half" idx="10"/>
          </p:nvPr>
        </p:nvSpPr>
        <p:spPr/>
        <p:txBody>
          <a:bodyPr/>
          <a:lstStyle/>
          <a:p>
            <a:fld id="{4251FB8B-C773-4E8C-9BA7-BF1E5CE6B4D2}" type="datetime1">
              <a:rPr lang="en-IN" smtClean="0"/>
              <a:t>08-12-2022</a:t>
            </a:fld>
            <a:endParaRPr lang="en-US"/>
          </a:p>
        </p:txBody>
      </p:sp>
      <p:sp>
        <p:nvSpPr>
          <p:cNvPr id="14" name="Footer Placeholder 13">
            <a:extLst>
              <a:ext uri="{FF2B5EF4-FFF2-40B4-BE49-F238E27FC236}">
                <a16:creationId xmlns:a16="http://schemas.microsoft.com/office/drawing/2014/main" id="{987D511A-9E06-D0CB-EEB1-062EA9FC4A48}"/>
              </a:ext>
            </a:extLst>
          </p:cNvPr>
          <p:cNvSpPr>
            <a:spLocks noGrp="1"/>
          </p:cNvSpPr>
          <p:nvPr>
            <p:ph type="ftr" sz="quarter" idx="11"/>
          </p:nvPr>
        </p:nvSpPr>
        <p:spPr/>
        <p:txBody>
          <a:bodyPr/>
          <a:lstStyle/>
          <a:p>
            <a:r>
              <a:rPr lang="en-US"/>
              <a:t>Sustainability in Textiles : Expectations &amp; Trends</a:t>
            </a:r>
          </a:p>
        </p:txBody>
      </p:sp>
      <p:sp>
        <p:nvSpPr>
          <p:cNvPr id="15" name="Slide Number Placeholder 14">
            <a:extLst>
              <a:ext uri="{FF2B5EF4-FFF2-40B4-BE49-F238E27FC236}">
                <a16:creationId xmlns:a16="http://schemas.microsoft.com/office/drawing/2014/main" id="{F4690EC0-2D10-36F0-700A-756B5F3F3DEC}"/>
              </a:ext>
            </a:extLst>
          </p:cNvPr>
          <p:cNvSpPr>
            <a:spLocks noGrp="1"/>
          </p:cNvSpPr>
          <p:nvPr>
            <p:ph type="sldNum" sz="quarter" idx="12"/>
          </p:nvPr>
        </p:nvSpPr>
        <p:spPr/>
        <p:txBody>
          <a:bodyPr/>
          <a:lstStyle/>
          <a:p>
            <a:fld id="{4915BD61-E5D5-4E4F-ADA0-6F3448AB9FA6}" type="slidenum">
              <a:rPr lang="en-US" smtClean="0"/>
              <a:pPr/>
              <a:t>43</a:t>
            </a:fld>
            <a:endParaRPr lang="en-US"/>
          </a:p>
        </p:txBody>
      </p:sp>
    </p:spTree>
    <p:extLst>
      <p:ext uri="{BB962C8B-B14F-4D97-AF65-F5344CB8AC3E}">
        <p14:creationId xmlns:p14="http://schemas.microsoft.com/office/powerpoint/2010/main" val="3733489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38475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https://www.ft.com/__origami/service/image/v2/images/raw/https%253A%252F%252Fs3-ap-northeast-1.amazonaws.com%252Fpsh-ex-ftnikkei-3937bb4%252Fimages%252F_aliases%252Farticleimage%252F0%252F9%252F0%252F6%252F40826090-1-eng-GB%252F20220609-BizSpot-Garment-industry.png?source=nar-c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120" y="534605"/>
            <a:ext cx="5112284" cy="5790377"/>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10">
            <a:extLst>
              <a:ext uri="{FF2B5EF4-FFF2-40B4-BE49-F238E27FC236}">
                <a16:creationId xmlns:a16="http://schemas.microsoft.com/office/drawing/2014/main" id="{891E273E-C6B4-8FFE-2591-1187B2F0B09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 name="Rectangle 3">
            <a:extLst>
              <a:ext uri="{FF2B5EF4-FFF2-40B4-BE49-F238E27FC236}">
                <a16:creationId xmlns:a16="http://schemas.microsoft.com/office/drawing/2014/main" id="{BD98BBD2-D992-74E9-80D6-704ABD5FAE74}"/>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AADE625-1D3D-8693-F919-6B5CD978F44E}"/>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067A420-9FA0-1DA9-7C55-89E178633462}"/>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3E2F573-1427-6D50-FBE5-841E4E060267}"/>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3227100-7E01-1142-4DF6-D5F80D96FD77}"/>
              </a:ext>
            </a:extLst>
          </p:cNvPr>
          <p:cNvSpPr txBox="1"/>
          <p:nvPr/>
        </p:nvSpPr>
        <p:spPr>
          <a:xfrm>
            <a:off x="571500" y="688509"/>
            <a:ext cx="386747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Environmental Impact</a:t>
            </a:r>
          </a:p>
        </p:txBody>
      </p:sp>
      <p:sp>
        <p:nvSpPr>
          <p:cNvPr id="11" name="Date Placeholder 10">
            <a:extLst>
              <a:ext uri="{FF2B5EF4-FFF2-40B4-BE49-F238E27FC236}">
                <a16:creationId xmlns:a16="http://schemas.microsoft.com/office/drawing/2014/main" id="{3A573296-273A-3916-550B-BA5243883AC5}"/>
              </a:ext>
            </a:extLst>
          </p:cNvPr>
          <p:cNvSpPr>
            <a:spLocks noGrp="1"/>
          </p:cNvSpPr>
          <p:nvPr>
            <p:ph type="dt" sz="half" idx="10"/>
          </p:nvPr>
        </p:nvSpPr>
        <p:spPr/>
        <p:txBody>
          <a:bodyPr/>
          <a:lstStyle/>
          <a:p>
            <a:fld id="{A5B3F9D9-27E8-44FC-8D21-537DDFCAE556}" type="datetime1">
              <a:rPr lang="en-IN" smtClean="0"/>
              <a:t>08-12-2022</a:t>
            </a:fld>
            <a:endParaRPr lang="en-US"/>
          </a:p>
        </p:txBody>
      </p:sp>
      <p:sp>
        <p:nvSpPr>
          <p:cNvPr id="12" name="Footer Placeholder 11">
            <a:extLst>
              <a:ext uri="{FF2B5EF4-FFF2-40B4-BE49-F238E27FC236}">
                <a16:creationId xmlns:a16="http://schemas.microsoft.com/office/drawing/2014/main" id="{CC7F09DA-AF13-601A-46B1-007D97AE1AB0}"/>
              </a:ext>
            </a:extLst>
          </p:cNvPr>
          <p:cNvSpPr>
            <a:spLocks noGrp="1"/>
          </p:cNvSpPr>
          <p:nvPr>
            <p:ph type="ftr" sz="quarter" idx="11"/>
          </p:nvPr>
        </p:nvSpPr>
        <p:spPr/>
        <p:txBody>
          <a:bodyPr/>
          <a:lstStyle/>
          <a:p>
            <a:r>
              <a:rPr lang="en-US"/>
              <a:t>Sustainability in Textiles : Expectations &amp; Trends</a:t>
            </a:r>
          </a:p>
        </p:txBody>
      </p:sp>
      <p:sp>
        <p:nvSpPr>
          <p:cNvPr id="13" name="Slide Number Placeholder 12">
            <a:extLst>
              <a:ext uri="{FF2B5EF4-FFF2-40B4-BE49-F238E27FC236}">
                <a16:creationId xmlns:a16="http://schemas.microsoft.com/office/drawing/2014/main" id="{7901E1ED-3899-957C-50D6-EDC8F807B317}"/>
              </a:ext>
            </a:extLst>
          </p:cNvPr>
          <p:cNvSpPr>
            <a:spLocks noGrp="1"/>
          </p:cNvSpPr>
          <p:nvPr>
            <p:ph type="sldNum" sz="quarter" idx="12"/>
          </p:nvPr>
        </p:nvSpPr>
        <p:spPr/>
        <p:txBody>
          <a:bodyPr/>
          <a:lstStyle/>
          <a:p>
            <a:fld id="{4915BD61-E5D5-4E4F-ADA0-6F3448AB9FA6}" type="slidenum">
              <a:rPr lang="en-US" smtClean="0"/>
              <a:pPr/>
              <a:t>5</a:t>
            </a:fld>
            <a:endParaRPr lang="en-US"/>
          </a:p>
        </p:txBody>
      </p:sp>
    </p:spTree>
    <p:extLst>
      <p:ext uri="{BB962C8B-B14F-4D97-AF65-F5344CB8AC3E}">
        <p14:creationId xmlns:p14="http://schemas.microsoft.com/office/powerpoint/2010/main" val="394467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38475" y="1468305"/>
            <a:ext cx="2448341" cy="2918384"/>
          </a:xfrm>
          <a:prstGeom prst="rect">
            <a:avLst/>
          </a:prstGeom>
        </p:spPr>
      </p:pic>
      <p:sp>
        <p:nvSpPr>
          <p:cNvPr id="8" name="TextBox 7"/>
          <p:cNvSpPr txBox="1"/>
          <p:nvPr/>
        </p:nvSpPr>
        <p:spPr>
          <a:xfrm>
            <a:off x="1233874" y="4386689"/>
            <a:ext cx="1224170" cy="344774"/>
          </a:xfrm>
          <a:prstGeom prst="rect">
            <a:avLst/>
          </a:prstGeom>
          <a:noFill/>
        </p:spPr>
        <p:txBody>
          <a:bodyPr wrap="square" lIns="0" rtlCol="0">
            <a:spAutoFit/>
          </a:bodyPr>
          <a:lstStyle/>
          <a:p>
            <a:pPr algn="ctr">
              <a:lnSpc>
                <a:spcPts val="2200"/>
              </a:lnSpc>
              <a:buClr>
                <a:schemeClr val="tx2"/>
              </a:buClr>
            </a:pPr>
            <a:r>
              <a:rPr lang="en-US" sz="1400"/>
              <a:t>Haute Haas</a:t>
            </a:r>
          </a:p>
        </p:txBody>
      </p:sp>
      <p:pic>
        <p:nvPicPr>
          <p:cNvPr id="9" name="Picture 8"/>
          <p:cNvPicPr>
            <a:picLocks noChangeAspect="1"/>
          </p:cNvPicPr>
          <p:nvPr/>
        </p:nvPicPr>
        <p:blipFill>
          <a:blip r:embed="rId4"/>
          <a:stretch>
            <a:fillRect/>
          </a:stretch>
        </p:blipFill>
        <p:spPr>
          <a:xfrm>
            <a:off x="462028" y="4753511"/>
            <a:ext cx="2824789" cy="1618885"/>
          </a:xfrm>
          <a:prstGeom prst="rect">
            <a:avLst/>
          </a:prstGeom>
        </p:spPr>
      </p:pic>
      <p:pic>
        <p:nvPicPr>
          <p:cNvPr id="10" name="Picture 9"/>
          <p:cNvPicPr>
            <a:picLocks noChangeAspect="1"/>
          </p:cNvPicPr>
          <p:nvPr/>
        </p:nvPicPr>
        <p:blipFill>
          <a:blip r:embed="rId5"/>
          <a:stretch>
            <a:fillRect/>
          </a:stretch>
        </p:blipFill>
        <p:spPr>
          <a:xfrm>
            <a:off x="3594829" y="1510843"/>
            <a:ext cx="3387190" cy="3629276"/>
          </a:xfrm>
          <a:prstGeom prst="rect">
            <a:avLst/>
          </a:prstGeom>
        </p:spPr>
      </p:pic>
      <p:sp>
        <p:nvSpPr>
          <p:cNvPr id="11" name="TextBox 10"/>
          <p:cNvSpPr txBox="1"/>
          <p:nvPr/>
        </p:nvSpPr>
        <p:spPr>
          <a:xfrm>
            <a:off x="4468814" y="5126576"/>
            <a:ext cx="1224170" cy="344774"/>
          </a:xfrm>
          <a:prstGeom prst="rect">
            <a:avLst/>
          </a:prstGeom>
          <a:noFill/>
        </p:spPr>
        <p:txBody>
          <a:bodyPr wrap="square" lIns="0" rtlCol="0">
            <a:spAutoFit/>
          </a:bodyPr>
          <a:lstStyle/>
          <a:p>
            <a:pPr algn="ctr">
              <a:lnSpc>
                <a:spcPts val="2200"/>
              </a:lnSpc>
              <a:buClr>
                <a:schemeClr val="tx2"/>
              </a:buClr>
            </a:pPr>
            <a:r>
              <a:rPr lang="en-US" sz="1400" err="1"/>
              <a:t>Caravana</a:t>
            </a:r>
            <a:endParaRPr lang="en-US" sz="1400"/>
          </a:p>
        </p:txBody>
      </p:sp>
      <p:pic>
        <p:nvPicPr>
          <p:cNvPr id="13" name="Picture 12"/>
          <p:cNvPicPr>
            <a:picLocks noChangeAspect="1"/>
          </p:cNvPicPr>
          <p:nvPr/>
        </p:nvPicPr>
        <p:blipFill>
          <a:blip r:embed="rId6"/>
          <a:stretch>
            <a:fillRect/>
          </a:stretch>
        </p:blipFill>
        <p:spPr>
          <a:xfrm>
            <a:off x="7290032" y="1773564"/>
            <a:ext cx="4913420" cy="4088473"/>
          </a:xfrm>
          <a:prstGeom prst="rect">
            <a:avLst/>
          </a:prstGeom>
        </p:spPr>
      </p:pic>
      <p:sp>
        <p:nvSpPr>
          <p:cNvPr id="14" name="TextBox 13"/>
          <p:cNvSpPr txBox="1"/>
          <p:nvPr/>
        </p:nvSpPr>
        <p:spPr>
          <a:xfrm>
            <a:off x="9134657" y="5836621"/>
            <a:ext cx="1224170" cy="344774"/>
          </a:xfrm>
          <a:prstGeom prst="rect">
            <a:avLst/>
          </a:prstGeom>
          <a:noFill/>
        </p:spPr>
        <p:txBody>
          <a:bodyPr wrap="square" lIns="0" rtlCol="0">
            <a:spAutoFit/>
          </a:bodyPr>
          <a:lstStyle/>
          <a:p>
            <a:pPr algn="ctr">
              <a:lnSpc>
                <a:spcPts val="2200"/>
              </a:lnSpc>
              <a:buClr>
                <a:schemeClr val="tx2"/>
              </a:buClr>
            </a:pPr>
            <a:r>
              <a:rPr lang="en-US" sz="1400"/>
              <a:t>Closet </a:t>
            </a:r>
            <a:r>
              <a:rPr lang="en-US" sz="1400" err="1"/>
              <a:t>Buttler</a:t>
            </a:r>
            <a:endParaRPr lang="en-US" sz="1400"/>
          </a:p>
        </p:txBody>
      </p:sp>
      <p:pic>
        <p:nvPicPr>
          <p:cNvPr id="22" name="Grafik 2" descr="PostIt.png"/>
          <p:cNvPicPr>
            <a:picLocks noChangeAspect="1"/>
          </p:cNvPicPr>
          <p:nvPr/>
        </p:nvPicPr>
        <p:blipFill>
          <a:blip r:embed="rId7" cstate="print"/>
          <a:stretch>
            <a:fillRect/>
          </a:stretch>
        </p:blipFill>
        <p:spPr>
          <a:xfrm rot="388300">
            <a:off x="2840703" y="2192078"/>
            <a:ext cx="5571563" cy="2188300"/>
          </a:xfrm>
          <a:prstGeom prst="rect">
            <a:avLst/>
          </a:prstGeom>
        </p:spPr>
      </p:pic>
      <p:sp>
        <p:nvSpPr>
          <p:cNvPr id="23" name="Rectangle 15"/>
          <p:cNvSpPr>
            <a:spLocks noChangeArrowheads="1"/>
          </p:cNvSpPr>
          <p:nvPr/>
        </p:nvSpPr>
        <p:spPr bwMode="auto">
          <a:xfrm rot="360376">
            <a:off x="3163619" y="2397021"/>
            <a:ext cx="5005858" cy="1734036"/>
          </a:xfrm>
          <a:prstGeom prst="rect">
            <a:avLst/>
          </a:prstGeom>
          <a:noFill/>
          <a:ln w="9525" algn="ctr">
            <a:noFill/>
            <a:miter lim="800000"/>
            <a:headEnd/>
            <a:tailEnd/>
          </a:ln>
        </p:spPr>
        <p:txBody>
          <a:bodyPr wrap="square" lIns="70239" tIns="35120" rIns="70239" bIns="35120" anchor="ctr">
            <a:normAutofit/>
          </a:bodyPr>
          <a:lstStyle/>
          <a:p>
            <a:pPr algn="ctr"/>
            <a:r>
              <a:rPr lang="en-US" sz="2000" b="1"/>
              <a:t>RELATIVELY CHEAP</a:t>
            </a:r>
          </a:p>
          <a:p>
            <a:pPr algn="ctr"/>
            <a:r>
              <a:rPr lang="en-US" sz="2000" b="1"/>
              <a:t>DISPOSABLE</a:t>
            </a:r>
          </a:p>
          <a:p>
            <a:pPr algn="ctr"/>
            <a:r>
              <a:rPr lang="en-US" sz="2000" b="1"/>
              <a:t>FAST</a:t>
            </a:r>
          </a:p>
          <a:p>
            <a:pPr algn="ctr"/>
            <a:r>
              <a:rPr lang="en-US" sz="2000" b="1"/>
              <a:t>CONFUSING SUSTAINIBILITY CLAIMS</a:t>
            </a:r>
          </a:p>
        </p:txBody>
      </p:sp>
      <p:pic>
        <p:nvPicPr>
          <p:cNvPr id="24" name="Picture 23"/>
          <p:cNvPicPr>
            <a:picLocks noChangeAspect="1"/>
          </p:cNvPicPr>
          <p:nvPr/>
        </p:nvPicPr>
        <p:blipFill>
          <a:blip r:embed="rId8"/>
          <a:stretch>
            <a:fillRect/>
          </a:stretch>
        </p:blipFill>
        <p:spPr>
          <a:xfrm>
            <a:off x="3184076" y="5905928"/>
            <a:ext cx="5695950" cy="790575"/>
          </a:xfrm>
          <a:prstGeom prst="rect">
            <a:avLst/>
          </a:prstGeom>
        </p:spPr>
      </p:pic>
      <p:pic>
        <p:nvPicPr>
          <p:cNvPr id="2" name="Grafik 10">
            <a:extLst>
              <a:ext uri="{FF2B5EF4-FFF2-40B4-BE49-F238E27FC236}">
                <a16:creationId xmlns:a16="http://schemas.microsoft.com/office/drawing/2014/main" id="{5F10B25B-CAC4-E0E3-E0E8-8437C775C7E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3" name="Rectangle 2">
            <a:extLst>
              <a:ext uri="{FF2B5EF4-FFF2-40B4-BE49-F238E27FC236}">
                <a16:creationId xmlns:a16="http://schemas.microsoft.com/office/drawing/2014/main" id="{C4F2784C-9940-A15C-E803-62F5E7352E0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4019D88-F401-4E27-99A9-D29CA9FCE6F4}"/>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29EC430-CF28-E61C-1B22-548E68810138}"/>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F75CFC7-B107-8A3A-B276-1DCE4CC91897}"/>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D145513-BA9C-6ED7-0A6B-B12365E14C0F}"/>
              </a:ext>
            </a:extLst>
          </p:cNvPr>
          <p:cNvSpPr txBox="1"/>
          <p:nvPr/>
        </p:nvSpPr>
        <p:spPr>
          <a:xfrm>
            <a:off x="571500" y="688509"/>
            <a:ext cx="710792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Perspective : From the eyes of Consumer</a:t>
            </a:r>
          </a:p>
        </p:txBody>
      </p:sp>
      <p:sp>
        <p:nvSpPr>
          <p:cNvPr id="18" name="Date Placeholder 17">
            <a:extLst>
              <a:ext uri="{FF2B5EF4-FFF2-40B4-BE49-F238E27FC236}">
                <a16:creationId xmlns:a16="http://schemas.microsoft.com/office/drawing/2014/main" id="{26D82CE5-14C5-08D0-E56F-463C8C011DC4}"/>
              </a:ext>
            </a:extLst>
          </p:cNvPr>
          <p:cNvSpPr>
            <a:spLocks noGrp="1"/>
          </p:cNvSpPr>
          <p:nvPr>
            <p:ph type="dt" sz="half" idx="10"/>
          </p:nvPr>
        </p:nvSpPr>
        <p:spPr/>
        <p:txBody>
          <a:bodyPr/>
          <a:lstStyle/>
          <a:p>
            <a:fld id="{30C09E67-3842-4C64-8A0B-B222ECF8B9D4}" type="datetime1">
              <a:rPr lang="en-IN" smtClean="0"/>
              <a:t>08-12-2022</a:t>
            </a:fld>
            <a:endParaRPr lang="en-US"/>
          </a:p>
        </p:txBody>
      </p:sp>
      <p:sp>
        <p:nvSpPr>
          <p:cNvPr id="19" name="Footer Placeholder 18">
            <a:extLst>
              <a:ext uri="{FF2B5EF4-FFF2-40B4-BE49-F238E27FC236}">
                <a16:creationId xmlns:a16="http://schemas.microsoft.com/office/drawing/2014/main" id="{85BDB3BA-71ED-D228-20D0-B5F70045AEB5}"/>
              </a:ext>
            </a:extLst>
          </p:cNvPr>
          <p:cNvSpPr>
            <a:spLocks noGrp="1"/>
          </p:cNvSpPr>
          <p:nvPr>
            <p:ph type="ftr" sz="quarter" idx="11"/>
          </p:nvPr>
        </p:nvSpPr>
        <p:spPr/>
        <p:txBody>
          <a:bodyPr/>
          <a:lstStyle/>
          <a:p>
            <a:r>
              <a:rPr lang="en-US"/>
              <a:t>Sustainability in Textiles : Expectations &amp; Trends</a:t>
            </a:r>
          </a:p>
        </p:txBody>
      </p:sp>
      <p:sp>
        <p:nvSpPr>
          <p:cNvPr id="20" name="Slide Number Placeholder 19">
            <a:extLst>
              <a:ext uri="{FF2B5EF4-FFF2-40B4-BE49-F238E27FC236}">
                <a16:creationId xmlns:a16="http://schemas.microsoft.com/office/drawing/2014/main" id="{5238FF9B-502A-6321-5E09-002B700206DA}"/>
              </a:ext>
            </a:extLst>
          </p:cNvPr>
          <p:cNvSpPr>
            <a:spLocks noGrp="1"/>
          </p:cNvSpPr>
          <p:nvPr>
            <p:ph type="sldNum" sz="quarter" idx="12"/>
          </p:nvPr>
        </p:nvSpPr>
        <p:spPr/>
        <p:txBody>
          <a:bodyPr/>
          <a:lstStyle/>
          <a:p>
            <a:fld id="{4915BD61-E5D5-4E4F-ADA0-6F3448AB9FA6}" type="slidenum">
              <a:rPr lang="en-US" smtClean="0"/>
              <a:pPr/>
              <a:t>6</a:t>
            </a:fld>
            <a:endParaRPr lang="en-US"/>
          </a:p>
        </p:txBody>
      </p:sp>
    </p:spTree>
    <p:extLst>
      <p:ext uri="{BB962C8B-B14F-4D97-AF65-F5344CB8AC3E}">
        <p14:creationId xmlns:p14="http://schemas.microsoft.com/office/powerpoint/2010/main" val="241657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3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Agenda</a:t>
            </a:r>
          </a:p>
        </p:txBody>
      </p:sp>
      <p:sp>
        <p:nvSpPr>
          <p:cNvPr id="3" name="Text Placeholder 2"/>
          <p:cNvSpPr>
            <a:spLocks noGrp="1"/>
          </p:cNvSpPr>
          <p:nvPr>
            <p:ph type="body" sz="quarter" idx="13"/>
          </p:nvPr>
        </p:nvSpPr>
        <p:spPr/>
        <p:txBody>
          <a:bodyPr/>
          <a:lstStyle/>
          <a:p>
            <a:endParaRPr lang="en-US">
              <a:latin typeface="+mj-lt"/>
            </a:endParaRPr>
          </a:p>
        </p:txBody>
      </p:sp>
      <p:grpSp>
        <p:nvGrpSpPr>
          <p:cNvPr id="66" name="Group 65"/>
          <p:cNvGrpSpPr/>
          <p:nvPr>
            <p:custDataLst>
              <p:tags r:id="rId2"/>
            </p:custDataLst>
          </p:nvPr>
        </p:nvGrpSpPr>
        <p:grpSpPr>
          <a:xfrm>
            <a:off x="550436" y="1701800"/>
            <a:ext cx="11089114" cy="4247740"/>
            <a:chOff x="550436" y="1701800"/>
            <a:chExt cx="11089114" cy="4247740"/>
          </a:xfrm>
        </p:grpSpPr>
        <p:grpSp>
          <p:nvGrpSpPr>
            <p:cNvPr id="59" name="Group 58"/>
            <p:cNvGrpSpPr/>
            <p:nvPr>
              <p:custDataLst>
                <p:tags r:id="rId3"/>
              </p:custDataLst>
            </p:nvPr>
          </p:nvGrpSpPr>
          <p:grpSpPr>
            <a:xfrm>
              <a:off x="550863" y="1701800"/>
              <a:ext cx="11088687" cy="2003523"/>
              <a:chOff x="550863" y="1701800"/>
              <a:chExt cx="11088687" cy="2003523"/>
            </a:xfrm>
          </p:grpSpPr>
          <p:sp>
            <p:nvSpPr>
              <p:cNvPr id="60" name="Rechteck 59"/>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1" name="Gruppieren 24">
                <a:extLst>
                  <a:ext uri="{FF2B5EF4-FFF2-40B4-BE49-F238E27FC236}">
                    <a16:creationId xmlns:a16="http://schemas.microsoft.com/office/drawing/2014/main" id="{F258FD6B-F41F-444B-8757-B0F5E0B8EE0B}"/>
                  </a:ext>
                </a:extLst>
              </p:cNvPr>
              <p:cNvGrpSpPr/>
              <p:nvPr>
                <p:custDataLst>
                  <p:tags r:id="rId44"/>
                </p:custDataLst>
              </p:nvPr>
            </p:nvGrpSpPr>
            <p:grpSpPr>
              <a:xfrm>
                <a:off x="550863" y="1701800"/>
                <a:ext cx="11088687" cy="366987"/>
                <a:chOff x="550863" y="1701800"/>
                <a:chExt cx="11088687" cy="366987"/>
              </a:xfrm>
            </p:grpSpPr>
            <p:sp>
              <p:nvSpPr>
                <p:cNvPr id="62" name="Textfeld 43"/>
                <p:cNvSpPr txBox="1"/>
                <p:nvPr>
                  <p:custDataLst>
                    <p:tags r:id="rId45"/>
                  </p:custDataLst>
                </p:nvPr>
              </p:nvSpPr>
              <p:spPr>
                <a:xfrm>
                  <a:off x="550863" y="1701800"/>
                  <a:ext cx="1223743" cy="359804"/>
                </a:xfrm>
                <a:prstGeom prst="rect">
                  <a:avLst/>
                </a:prstGeom>
                <a:noFill/>
              </p:spPr>
              <p:txBody>
                <a:bodyPr wrap="square" lIns="108000" tIns="0" rIns="0" bIns="0" rtlCol="0" anchor="t" anchorCtr="0">
                  <a:noAutofit/>
                </a:bodyPr>
                <a:lstStyle/>
                <a:p>
                  <a:pPr>
                    <a:buClr>
                      <a:schemeClr val="tx2"/>
                    </a:buClr>
                  </a:pPr>
                  <a:r>
                    <a:rPr lang="en-US" sz="1400" b="1">
                      <a:solidFill>
                        <a:schemeClr val="dk1"/>
                      </a:solidFill>
                      <a:latin typeface="+mj-lt"/>
                    </a:rPr>
                    <a:t>Chapter</a:t>
                  </a:r>
                </a:p>
              </p:txBody>
            </p:sp>
            <p:sp>
              <p:nvSpPr>
                <p:cNvPr id="63" name="Textfeld 44"/>
                <p:cNvSpPr txBox="1"/>
                <p:nvPr>
                  <p:custDataLst>
                    <p:tags r:id="rId46"/>
                  </p:custDataLst>
                </p:nvPr>
              </p:nvSpPr>
              <p:spPr>
                <a:xfrm>
                  <a:off x="1774606" y="1701800"/>
                  <a:ext cx="9864944" cy="359804"/>
                </a:xfrm>
                <a:prstGeom prst="rect">
                  <a:avLst/>
                </a:prstGeom>
                <a:noFill/>
              </p:spPr>
              <p:txBody>
                <a:bodyPr wrap="square" lIns="0" tIns="0" rIns="0" bIns="0" rtlCol="0">
                  <a:noAutofit/>
                </a:bodyPr>
                <a:lstStyle/>
                <a:p>
                  <a:pPr>
                    <a:buClr>
                      <a:schemeClr val="tx2"/>
                    </a:buClr>
                  </a:pPr>
                  <a:r>
                    <a:rPr lang="en-US" sz="1400" b="1">
                      <a:solidFill>
                        <a:schemeClr val="dk1"/>
                      </a:solidFill>
                      <a:latin typeface="+mj-lt"/>
                    </a:rPr>
                    <a:t>Subject</a:t>
                  </a:r>
                </a:p>
              </p:txBody>
            </p:sp>
            <p:cxnSp>
              <p:nvCxnSpPr>
                <p:cNvPr id="64" name="Gerader Verbinder 47"/>
                <p:cNvCxnSpPr>
                  <a:cxnSpLocks/>
                </p:cNvCxnSpPr>
                <p:nvPr>
                  <p:custDataLst>
                    <p:tags r:id="rId47"/>
                  </p:custDataLst>
                </p:nvPr>
              </p:nvCxnSpPr>
              <p:spPr>
                <a:xfrm>
                  <a:off x="550863" y="2068787"/>
                  <a:ext cx="11088687" cy="0"/>
                </a:xfrm>
                <a:prstGeom prst="line">
                  <a:avLst/>
                </a:prstGeom>
                <a:ln w="2857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feld 50">
                  <a:extLst>
                    <a:ext uri="{FF2B5EF4-FFF2-40B4-BE49-F238E27FC236}">
                      <a16:creationId xmlns:a16="http://schemas.microsoft.com/office/drawing/2014/main" id="{FA253513-F7A3-499A-A496-EC1A901C6D8B}"/>
                    </a:ext>
                  </a:extLst>
                </p:cNvPr>
                <p:cNvSpPr txBox="1"/>
                <p:nvPr>
                  <p:custDataLst>
                    <p:tags r:id="rId48"/>
                  </p:custDataLst>
                </p:nvPr>
              </p:nvSpPr>
              <p:spPr>
                <a:xfrm>
                  <a:off x="10415806" y="1701800"/>
                  <a:ext cx="1223743" cy="359804"/>
                </a:xfrm>
                <a:prstGeom prst="rect">
                  <a:avLst/>
                </a:prstGeom>
                <a:noFill/>
              </p:spPr>
              <p:txBody>
                <a:bodyPr wrap="square" lIns="0" tIns="0" rIns="108000" bIns="0" rtlCol="0" anchor="t" anchorCtr="0">
                  <a:noAutofit/>
                </a:bodyPr>
                <a:lstStyle/>
                <a:p>
                  <a:pPr algn="r">
                    <a:buClr>
                      <a:schemeClr val="tx2"/>
                    </a:buClr>
                  </a:pPr>
                  <a:r>
                    <a:rPr lang="en-US" sz="1400" b="1">
                      <a:solidFill>
                        <a:schemeClr val="dk1"/>
                      </a:solidFill>
                      <a:latin typeface="+mj-lt"/>
                    </a:rPr>
                    <a:t>Page</a:t>
                  </a:r>
                </a:p>
              </p:txBody>
            </p:sp>
          </p:grpSp>
        </p:grpSp>
        <p:grpSp>
          <p:nvGrpSpPr>
            <p:cNvPr id="56" name="MIO_AGENDA_ELEMENT_DECORATOR_2">
              <a:extLst>
                <a:ext uri="{FF2B5EF4-FFF2-40B4-BE49-F238E27FC236}">
                  <a16:creationId xmlns:a16="http://schemas.microsoft.com/office/drawing/2014/main" id="{910E0FB9-9C14-40E8-8B5A-ACAE1312B09E}"/>
                </a:ext>
              </a:extLst>
            </p:cNvPr>
            <p:cNvGrpSpPr/>
            <p:nvPr>
              <p:custDataLst>
                <p:tags r:id="rId4"/>
              </p:custDataLst>
            </p:nvPr>
          </p:nvGrpSpPr>
          <p:grpSpPr>
            <a:xfrm>
              <a:off x="550436" y="2473452"/>
              <a:ext cx="11088687" cy="391187"/>
              <a:chOff x="550863" y="2061604"/>
              <a:chExt cx="11088687" cy="504070"/>
            </a:xfrm>
          </p:grpSpPr>
          <p:sp>
            <p:nvSpPr>
              <p:cNvPr id="57" name="MIO_AGENDA_ELEMENT_DECORATOR_2">
                <a:extLst>
                  <a:ext uri="{FF2B5EF4-FFF2-40B4-BE49-F238E27FC236}">
                    <a16:creationId xmlns:a16="http://schemas.microsoft.com/office/drawing/2014/main" id="{685FFC70-F692-48DC-8EE2-AAB67A62E422}"/>
                  </a:ext>
                </a:extLst>
              </p:cNvPr>
              <p:cNvSpPr/>
              <p:nvPr/>
            </p:nvSpPr>
            <p:spPr>
              <a:xfrm>
                <a:off x="550863" y="2061604"/>
                <a:ext cx="11088687" cy="5040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8" name="MIO_AGENDA_ELEMENT_DECORATOR_2">
                <a:extLst>
                  <a:ext uri="{FF2B5EF4-FFF2-40B4-BE49-F238E27FC236}">
                    <a16:creationId xmlns:a16="http://schemas.microsoft.com/office/drawing/2014/main" id="{7BCE0824-31FE-4663-BB64-8A8E2412CCDC}"/>
                  </a:ext>
                </a:extLst>
              </p:cNvPr>
              <p:cNvCxnSpPr/>
              <p:nvPr>
                <p:custDataLst>
                  <p:tags r:id="rId43"/>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MIO_AGENDA_ELEMENT_DECORATOR_10">
              <a:extLst>
                <a:ext uri="{FF2B5EF4-FFF2-40B4-BE49-F238E27FC236}">
                  <a16:creationId xmlns:a16="http://schemas.microsoft.com/office/drawing/2014/main" id="{EA9C22A2-0157-4943-BFD2-C49AEA9DC67E}"/>
                </a:ext>
              </a:extLst>
            </p:cNvPr>
            <p:cNvGrpSpPr/>
            <p:nvPr>
              <p:custDataLst>
                <p:tags r:id="rId5"/>
              </p:custDataLst>
            </p:nvPr>
          </p:nvGrpSpPr>
          <p:grpSpPr>
            <a:xfrm>
              <a:off x="550863" y="5558353"/>
              <a:ext cx="11088687" cy="391187"/>
              <a:chOff x="550863" y="2061604"/>
              <a:chExt cx="11088687" cy="504070"/>
            </a:xfrm>
          </p:grpSpPr>
          <p:sp>
            <p:nvSpPr>
              <p:cNvPr id="52" name="MIO_AGENDA_ELEMENT_DECORATOR_10">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3" name="MIO_AGENDA_ELEMENT_DECORATOR_10"/>
              <p:cNvCxnSpPr/>
              <p:nvPr>
                <p:custDataLst>
                  <p:tags r:id="rId42"/>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MIO_AGENDA_ELEMENT_DECORATOR_9">
              <a:extLst>
                <a:ext uri="{FF2B5EF4-FFF2-40B4-BE49-F238E27FC236}">
                  <a16:creationId xmlns:a16="http://schemas.microsoft.com/office/drawing/2014/main" id="{EA9C22A2-0157-4943-BFD2-C49AEA9DC67E}"/>
                </a:ext>
              </a:extLst>
            </p:cNvPr>
            <p:cNvGrpSpPr/>
            <p:nvPr>
              <p:custDataLst>
                <p:tags r:id="rId6"/>
              </p:custDataLst>
            </p:nvPr>
          </p:nvGrpSpPr>
          <p:grpSpPr>
            <a:xfrm>
              <a:off x="550863" y="5172740"/>
              <a:ext cx="11088687" cy="391187"/>
              <a:chOff x="550863" y="2061604"/>
              <a:chExt cx="11088687" cy="504070"/>
            </a:xfrm>
          </p:grpSpPr>
          <p:sp>
            <p:nvSpPr>
              <p:cNvPr id="47" name="MIO_AGENDA_ELEMENT_DECORATOR_9">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MIO_AGENDA_ELEMENT_DECORATOR_9"/>
              <p:cNvCxnSpPr/>
              <p:nvPr>
                <p:custDataLst>
                  <p:tags r:id="rId41"/>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8">
              <a:extLst>
                <a:ext uri="{FF2B5EF4-FFF2-40B4-BE49-F238E27FC236}">
                  <a16:creationId xmlns:a16="http://schemas.microsoft.com/office/drawing/2014/main" id="{EA9C22A2-0157-4943-BFD2-C49AEA9DC67E}"/>
                </a:ext>
              </a:extLst>
            </p:cNvPr>
            <p:cNvGrpSpPr/>
            <p:nvPr>
              <p:custDataLst>
                <p:tags r:id="rId7"/>
              </p:custDataLst>
            </p:nvPr>
          </p:nvGrpSpPr>
          <p:grpSpPr>
            <a:xfrm>
              <a:off x="550863" y="4787128"/>
              <a:ext cx="11088687" cy="391187"/>
              <a:chOff x="550863" y="2061604"/>
              <a:chExt cx="11088687" cy="504070"/>
            </a:xfrm>
          </p:grpSpPr>
          <p:sp>
            <p:nvSpPr>
              <p:cNvPr id="42" name="MIO_AGENDA_ELEMENT_DECORATOR_8">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3" name="MIO_AGENDA_ELEMENT_DECORATOR_8"/>
              <p:cNvCxnSpPr/>
              <p:nvPr>
                <p:custDataLst>
                  <p:tags r:id="rId40"/>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MIO_AGENDA_ELEMENT_DECORATOR_7">
              <a:extLst>
                <a:ext uri="{FF2B5EF4-FFF2-40B4-BE49-F238E27FC236}">
                  <a16:creationId xmlns:a16="http://schemas.microsoft.com/office/drawing/2014/main" id="{EA9C22A2-0157-4943-BFD2-C49AEA9DC67E}"/>
                </a:ext>
              </a:extLst>
            </p:cNvPr>
            <p:cNvGrpSpPr/>
            <p:nvPr>
              <p:custDataLst>
                <p:tags r:id="rId8"/>
              </p:custDataLst>
            </p:nvPr>
          </p:nvGrpSpPr>
          <p:grpSpPr>
            <a:xfrm>
              <a:off x="550863" y="4401515"/>
              <a:ext cx="11088687" cy="391187"/>
              <a:chOff x="550863" y="2061604"/>
              <a:chExt cx="11088687" cy="504070"/>
            </a:xfrm>
          </p:grpSpPr>
          <p:sp>
            <p:nvSpPr>
              <p:cNvPr id="37" name="MIO_AGENDA_ELEMENT_DECORATOR_7">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MIO_AGENDA_ELEMENT_DECORATOR_7"/>
              <p:cNvCxnSpPr/>
              <p:nvPr>
                <p:custDataLst>
                  <p:tags r:id="rId39"/>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MIO_AGENDA_ELEMENT_DECORATOR_6">
              <a:extLst>
                <a:ext uri="{FF2B5EF4-FFF2-40B4-BE49-F238E27FC236}">
                  <a16:creationId xmlns:a16="http://schemas.microsoft.com/office/drawing/2014/main" id="{EA9C22A2-0157-4943-BFD2-C49AEA9DC67E}"/>
                </a:ext>
              </a:extLst>
            </p:cNvPr>
            <p:cNvGrpSpPr/>
            <p:nvPr>
              <p:custDataLst>
                <p:tags r:id="rId9"/>
              </p:custDataLst>
            </p:nvPr>
          </p:nvGrpSpPr>
          <p:grpSpPr>
            <a:xfrm>
              <a:off x="550863" y="4015903"/>
              <a:ext cx="11088687" cy="391187"/>
              <a:chOff x="550863" y="2061604"/>
              <a:chExt cx="11088687" cy="504070"/>
            </a:xfrm>
          </p:grpSpPr>
          <p:sp>
            <p:nvSpPr>
              <p:cNvPr id="32" name="MIO_AGENDA_ELEMENT_DECORATOR_6">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MIO_AGENDA_ELEMENT_DECORATOR_6"/>
              <p:cNvCxnSpPr/>
              <p:nvPr>
                <p:custDataLst>
                  <p:tags r:id="rId38"/>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MIO_AGENDA_ELEMENT_DECORATOR_5">
              <a:extLst>
                <a:ext uri="{FF2B5EF4-FFF2-40B4-BE49-F238E27FC236}">
                  <a16:creationId xmlns:a16="http://schemas.microsoft.com/office/drawing/2014/main" id="{EA9C22A2-0157-4943-BFD2-C49AEA9DC67E}"/>
                </a:ext>
              </a:extLst>
            </p:cNvPr>
            <p:cNvGrpSpPr/>
            <p:nvPr>
              <p:custDataLst>
                <p:tags r:id="rId10"/>
              </p:custDataLst>
            </p:nvPr>
          </p:nvGrpSpPr>
          <p:grpSpPr>
            <a:xfrm>
              <a:off x="550863" y="3630290"/>
              <a:ext cx="11088687" cy="391187"/>
              <a:chOff x="550863" y="2061604"/>
              <a:chExt cx="11088687" cy="504070"/>
            </a:xfrm>
          </p:grpSpPr>
          <p:sp>
            <p:nvSpPr>
              <p:cNvPr id="27" name="MIO_AGENDA_ELEMENT_DECORATOR_5">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MIO_AGENDA_ELEMENT_DECORATOR_5"/>
              <p:cNvCxnSpPr/>
              <p:nvPr>
                <p:custDataLst>
                  <p:tags r:id="rId37"/>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MIO_AGENDA_ELEMENT_DECORATOR_4">
              <a:extLst>
                <a:ext uri="{FF2B5EF4-FFF2-40B4-BE49-F238E27FC236}">
                  <a16:creationId xmlns:a16="http://schemas.microsoft.com/office/drawing/2014/main" id="{EA9C22A2-0157-4943-BFD2-C49AEA9DC67E}"/>
                </a:ext>
              </a:extLst>
            </p:cNvPr>
            <p:cNvGrpSpPr/>
            <p:nvPr>
              <p:custDataLst>
                <p:tags r:id="rId11"/>
              </p:custDataLst>
            </p:nvPr>
          </p:nvGrpSpPr>
          <p:grpSpPr>
            <a:xfrm>
              <a:off x="550863" y="3244678"/>
              <a:ext cx="11088687" cy="391187"/>
              <a:chOff x="550863" y="2061604"/>
              <a:chExt cx="11088687" cy="504070"/>
            </a:xfrm>
          </p:grpSpPr>
          <p:sp>
            <p:nvSpPr>
              <p:cNvPr id="22" name="MIO_AGENDA_ELEMENT_DECORATOR_4">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3" name="MIO_AGENDA_ELEMENT_DECORATOR_4"/>
              <p:cNvCxnSpPr/>
              <p:nvPr>
                <p:custDataLst>
                  <p:tags r:id="rId36"/>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MIO_AGENDA_ELEMENT_DECORATOR_3">
              <a:extLst>
                <a:ext uri="{FF2B5EF4-FFF2-40B4-BE49-F238E27FC236}">
                  <a16:creationId xmlns:a16="http://schemas.microsoft.com/office/drawing/2014/main" id="{EA9C22A2-0157-4943-BFD2-C49AEA9DC67E}"/>
                </a:ext>
              </a:extLst>
            </p:cNvPr>
            <p:cNvGrpSpPr/>
            <p:nvPr>
              <p:custDataLst>
                <p:tags r:id="rId12"/>
              </p:custDataLst>
            </p:nvPr>
          </p:nvGrpSpPr>
          <p:grpSpPr>
            <a:xfrm>
              <a:off x="550863" y="2859065"/>
              <a:ext cx="11088687" cy="391187"/>
              <a:chOff x="550863" y="2061604"/>
              <a:chExt cx="11088687" cy="504070"/>
            </a:xfrm>
          </p:grpSpPr>
          <p:sp>
            <p:nvSpPr>
              <p:cNvPr id="17" name="MIO_AGENDA_ELEMENT_DECORATOR_3">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8" name="MIO_AGENDA_ELEMENT_DECORATOR_3"/>
              <p:cNvCxnSpPr/>
              <p:nvPr>
                <p:custDataLst>
                  <p:tags r:id="rId35"/>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MIO_AGENDA_ELEMENT_DECORATOR_1">
              <a:extLst>
                <a:ext uri="{FF2B5EF4-FFF2-40B4-BE49-F238E27FC236}">
                  <a16:creationId xmlns:a16="http://schemas.microsoft.com/office/drawing/2014/main" id="{EA9C22A2-0157-4943-BFD2-C49AEA9DC67E}"/>
                </a:ext>
              </a:extLst>
            </p:cNvPr>
            <p:cNvGrpSpPr/>
            <p:nvPr>
              <p:custDataLst>
                <p:tags r:id="rId13"/>
              </p:custDataLst>
            </p:nvPr>
          </p:nvGrpSpPr>
          <p:grpSpPr>
            <a:xfrm>
              <a:off x="550863" y="2087839"/>
              <a:ext cx="11088687" cy="391187"/>
              <a:chOff x="550863" y="2061604"/>
              <a:chExt cx="11088687" cy="504070"/>
            </a:xfrm>
          </p:grpSpPr>
          <p:sp>
            <p:nvSpPr>
              <p:cNvPr id="7" name="MIO_AGENDA_ELEMENT_DECORATOR_1">
                <a:extLst>
                  <a:ext uri="{FF2B5EF4-FFF2-40B4-BE49-F238E27FC236}">
                    <a16:creationId xmlns:a16="http://schemas.microsoft.com/office/drawing/2014/main" id="{672BE735-6966-4EF7-9C2A-11D081CB9CD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MIO_AGENDA_ELEMENT_DECORATOR_1"/>
              <p:cNvCxnSpPr/>
              <p:nvPr>
                <p:custDataLst>
                  <p:tags r:id="rId34"/>
                </p:custDataLst>
              </p:nvPr>
            </p:nvCxnSpPr>
            <p:spPr>
              <a:xfrm>
                <a:off x="550863" y="2565674"/>
                <a:ext cx="11088687" cy="0"/>
              </a:xfrm>
              <a:prstGeom prst="line">
                <a:avLst/>
              </a:prstGeom>
              <a:noFill/>
              <a:ln w="9525"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MIO_AGENDA_ELEMENT_TITEL_1">
              <a:hlinkClick r:id="rId51" action="ppaction://hlinksldjump"/>
            </p:cNvPr>
            <p:cNvSpPr>
              <a:spLocks/>
            </p:cNvSpPr>
            <p:nvPr>
              <p:custDataLst>
                <p:tags r:id="rId14"/>
              </p:custDataLst>
            </p:nvPr>
          </p:nvSpPr>
          <p:spPr>
            <a:xfrm>
              <a:off x="1774606" y="2087839"/>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THE Impact</a:t>
              </a:r>
            </a:p>
          </p:txBody>
        </p:sp>
        <p:sp>
          <p:nvSpPr>
            <p:cNvPr id="5" name="MIO_AGENDA_ELEMENT_ELEMENTNUMBER_1">
              <a:hlinkClick r:id="rId51" action="ppaction://hlinksldjump"/>
            </p:cNvPr>
            <p:cNvSpPr>
              <a:spLocks/>
            </p:cNvSpPr>
            <p:nvPr>
              <p:custDataLst>
                <p:tags r:id="rId15"/>
              </p:custDataLst>
            </p:nvPr>
          </p:nvSpPr>
          <p:spPr>
            <a:xfrm>
              <a:off x="550863" y="2087839"/>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a:t>
              </a:r>
            </a:p>
          </p:txBody>
        </p:sp>
        <p:sp>
          <p:nvSpPr>
            <p:cNvPr id="14" name="MIO_AGENDA_ELEMENT_TITEL_3">
              <a:hlinkClick r:id="rId52" action="ppaction://hlinksldjump"/>
            </p:cNvPr>
            <p:cNvSpPr>
              <a:spLocks/>
            </p:cNvSpPr>
            <p:nvPr>
              <p:custDataLst>
                <p:tags r:id="rId16"/>
              </p:custDataLst>
            </p:nvPr>
          </p:nvSpPr>
          <p:spPr>
            <a:xfrm>
              <a:off x="1774606" y="285906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Managing Emissions</a:t>
              </a:r>
            </a:p>
          </p:txBody>
        </p:sp>
        <p:sp>
          <p:nvSpPr>
            <p:cNvPr id="15" name="MIO_AGENDA_ELEMENT_ELEMENTNUMBER_3">
              <a:hlinkClick r:id="rId52" action="ppaction://hlinksldjump"/>
            </p:cNvPr>
            <p:cNvSpPr>
              <a:spLocks/>
            </p:cNvSpPr>
            <p:nvPr>
              <p:custDataLst>
                <p:tags r:id="rId17"/>
              </p:custDataLst>
            </p:nvPr>
          </p:nvSpPr>
          <p:spPr>
            <a:xfrm>
              <a:off x="550863" y="285906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3</a:t>
              </a:r>
            </a:p>
          </p:txBody>
        </p:sp>
        <p:sp>
          <p:nvSpPr>
            <p:cNvPr id="19" name="MIO_AGENDA_ELEMENT_TITEL_4">
              <a:hlinkClick r:id="rId53" action="ppaction://hlinksldjump"/>
            </p:cNvPr>
            <p:cNvSpPr>
              <a:spLocks/>
            </p:cNvSpPr>
            <p:nvPr>
              <p:custDataLst>
                <p:tags r:id="rId18"/>
              </p:custDataLst>
            </p:nvPr>
          </p:nvSpPr>
          <p:spPr>
            <a:xfrm>
              <a:off x="1774606" y="324467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Microplastics : Developments &amp; Expectations</a:t>
              </a:r>
            </a:p>
          </p:txBody>
        </p:sp>
        <p:sp>
          <p:nvSpPr>
            <p:cNvPr id="20" name="MIO_AGENDA_ELEMENT_ELEMENTNUMBER_4">
              <a:hlinkClick r:id="rId53" action="ppaction://hlinksldjump"/>
            </p:cNvPr>
            <p:cNvSpPr>
              <a:spLocks/>
            </p:cNvSpPr>
            <p:nvPr>
              <p:custDataLst>
                <p:tags r:id="rId19"/>
              </p:custDataLst>
            </p:nvPr>
          </p:nvSpPr>
          <p:spPr>
            <a:xfrm>
              <a:off x="550863" y="324467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4</a:t>
              </a:r>
            </a:p>
          </p:txBody>
        </p:sp>
        <p:sp>
          <p:nvSpPr>
            <p:cNvPr id="24" name="MIO_AGENDA_ELEMENT_TITEL_5">
              <a:hlinkClick r:id="rId54" action="ppaction://hlinksldjump"/>
            </p:cNvPr>
            <p:cNvSpPr>
              <a:spLocks/>
            </p:cNvSpPr>
            <p:nvPr>
              <p:custDataLst>
                <p:tags r:id="rId20"/>
              </p:custDataLst>
            </p:nvPr>
          </p:nvSpPr>
          <p:spPr>
            <a:xfrm>
              <a:off x="1774606" y="363029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Valuing Water</a:t>
              </a:r>
            </a:p>
          </p:txBody>
        </p:sp>
        <p:sp>
          <p:nvSpPr>
            <p:cNvPr id="25" name="MIO_AGENDA_ELEMENT_ELEMENTNUMBER_5">
              <a:hlinkClick r:id="rId54" action="ppaction://hlinksldjump"/>
            </p:cNvPr>
            <p:cNvSpPr>
              <a:spLocks/>
            </p:cNvSpPr>
            <p:nvPr>
              <p:custDataLst>
                <p:tags r:id="rId21"/>
              </p:custDataLst>
            </p:nvPr>
          </p:nvSpPr>
          <p:spPr>
            <a:xfrm>
              <a:off x="550863" y="363029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5</a:t>
              </a:r>
            </a:p>
          </p:txBody>
        </p:sp>
        <p:sp>
          <p:nvSpPr>
            <p:cNvPr id="29" name="MIO_AGENDA_ELEMENT_TITEL_6">
              <a:hlinkClick r:id="rId55" action="ppaction://hlinksldjump"/>
            </p:cNvPr>
            <p:cNvSpPr>
              <a:spLocks/>
            </p:cNvSpPr>
            <p:nvPr>
              <p:custDataLst>
                <p:tags r:id="rId22"/>
              </p:custDataLst>
            </p:nvPr>
          </p:nvSpPr>
          <p:spPr>
            <a:xfrm>
              <a:off x="1774606" y="401590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Putting Textile Waste to Work</a:t>
              </a:r>
              <a:endParaRPr lang="en-US" sz="1400">
                <a:solidFill>
                  <a:schemeClr val="tx1"/>
                </a:solidFill>
                <a:latin typeface="+mj-lt"/>
              </a:endParaRPr>
            </a:p>
          </p:txBody>
        </p:sp>
        <p:sp>
          <p:nvSpPr>
            <p:cNvPr id="30" name="MIO_AGENDA_ELEMENT_ELEMENTNUMBER_6">
              <a:hlinkClick r:id="rId55" action="ppaction://hlinksldjump"/>
            </p:cNvPr>
            <p:cNvSpPr>
              <a:spLocks/>
            </p:cNvSpPr>
            <p:nvPr>
              <p:custDataLst>
                <p:tags r:id="rId23"/>
              </p:custDataLst>
            </p:nvPr>
          </p:nvSpPr>
          <p:spPr>
            <a:xfrm>
              <a:off x="550863" y="401590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6</a:t>
              </a:r>
            </a:p>
          </p:txBody>
        </p:sp>
        <p:sp>
          <p:nvSpPr>
            <p:cNvPr id="34" name="MIO_AGENDA_ELEMENT_TITEL_7">
              <a:hlinkClick r:id="rId56" action="ppaction://hlinksldjump"/>
            </p:cNvPr>
            <p:cNvSpPr>
              <a:spLocks/>
            </p:cNvSpPr>
            <p:nvPr>
              <p:custDataLst>
                <p:tags r:id="rId24"/>
              </p:custDataLst>
            </p:nvPr>
          </p:nvSpPr>
          <p:spPr>
            <a:xfrm>
              <a:off x="1774606" y="4401515"/>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Chemicals Management : Developments &amp; Expectations</a:t>
              </a:r>
            </a:p>
          </p:txBody>
        </p:sp>
        <p:sp>
          <p:nvSpPr>
            <p:cNvPr id="35" name="MIO_AGENDA_ELEMENT_ELEMENTNUMBER_7">
              <a:hlinkClick r:id="rId56" action="ppaction://hlinksldjump"/>
            </p:cNvPr>
            <p:cNvSpPr>
              <a:spLocks/>
            </p:cNvSpPr>
            <p:nvPr>
              <p:custDataLst>
                <p:tags r:id="rId25"/>
              </p:custDataLst>
            </p:nvPr>
          </p:nvSpPr>
          <p:spPr>
            <a:xfrm>
              <a:off x="550863" y="4401515"/>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7</a:t>
              </a:r>
            </a:p>
          </p:txBody>
        </p:sp>
        <p:sp>
          <p:nvSpPr>
            <p:cNvPr id="39" name="MIO_AGENDA_ELEMENT_TITEL_8">
              <a:hlinkClick r:id="rId57" action="ppaction://hlinksldjump"/>
            </p:cNvPr>
            <p:cNvSpPr>
              <a:spLocks/>
            </p:cNvSpPr>
            <p:nvPr>
              <p:custDataLst>
                <p:tags r:id="rId26"/>
              </p:custDataLst>
            </p:nvPr>
          </p:nvSpPr>
          <p:spPr>
            <a:xfrm>
              <a:off x="1774606" y="4787128"/>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PFAS : Need for Chemicals Elimination &amp; substitution</a:t>
              </a:r>
              <a:endParaRPr lang="en-US" sz="1400">
                <a:solidFill>
                  <a:schemeClr val="tx1"/>
                </a:solidFill>
                <a:latin typeface="+mj-lt"/>
              </a:endParaRPr>
            </a:p>
          </p:txBody>
        </p:sp>
        <p:sp>
          <p:nvSpPr>
            <p:cNvPr id="40" name="MIO_AGENDA_ELEMENT_ELEMENTNUMBER_8">
              <a:hlinkClick r:id="rId57" action="ppaction://hlinksldjump"/>
            </p:cNvPr>
            <p:cNvSpPr>
              <a:spLocks/>
            </p:cNvSpPr>
            <p:nvPr>
              <p:custDataLst>
                <p:tags r:id="rId27"/>
              </p:custDataLst>
            </p:nvPr>
          </p:nvSpPr>
          <p:spPr>
            <a:xfrm>
              <a:off x="550863" y="4787128"/>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8</a:t>
              </a:r>
            </a:p>
          </p:txBody>
        </p:sp>
        <p:sp>
          <p:nvSpPr>
            <p:cNvPr id="44" name="MIO_AGENDA_ELEMENT_TITEL_9">
              <a:hlinkClick r:id="rId58" action="ppaction://hlinksldjump"/>
            </p:cNvPr>
            <p:cNvSpPr>
              <a:spLocks/>
            </p:cNvSpPr>
            <p:nvPr>
              <p:custDataLst>
                <p:tags r:id="rId28"/>
              </p:custDataLst>
            </p:nvPr>
          </p:nvSpPr>
          <p:spPr>
            <a:xfrm>
              <a:off x="1774606" y="5172740"/>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tx1"/>
                  </a:solidFill>
                  <a:latin typeface="+mj-lt"/>
                </a:rPr>
                <a:t>Social/Labor Welfare : Developments &amp; Expectations</a:t>
              </a:r>
            </a:p>
          </p:txBody>
        </p:sp>
        <p:sp>
          <p:nvSpPr>
            <p:cNvPr id="45" name="MIO_AGENDA_ELEMENT_ELEMENTNUMBER_9">
              <a:hlinkClick r:id="rId58" action="ppaction://hlinksldjump"/>
            </p:cNvPr>
            <p:cNvSpPr>
              <a:spLocks/>
            </p:cNvSpPr>
            <p:nvPr>
              <p:custDataLst>
                <p:tags r:id="rId29"/>
              </p:custDataLst>
            </p:nvPr>
          </p:nvSpPr>
          <p:spPr>
            <a:xfrm>
              <a:off x="550863" y="5172740"/>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9</a:t>
              </a:r>
            </a:p>
          </p:txBody>
        </p:sp>
        <p:sp>
          <p:nvSpPr>
            <p:cNvPr id="49" name="MIO_AGENDA_ELEMENT_TITEL_10">
              <a:hlinkClick r:id="rId59" action="ppaction://hlinksldjump"/>
            </p:cNvPr>
            <p:cNvSpPr>
              <a:spLocks/>
            </p:cNvSpPr>
            <p:nvPr>
              <p:custDataLst>
                <p:tags r:id="rId30"/>
              </p:custDataLst>
            </p:nvPr>
          </p:nvSpPr>
          <p:spPr>
            <a:xfrm>
              <a:off x="1774606" y="5558353"/>
              <a:ext cx="9361707" cy="391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a:solidFill>
                    <a:schemeClr val="tx1"/>
                  </a:solidFill>
                  <a:latin typeface="+mj-lt"/>
                </a:rPr>
                <a:t>Identifying and managing synergies, dependencies, and trade-offs</a:t>
              </a:r>
              <a:endParaRPr lang="en-US" sz="1400">
                <a:solidFill>
                  <a:schemeClr val="tx1"/>
                </a:solidFill>
                <a:latin typeface="+mj-lt"/>
              </a:endParaRPr>
            </a:p>
          </p:txBody>
        </p:sp>
        <p:sp>
          <p:nvSpPr>
            <p:cNvPr id="50" name="MIO_AGENDA_ELEMENT_ELEMENTNUMBER_10">
              <a:hlinkClick r:id="rId59" action="ppaction://hlinksldjump"/>
            </p:cNvPr>
            <p:cNvSpPr>
              <a:spLocks/>
            </p:cNvSpPr>
            <p:nvPr>
              <p:custDataLst>
                <p:tags r:id="rId31"/>
              </p:custDataLst>
            </p:nvPr>
          </p:nvSpPr>
          <p:spPr>
            <a:xfrm>
              <a:off x="550863" y="5558353"/>
              <a:ext cx="1223743" cy="38561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tx1"/>
                  </a:solidFill>
                  <a:latin typeface="+mj-lt"/>
                </a:rPr>
                <a:t>10</a:t>
              </a:r>
            </a:p>
          </p:txBody>
        </p:sp>
        <p:sp>
          <p:nvSpPr>
            <p:cNvPr id="54" name="MIO_AGENDA_ELEMENT_TITEL_2"/>
            <p:cNvSpPr>
              <a:spLocks/>
            </p:cNvSpPr>
            <p:nvPr>
              <p:custDataLst>
                <p:tags r:id="rId32"/>
              </p:custDataLst>
            </p:nvPr>
          </p:nvSpPr>
          <p:spPr>
            <a:xfrm>
              <a:off x="1774606" y="2473452"/>
              <a:ext cx="9361707" cy="391132"/>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sz="1400">
                  <a:solidFill>
                    <a:schemeClr val="accent1"/>
                  </a:solidFill>
                  <a:latin typeface="+mj-lt"/>
                </a:rPr>
                <a:t>Stakeholder Response</a:t>
              </a:r>
            </a:p>
          </p:txBody>
        </p:sp>
        <p:sp>
          <p:nvSpPr>
            <p:cNvPr id="55" name="MIO_AGENDA_ELEMENT_ELEMENTNUMBER_2"/>
            <p:cNvSpPr>
              <a:spLocks/>
            </p:cNvSpPr>
            <p:nvPr>
              <p:custDataLst>
                <p:tags r:id="rId33"/>
              </p:custDataLst>
            </p:nvPr>
          </p:nvSpPr>
          <p:spPr>
            <a:xfrm>
              <a:off x="550863" y="2473452"/>
              <a:ext cx="1223743" cy="39118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nchorCtr="0">
              <a:noAutofit/>
            </a:bodyPr>
            <a:lstStyle/>
            <a:p>
              <a:r>
                <a:rPr lang="en-US" sz="1400">
                  <a:solidFill>
                    <a:schemeClr val="accent1"/>
                  </a:solidFill>
                  <a:latin typeface="+mj-lt"/>
                </a:rPr>
                <a:t>2</a:t>
              </a:r>
            </a:p>
          </p:txBody>
        </p:sp>
      </p:grpSp>
      <p:pic>
        <p:nvPicPr>
          <p:cNvPr id="9" name="Grafik 10">
            <a:extLst>
              <a:ext uri="{FF2B5EF4-FFF2-40B4-BE49-F238E27FC236}">
                <a16:creationId xmlns:a16="http://schemas.microsoft.com/office/drawing/2014/main" id="{8F9481E5-AB4D-779E-5A80-22A8D3085C93}"/>
              </a:ext>
            </a:extLst>
          </p:cNvPr>
          <p:cNvPicPr>
            <a:picLocks noChangeAspect="1"/>
          </p:cNvPicPr>
          <p:nvPr/>
        </p:nvPicPr>
        <p:blipFill>
          <a:blip r:embed="rId60">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10" name="Rectangle 9">
            <a:extLst>
              <a:ext uri="{FF2B5EF4-FFF2-40B4-BE49-F238E27FC236}">
                <a16:creationId xmlns:a16="http://schemas.microsoft.com/office/drawing/2014/main" id="{817BC25C-EEA5-9C69-C386-33AB0AD46DF0}"/>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1" name="Rectangle 10">
            <a:extLst>
              <a:ext uri="{FF2B5EF4-FFF2-40B4-BE49-F238E27FC236}">
                <a16:creationId xmlns:a16="http://schemas.microsoft.com/office/drawing/2014/main" id="{A663FEA3-26CB-4678-83EC-04138310CBAE}"/>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2" name="Rectangle 11">
            <a:extLst>
              <a:ext uri="{FF2B5EF4-FFF2-40B4-BE49-F238E27FC236}">
                <a16:creationId xmlns:a16="http://schemas.microsoft.com/office/drawing/2014/main" id="{37F480FA-1B20-1793-2477-C9C228C744F9}"/>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cs typeface="Arial" panose="020B0604020202020204" pitchFamily="34" charset="0"/>
            </a:endParaRPr>
          </a:p>
        </p:txBody>
      </p:sp>
      <p:sp>
        <p:nvSpPr>
          <p:cNvPr id="13" name="Date Placeholder 12">
            <a:extLst>
              <a:ext uri="{FF2B5EF4-FFF2-40B4-BE49-F238E27FC236}">
                <a16:creationId xmlns:a16="http://schemas.microsoft.com/office/drawing/2014/main" id="{BF1200EC-5455-CFB3-8BB9-3BB7B297C6DC}"/>
              </a:ext>
            </a:extLst>
          </p:cNvPr>
          <p:cNvSpPr>
            <a:spLocks noGrp="1"/>
          </p:cNvSpPr>
          <p:nvPr>
            <p:ph type="dt" sz="half" idx="10"/>
          </p:nvPr>
        </p:nvSpPr>
        <p:spPr/>
        <p:txBody>
          <a:bodyPr/>
          <a:lstStyle/>
          <a:p>
            <a:fld id="{712BE6D3-9DD9-422E-B682-4ACC85030806}" type="datetime1">
              <a:rPr lang="en-IN" smtClean="0"/>
              <a:t>08-12-2022</a:t>
            </a:fld>
            <a:endParaRPr lang="en-US"/>
          </a:p>
        </p:txBody>
      </p:sp>
      <p:sp>
        <p:nvSpPr>
          <p:cNvPr id="67" name="Footer Placeholder 66">
            <a:extLst>
              <a:ext uri="{FF2B5EF4-FFF2-40B4-BE49-F238E27FC236}">
                <a16:creationId xmlns:a16="http://schemas.microsoft.com/office/drawing/2014/main" id="{178AA167-D23B-654E-38D1-D2F2F8155FFF}"/>
              </a:ext>
            </a:extLst>
          </p:cNvPr>
          <p:cNvSpPr>
            <a:spLocks noGrp="1"/>
          </p:cNvSpPr>
          <p:nvPr>
            <p:ph type="ftr" sz="quarter" idx="11"/>
          </p:nvPr>
        </p:nvSpPr>
        <p:spPr/>
        <p:txBody>
          <a:bodyPr/>
          <a:lstStyle/>
          <a:p>
            <a:r>
              <a:rPr lang="en-US"/>
              <a:t>Sustainability in Textiles : Expectations &amp; Trends</a:t>
            </a:r>
          </a:p>
        </p:txBody>
      </p:sp>
      <p:sp>
        <p:nvSpPr>
          <p:cNvPr id="68" name="Slide Number Placeholder 67">
            <a:extLst>
              <a:ext uri="{FF2B5EF4-FFF2-40B4-BE49-F238E27FC236}">
                <a16:creationId xmlns:a16="http://schemas.microsoft.com/office/drawing/2014/main" id="{565BF568-B2F0-DF6F-394C-62A305F795C3}"/>
              </a:ext>
            </a:extLst>
          </p:cNvPr>
          <p:cNvSpPr>
            <a:spLocks noGrp="1"/>
          </p:cNvSpPr>
          <p:nvPr>
            <p:ph type="sldNum" sz="quarter" idx="12"/>
          </p:nvPr>
        </p:nvSpPr>
        <p:spPr/>
        <p:txBody>
          <a:bodyPr/>
          <a:lstStyle/>
          <a:p>
            <a:fld id="{4915BD61-E5D5-4E4F-ADA0-6F3448AB9FA6}" type="slidenum">
              <a:rPr lang="en-US" smtClean="0"/>
              <a:pPr/>
              <a:t>7</a:t>
            </a:fld>
            <a:endParaRPr lang="en-US"/>
          </a:p>
        </p:txBody>
      </p:sp>
    </p:spTree>
    <p:extLst>
      <p:ext uri="{BB962C8B-B14F-4D97-AF65-F5344CB8AC3E}">
        <p14:creationId xmlns:p14="http://schemas.microsoft.com/office/powerpoint/2010/main" val="348450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221E9B0-4D26-7391-BE53-D0C01549C54A}"/>
              </a:ext>
            </a:extLst>
          </p:cNvPr>
          <p:cNvGrpSpPr/>
          <p:nvPr/>
        </p:nvGrpSpPr>
        <p:grpSpPr>
          <a:xfrm>
            <a:off x="1918626" y="1438198"/>
            <a:ext cx="7056980" cy="5016935"/>
            <a:chOff x="1774606" y="1125474"/>
            <a:chExt cx="7677150" cy="5457825"/>
          </a:xfrm>
        </p:grpSpPr>
        <p:pic>
          <p:nvPicPr>
            <p:cNvPr id="4" name="Picture 3"/>
            <p:cNvPicPr>
              <a:picLocks noChangeAspect="1"/>
            </p:cNvPicPr>
            <p:nvPr/>
          </p:nvPicPr>
          <p:blipFill>
            <a:blip r:embed="rId6"/>
            <a:stretch>
              <a:fillRect/>
            </a:stretch>
          </p:blipFill>
          <p:spPr>
            <a:xfrm>
              <a:off x="1774606" y="1125474"/>
              <a:ext cx="7677150" cy="5457825"/>
            </a:xfrm>
            <a:prstGeom prst="rect">
              <a:avLst/>
            </a:prstGeom>
          </p:spPr>
        </p:pic>
        <p:sp>
          <p:nvSpPr>
            <p:cNvPr id="6" name="Stamp red">
              <a:extLst>
                <a:ext uri="{FF2B5EF4-FFF2-40B4-BE49-F238E27FC236}">
                  <a16:creationId xmlns:a16="http://schemas.microsoft.com/office/drawing/2014/main" id="{98CD5044-EDE0-45BD-AFE1-E5FF54809192}"/>
                </a:ext>
              </a:extLst>
            </p:cNvPr>
            <p:cNvSpPr>
              <a:spLocks noChangeAspect="1"/>
            </p:cNvSpPr>
            <p:nvPr>
              <p:custDataLst>
                <p:tags r:id="rId1"/>
              </p:custDataLst>
            </p:nvPr>
          </p:nvSpPr>
          <p:spPr bwMode="gray">
            <a:xfrm rot="21180000">
              <a:off x="8994138" y="1936120"/>
              <a:ext cx="324000" cy="323940"/>
            </a:xfrm>
            <a:prstGeom prst="ellipse">
              <a:avLst/>
            </a:prstGeom>
            <a:solidFill>
              <a:srgbClr val="FF073A"/>
            </a:solidFill>
            <a:ln w="2540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sz="1600">
                  <a:solidFill>
                    <a:schemeClr val="bg1"/>
                  </a:solidFill>
                </a:rPr>
                <a:t>2</a:t>
              </a:r>
            </a:p>
          </p:txBody>
        </p:sp>
        <p:sp>
          <p:nvSpPr>
            <p:cNvPr id="7" name="Stamp red">
              <a:extLst>
                <a:ext uri="{FF2B5EF4-FFF2-40B4-BE49-F238E27FC236}">
                  <a16:creationId xmlns:a16="http://schemas.microsoft.com/office/drawing/2014/main" id="{98CD5044-EDE0-45BD-AFE1-E5FF54809192}"/>
                </a:ext>
              </a:extLst>
            </p:cNvPr>
            <p:cNvSpPr>
              <a:spLocks noChangeAspect="1"/>
            </p:cNvSpPr>
            <p:nvPr>
              <p:custDataLst>
                <p:tags r:id="rId2"/>
              </p:custDataLst>
            </p:nvPr>
          </p:nvSpPr>
          <p:spPr bwMode="gray">
            <a:xfrm rot="21180000">
              <a:off x="6257758" y="2944259"/>
              <a:ext cx="324000" cy="323940"/>
            </a:xfrm>
            <a:prstGeom prst="ellipse">
              <a:avLst/>
            </a:prstGeom>
            <a:solidFill>
              <a:srgbClr val="FF073A"/>
            </a:solidFill>
            <a:ln w="2540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sz="1600">
                  <a:solidFill>
                    <a:schemeClr val="bg1"/>
                  </a:solidFill>
                </a:rPr>
                <a:t>3</a:t>
              </a:r>
            </a:p>
          </p:txBody>
        </p:sp>
        <p:sp>
          <p:nvSpPr>
            <p:cNvPr id="8" name="Stamp red">
              <a:extLst>
                <a:ext uri="{FF2B5EF4-FFF2-40B4-BE49-F238E27FC236}">
                  <a16:creationId xmlns:a16="http://schemas.microsoft.com/office/drawing/2014/main" id="{98CD5044-EDE0-45BD-AFE1-E5FF54809192}"/>
                </a:ext>
              </a:extLst>
            </p:cNvPr>
            <p:cNvSpPr>
              <a:spLocks noChangeAspect="1"/>
            </p:cNvSpPr>
            <p:nvPr>
              <p:custDataLst>
                <p:tags r:id="rId3"/>
              </p:custDataLst>
            </p:nvPr>
          </p:nvSpPr>
          <p:spPr bwMode="gray">
            <a:xfrm rot="21180000">
              <a:off x="6257757" y="3692416"/>
              <a:ext cx="324000" cy="323940"/>
            </a:xfrm>
            <a:prstGeom prst="ellipse">
              <a:avLst/>
            </a:prstGeom>
            <a:solidFill>
              <a:srgbClr val="FF073A"/>
            </a:solidFill>
            <a:ln w="2540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sz="1600">
                  <a:solidFill>
                    <a:schemeClr val="bg1"/>
                  </a:solidFill>
                </a:rPr>
                <a:t>4</a:t>
              </a:r>
            </a:p>
          </p:txBody>
        </p:sp>
        <p:sp>
          <p:nvSpPr>
            <p:cNvPr id="9" name="Stamp red">
              <a:extLst>
                <a:ext uri="{FF2B5EF4-FFF2-40B4-BE49-F238E27FC236}">
                  <a16:creationId xmlns:a16="http://schemas.microsoft.com/office/drawing/2014/main" id="{98CD5044-EDE0-45BD-AFE1-E5FF54809192}"/>
                </a:ext>
              </a:extLst>
            </p:cNvPr>
            <p:cNvSpPr>
              <a:spLocks noChangeAspect="1"/>
            </p:cNvSpPr>
            <p:nvPr>
              <p:custDataLst>
                <p:tags r:id="rId4"/>
              </p:custDataLst>
            </p:nvPr>
          </p:nvSpPr>
          <p:spPr bwMode="gray">
            <a:xfrm rot="21180000">
              <a:off x="2297207" y="5392600"/>
              <a:ext cx="324000" cy="323940"/>
            </a:xfrm>
            <a:prstGeom prst="ellipse">
              <a:avLst/>
            </a:prstGeom>
            <a:solidFill>
              <a:srgbClr val="FF073A"/>
            </a:solidFill>
            <a:ln w="2540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sz="1600">
                  <a:solidFill>
                    <a:schemeClr val="bg1"/>
                  </a:solidFill>
                </a:rPr>
                <a:t>1</a:t>
              </a:r>
            </a:p>
          </p:txBody>
        </p:sp>
      </p:grpSp>
      <p:pic>
        <p:nvPicPr>
          <p:cNvPr id="3" name="Grafik 10">
            <a:extLst>
              <a:ext uri="{FF2B5EF4-FFF2-40B4-BE49-F238E27FC236}">
                <a16:creationId xmlns:a16="http://schemas.microsoft.com/office/drawing/2014/main" id="{44C6BFDE-5633-75DE-0C29-DF7584133F6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10" name="Rectangle 9">
            <a:extLst>
              <a:ext uri="{FF2B5EF4-FFF2-40B4-BE49-F238E27FC236}">
                <a16:creationId xmlns:a16="http://schemas.microsoft.com/office/drawing/2014/main" id="{C6DE0B72-EA26-A41D-3231-3F52C253E2EB}"/>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2401C4C-E985-5056-F153-26D5DF3B9EDD}"/>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B8C8D87-2B83-8D5E-B9CA-E7A73D2EA550}"/>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BD45DA6-200F-0142-90F1-2F6B0E072687}"/>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BD497DE-959B-2710-42D2-3659CB246E82}"/>
              </a:ext>
            </a:extLst>
          </p:cNvPr>
          <p:cNvSpPr txBox="1"/>
          <p:nvPr/>
        </p:nvSpPr>
        <p:spPr>
          <a:xfrm>
            <a:off x="571500" y="688509"/>
            <a:ext cx="451556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Stakeholders’ Response ?</a:t>
            </a:r>
          </a:p>
        </p:txBody>
      </p:sp>
      <p:sp>
        <p:nvSpPr>
          <p:cNvPr id="5" name="TextBox 4"/>
          <p:cNvSpPr txBox="1"/>
          <p:nvPr/>
        </p:nvSpPr>
        <p:spPr>
          <a:xfrm>
            <a:off x="4582996" y="5989499"/>
            <a:ext cx="6709591" cy="334579"/>
          </a:xfrm>
          <a:prstGeom prst="rect">
            <a:avLst/>
          </a:prstGeom>
          <a:noFill/>
        </p:spPr>
        <p:txBody>
          <a:bodyPr vert="horz" wrap="square" lIns="0" rtlCol="0">
            <a:spAutoFit/>
          </a:bodyPr>
          <a:lstStyle/>
          <a:p>
            <a:pPr>
              <a:lnSpc>
                <a:spcPts val="2200"/>
              </a:lnSpc>
              <a:buClr>
                <a:schemeClr val="tx2"/>
              </a:buClr>
            </a:pPr>
            <a:r>
              <a:rPr lang="en-US" sz="900">
                <a:solidFill>
                  <a:srgbClr val="000000"/>
                </a:solidFill>
                <a:hlinkClick r:id="rId8"/>
              </a:rPr>
              <a:t>https://ec.europa.eu/environment/system/files/2022-03/Synopsis%20report%20textiles%20strategy.pdf</a:t>
            </a:r>
            <a:r>
              <a:rPr lang="en-US" sz="900">
                <a:solidFill>
                  <a:srgbClr val="000000"/>
                </a:solidFill>
              </a:rPr>
              <a:t> </a:t>
            </a:r>
            <a:endParaRPr lang="en-US" sz="900" b="0" i="0" u="none" baseline="0">
              <a:solidFill>
                <a:srgbClr val="000000"/>
              </a:solidFill>
              <a:latin typeface="Arial"/>
            </a:endParaRPr>
          </a:p>
        </p:txBody>
      </p:sp>
      <p:sp>
        <p:nvSpPr>
          <p:cNvPr id="16" name="Date Placeholder 15">
            <a:extLst>
              <a:ext uri="{FF2B5EF4-FFF2-40B4-BE49-F238E27FC236}">
                <a16:creationId xmlns:a16="http://schemas.microsoft.com/office/drawing/2014/main" id="{691EE4B2-EFD6-BFE0-C613-8F5ABB986DD0}"/>
              </a:ext>
            </a:extLst>
          </p:cNvPr>
          <p:cNvSpPr>
            <a:spLocks noGrp="1"/>
          </p:cNvSpPr>
          <p:nvPr>
            <p:ph type="dt" sz="half" idx="10"/>
          </p:nvPr>
        </p:nvSpPr>
        <p:spPr/>
        <p:txBody>
          <a:bodyPr/>
          <a:lstStyle/>
          <a:p>
            <a:fld id="{5E1C54E4-2F48-491A-AD49-3C5A2E7F786B}" type="datetime1">
              <a:rPr lang="en-IN" smtClean="0"/>
              <a:t>08-12-2022</a:t>
            </a:fld>
            <a:endParaRPr lang="en-US"/>
          </a:p>
        </p:txBody>
      </p:sp>
      <p:sp>
        <p:nvSpPr>
          <p:cNvPr id="17" name="Footer Placeholder 16">
            <a:extLst>
              <a:ext uri="{FF2B5EF4-FFF2-40B4-BE49-F238E27FC236}">
                <a16:creationId xmlns:a16="http://schemas.microsoft.com/office/drawing/2014/main" id="{61B8BADC-8AC6-D762-1E16-A4E80092D0BD}"/>
              </a:ext>
            </a:extLst>
          </p:cNvPr>
          <p:cNvSpPr>
            <a:spLocks noGrp="1"/>
          </p:cNvSpPr>
          <p:nvPr>
            <p:ph type="ftr" sz="quarter" idx="11"/>
          </p:nvPr>
        </p:nvSpPr>
        <p:spPr/>
        <p:txBody>
          <a:bodyPr/>
          <a:lstStyle/>
          <a:p>
            <a:r>
              <a:rPr lang="en-US"/>
              <a:t>Sustainability in Textiles : Expectations &amp; Trends</a:t>
            </a:r>
          </a:p>
        </p:txBody>
      </p:sp>
      <p:sp>
        <p:nvSpPr>
          <p:cNvPr id="18" name="Slide Number Placeholder 17">
            <a:extLst>
              <a:ext uri="{FF2B5EF4-FFF2-40B4-BE49-F238E27FC236}">
                <a16:creationId xmlns:a16="http://schemas.microsoft.com/office/drawing/2014/main" id="{36FC9FEF-E030-7336-A6F3-1EC85E9D1F20}"/>
              </a:ext>
            </a:extLst>
          </p:cNvPr>
          <p:cNvSpPr>
            <a:spLocks noGrp="1"/>
          </p:cNvSpPr>
          <p:nvPr>
            <p:ph type="sldNum" sz="quarter" idx="12"/>
          </p:nvPr>
        </p:nvSpPr>
        <p:spPr/>
        <p:txBody>
          <a:bodyPr/>
          <a:lstStyle/>
          <a:p>
            <a:fld id="{4915BD61-E5D5-4E4F-ADA0-6F3448AB9FA6}" type="slidenum">
              <a:rPr lang="en-US" smtClean="0"/>
              <a:pPr/>
              <a:t>8</a:t>
            </a:fld>
            <a:endParaRPr lang="en-US"/>
          </a:p>
        </p:txBody>
      </p:sp>
    </p:spTree>
    <p:extLst>
      <p:ext uri="{BB962C8B-B14F-4D97-AF65-F5344CB8AC3E}">
        <p14:creationId xmlns:p14="http://schemas.microsoft.com/office/powerpoint/2010/main" val="342242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3414" y="3000797"/>
            <a:ext cx="3318262" cy="1313270"/>
          </a:xfrm>
          <a:prstGeom prst="rect">
            <a:avLst/>
          </a:prstGeom>
        </p:spPr>
      </p:pic>
      <p:pic>
        <p:nvPicPr>
          <p:cNvPr id="8" name="Picture 7"/>
          <p:cNvPicPr>
            <a:picLocks noChangeAspect="1"/>
          </p:cNvPicPr>
          <p:nvPr/>
        </p:nvPicPr>
        <p:blipFill>
          <a:blip r:embed="rId3"/>
          <a:stretch>
            <a:fillRect/>
          </a:stretch>
        </p:blipFill>
        <p:spPr>
          <a:xfrm>
            <a:off x="8854386" y="2641111"/>
            <a:ext cx="3186698" cy="1933942"/>
          </a:xfrm>
          <a:prstGeom prst="rect">
            <a:avLst/>
          </a:prstGeom>
        </p:spPr>
      </p:pic>
      <p:pic>
        <p:nvPicPr>
          <p:cNvPr id="9" name="Picture 8"/>
          <p:cNvPicPr>
            <a:picLocks noChangeAspect="1"/>
          </p:cNvPicPr>
          <p:nvPr/>
        </p:nvPicPr>
        <p:blipFill>
          <a:blip r:embed="rId4"/>
          <a:stretch>
            <a:fillRect/>
          </a:stretch>
        </p:blipFill>
        <p:spPr>
          <a:xfrm>
            <a:off x="4150936" y="2709694"/>
            <a:ext cx="4343400" cy="1895475"/>
          </a:xfrm>
          <a:prstGeom prst="rect">
            <a:avLst/>
          </a:prstGeom>
        </p:spPr>
      </p:pic>
      <p:pic>
        <p:nvPicPr>
          <p:cNvPr id="3" name="Grafik 10">
            <a:extLst>
              <a:ext uri="{FF2B5EF4-FFF2-40B4-BE49-F238E27FC236}">
                <a16:creationId xmlns:a16="http://schemas.microsoft.com/office/drawing/2014/main" id="{CA447872-306F-E331-53C9-AEC1EC58BD7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64801" y="6081994"/>
            <a:ext cx="1193802" cy="684816"/>
          </a:xfrm>
          <a:prstGeom prst="rect">
            <a:avLst/>
          </a:prstGeom>
        </p:spPr>
      </p:pic>
      <p:sp>
        <p:nvSpPr>
          <p:cNvPr id="4" name="Rectangle 3">
            <a:extLst>
              <a:ext uri="{FF2B5EF4-FFF2-40B4-BE49-F238E27FC236}">
                <a16:creationId xmlns:a16="http://schemas.microsoft.com/office/drawing/2014/main" id="{3EA50B90-77AA-CD02-C645-6A47930BF105}"/>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E1505E7-856F-9A5F-F843-D45C830990AC}"/>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1F05184-5CB8-44FF-F135-EA5D70C1C06A}"/>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F2EE564-8002-7F42-E885-5B8F9BFD1FF2}"/>
              </a:ext>
            </a:extLst>
          </p:cNvPr>
          <p:cNvSpPr/>
          <p:nvPr/>
        </p:nvSpPr>
        <p:spPr>
          <a:xfrm>
            <a:off x="0" y="695325"/>
            <a:ext cx="571500" cy="5095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D93A3D9-7EE5-F925-1D93-76170BC2D6E1}"/>
              </a:ext>
            </a:extLst>
          </p:cNvPr>
          <p:cNvSpPr txBox="1"/>
          <p:nvPr/>
        </p:nvSpPr>
        <p:spPr>
          <a:xfrm>
            <a:off x="571500" y="688509"/>
            <a:ext cx="4515566" cy="523220"/>
          </a:xfrm>
          <a:prstGeom prst="rect">
            <a:avLst/>
          </a:prstGeom>
          <a:solidFill>
            <a:srgbClr val="00769F"/>
          </a:solidFill>
        </p:spPr>
        <p:txBody>
          <a:bodyPr wrap="square">
            <a:spAutoFit/>
          </a:bodyPr>
          <a:lstStyle/>
          <a:p>
            <a:r>
              <a:rPr lang="en-US" altLang="en-US" sz="2800">
                <a:solidFill>
                  <a:schemeClr val="bg1"/>
                </a:solidFill>
                <a:latin typeface="Arial" panose="020B0604020202020204" pitchFamily="34" charset="0"/>
                <a:cs typeface="Arial" panose="020B0604020202020204" pitchFamily="34" charset="0"/>
              </a:rPr>
              <a:t>NGOs highlight issues</a:t>
            </a:r>
          </a:p>
        </p:txBody>
      </p:sp>
      <p:sp>
        <p:nvSpPr>
          <p:cNvPr id="12" name="Date Placeholder 11">
            <a:extLst>
              <a:ext uri="{FF2B5EF4-FFF2-40B4-BE49-F238E27FC236}">
                <a16:creationId xmlns:a16="http://schemas.microsoft.com/office/drawing/2014/main" id="{098AEEEE-C0F0-1985-6FA1-8C054A07BD47}"/>
              </a:ext>
            </a:extLst>
          </p:cNvPr>
          <p:cNvSpPr>
            <a:spLocks noGrp="1"/>
          </p:cNvSpPr>
          <p:nvPr>
            <p:ph type="dt" sz="half" idx="2"/>
          </p:nvPr>
        </p:nvSpPr>
        <p:spPr/>
        <p:txBody>
          <a:bodyPr/>
          <a:lstStyle/>
          <a:p>
            <a:fld id="{095EF058-39F8-4DB3-AC8E-C76481ABA929}" type="datetime1">
              <a:rPr lang="en-IN" smtClean="0"/>
              <a:t>08-12-2022</a:t>
            </a:fld>
            <a:endParaRPr lang="en-US"/>
          </a:p>
        </p:txBody>
      </p:sp>
      <p:sp>
        <p:nvSpPr>
          <p:cNvPr id="13" name="Footer Placeholder 12">
            <a:extLst>
              <a:ext uri="{FF2B5EF4-FFF2-40B4-BE49-F238E27FC236}">
                <a16:creationId xmlns:a16="http://schemas.microsoft.com/office/drawing/2014/main" id="{B7D0FD87-B3CD-9E8C-AA05-F6EE9EA794FB}"/>
              </a:ext>
            </a:extLst>
          </p:cNvPr>
          <p:cNvSpPr>
            <a:spLocks noGrp="1"/>
          </p:cNvSpPr>
          <p:nvPr>
            <p:ph type="ftr" sz="quarter" idx="11"/>
          </p:nvPr>
        </p:nvSpPr>
        <p:spPr/>
        <p:txBody>
          <a:bodyPr/>
          <a:lstStyle/>
          <a:p>
            <a:r>
              <a:rPr lang="en-US"/>
              <a:t>Sustainability in Textiles : Expectations &amp; Trends</a:t>
            </a:r>
            <a:endParaRPr lang="en-GB"/>
          </a:p>
        </p:txBody>
      </p:sp>
      <p:sp>
        <p:nvSpPr>
          <p:cNvPr id="14" name="Slide Number Placeholder 13">
            <a:extLst>
              <a:ext uri="{FF2B5EF4-FFF2-40B4-BE49-F238E27FC236}">
                <a16:creationId xmlns:a16="http://schemas.microsoft.com/office/drawing/2014/main" id="{E17F2949-D036-AFC1-E64F-DF9513A8D660}"/>
              </a:ext>
            </a:extLst>
          </p:cNvPr>
          <p:cNvSpPr>
            <a:spLocks noGrp="1"/>
          </p:cNvSpPr>
          <p:nvPr>
            <p:ph type="sldNum" sz="quarter" idx="12"/>
          </p:nvPr>
        </p:nvSpPr>
        <p:spPr/>
        <p:txBody>
          <a:bodyPr/>
          <a:lstStyle/>
          <a:p>
            <a:fld id="{4915BD61-E5D5-4E4F-ADA0-6F3448AB9FA6}" type="slidenum">
              <a:rPr lang="en-GB" smtClean="0"/>
              <a:pPr/>
              <a:t>9</a:t>
            </a:fld>
            <a:endParaRPr lang="en-GB"/>
          </a:p>
        </p:txBody>
      </p:sp>
    </p:spTree>
    <p:extLst>
      <p:ext uri="{BB962C8B-B14F-4D97-AF65-F5344CB8AC3E}">
        <p14:creationId xmlns:p14="http://schemas.microsoft.com/office/powerpoint/2010/main" val="38392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UNDO_REDO_REVISION" val="0"/>
  <p:tag name="DEFAULTLANGUAGEID" val="1033"/>
  <p:tag name="VCT_SHOW_CA" val="False"/>
  <p:tag name="THINKCELLUNDODONOTDELETE" val="0"/>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9.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11.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12.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13.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14.xml><?xml version="1.0" encoding="utf-8"?>
<p:tagLst xmlns:a="http://schemas.openxmlformats.org/drawingml/2006/main" xmlns:r="http://schemas.openxmlformats.org/officeDocument/2006/relationships" xmlns:p="http://schemas.openxmlformats.org/presentationml/2006/main">
  <p:tag name="MIO_GUID" val="1747f139-a8db-43e0-8ef3-c2a99a8f6322"/>
  <p:tag name="VCTCREATESHAPEHANDLED" val="0"/>
  <p:tag name="MIO_EK" val="2192"/>
  <p:tag name="MIO_EKGUID" val="37f3ddce-7753-4a56-8d99-aa8fd707cfa6"/>
  <p:tag name="MIO_UPDATE" val="True"/>
  <p:tag name="MIO_VERSION" val="06.02.2020 21:19:02"/>
  <p:tag name="MIO_DBID" val="45D6C5C4-89E9-4184-810D-0F005109E3D2"/>
  <p:tag name="MIO_LASTDOWNLOADED" val="13.06.2022 04:44:15.991"/>
  <p:tag name="MIO_OBJECTNAME" val="Stamp red"/>
  <p:tag name="MIO_LASTEDITORNAME" val="empower Branding"/>
</p:tagLst>
</file>

<file path=ppt/tags/tag115.xml><?xml version="1.0" encoding="utf-8"?>
<p:tagLst xmlns:a="http://schemas.openxmlformats.org/drawingml/2006/main" xmlns:r="http://schemas.openxmlformats.org/officeDocument/2006/relationships" xmlns:p="http://schemas.openxmlformats.org/presentationml/2006/main">
  <p:tag name="MIO_GUID" val="1747f139-a8db-43e0-8ef3-c2a99a8f6322"/>
  <p:tag name="VCTCREATESHAPEHANDLED" val="0"/>
  <p:tag name="MIO_EK" val="2192"/>
  <p:tag name="MIO_EKGUID" val="37f3ddce-7753-4a56-8d99-aa8fd707cfa6"/>
  <p:tag name="MIO_UPDATE" val="True"/>
  <p:tag name="MIO_VERSION" val="06.02.2020 21:19:02"/>
  <p:tag name="MIO_DBID" val="45D6C5C4-89E9-4184-810D-0F005109E3D2"/>
  <p:tag name="MIO_LASTDOWNLOADED" val="13.06.2022 04:44:15.991"/>
  <p:tag name="MIO_OBJECTNAME" val="Stamp red"/>
  <p:tag name="MIO_LASTEDITORNAME" val="empower Branding"/>
</p:tagLst>
</file>

<file path=ppt/tags/tag116.xml><?xml version="1.0" encoding="utf-8"?>
<p:tagLst xmlns:a="http://schemas.openxmlformats.org/drawingml/2006/main" xmlns:r="http://schemas.openxmlformats.org/officeDocument/2006/relationships" xmlns:p="http://schemas.openxmlformats.org/presentationml/2006/main">
  <p:tag name="MIO_GUID" val="1747f139-a8db-43e0-8ef3-c2a99a8f6322"/>
  <p:tag name="VCTCREATESHAPEHANDLED" val="0"/>
  <p:tag name="MIO_EK" val="2192"/>
  <p:tag name="MIO_EKGUID" val="37f3ddce-7753-4a56-8d99-aa8fd707cfa6"/>
  <p:tag name="MIO_UPDATE" val="True"/>
  <p:tag name="MIO_VERSION" val="06.02.2020 21:19:02"/>
  <p:tag name="MIO_DBID" val="45D6C5C4-89E9-4184-810D-0F005109E3D2"/>
  <p:tag name="MIO_LASTDOWNLOADED" val="13.06.2022 04:44:15.991"/>
  <p:tag name="MIO_OBJECTNAME" val="Stamp red"/>
  <p:tag name="MIO_LASTEDITORNAME" val="empower Branding"/>
</p:tagLst>
</file>

<file path=ppt/tags/tag117.xml><?xml version="1.0" encoding="utf-8"?>
<p:tagLst xmlns:a="http://schemas.openxmlformats.org/drawingml/2006/main" xmlns:r="http://schemas.openxmlformats.org/officeDocument/2006/relationships" xmlns:p="http://schemas.openxmlformats.org/presentationml/2006/main">
  <p:tag name="MIO_GUID" val="1747f139-a8db-43e0-8ef3-c2a99a8f6322"/>
  <p:tag name="VCTCREATESHAPEHANDLED" val="0"/>
  <p:tag name="MIO_EK" val="2192"/>
  <p:tag name="MIO_EKGUID" val="37f3ddce-7753-4a56-8d99-aa8fd707cfa6"/>
  <p:tag name="MIO_UPDATE" val="True"/>
  <p:tag name="MIO_VERSION" val="06.02.2020 21:19:02"/>
  <p:tag name="MIO_DBID" val="45D6C5C4-89E9-4184-810D-0F005109E3D2"/>
  <p:tag name="MIO_LASTDOWNLOADED" val="13.06.2022 04:44:15.991"/>
  <p:tag name="MIO_OBJECTNAME" val="Stamp red"/>
  <p:tag name="MIO_LASTEDITORNAME" val="empower Branding"/>
</p:tagLst>
</file>

<file path=ppt/tags/tag118.xml><?xml version="1.0" encoding="utf-8"?>
<p:tagLst xmlns:a="http://schemas.openxmlformats.org/drawingml/2006/main" xmlns:r="http://schemas.openxmlformats.org/officeDocument/2006/relationships" xmlns:p="http://schemas.openxmlformats.org/presentationml/2006/main">
  <p:tag name="MIO_GUID" val="c4672d28-3016-44ab-9a3a-48a5e3f68340"/>
  <p:tag name="VCTCREATESHAPEHANDLED" val="0"/>
  <p:tag name="MIO_EK" val="1978"/>
  <p:tag name="MIO_EKGUID" val="861cbe49-65d9-4b7d-a834-e16047854516"/>
  <p:tag name="MIO_UPDATE" val="True"/>
  <p:tag name="MIO_VERSION" val="06.02.2020 21:00:20"/>
  <p:tag name="MIO_DBID" val="45D6C5C4-89E9-4184-810D-0F005109E3D2"/>
  <p:tag name="MIO_LASTDOWNLOADED" val="13.06.2022 04:57:42.558"/>
  <p:tag name="MIO_OBJECTNAME" val="Highlight"/>
  <p:tag name="MIO_LASTEDITORNAME" val="empower Branding"/>
</p:tagLst>
</file>

<file path=ppt/tags/tag119.xml><?xml version="1.0" encoding="utf-8"?>
<p:tagLst xmlns:a="http://schemas.openxmlformats.org/drawingml/2006/main" xmlns:r="http://schemas.openxmlformats.org/officeDocument/2006/relationships" xmlns:p="http://schemas.openxmlformats.org/presentationml/2006/main">
  <p:tag name="MIO_GUID" val="c4672d28-3016-44ab-9a3a-48a5e3f68340"/>
  <p:tag name="VCTCREATESHAPEHANDLED" val="0"/>
  <p:tag name="MIO_EK" val="1978"/>
  <p:tag name="MIO_EKGUID" val="861cbe49-65d9-4b7d-a834-e16047854516"/>
  <p:tag name="MIO_UPDATE" val="True"/>
  <p:tag name="MIO_VERSION" val="06.02.2020 21:00:20"/>
  <p:tag name="MIO_DBID" val="45D6C5C4-89E9-4184-810D-0F005109E3D2"/>
  <p:tag name="MIO_LASTDOWNLOADED" val="13.06.2022 04:57:42.558"/>
  <p:tag name="MIO_OBJECTNAME" val="Highlight"/>
  <p:tag name="MIO_LASTEDITORNAME" val="empower Branding"/>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0.xml><?xml version="1.0" encoding="utf-8"?>
<p:tagLst xmlns:a="http://schemas.openxmlformats.org/drawingml/2006/main" xmlns:r="http://schemas.openxmlformats.org/officeDocument/2006/relationships" xmlns:p="http://schemas.openxmlformats.org/presentationml/2006/main">
  <p:tag name="MIO_GUID" val="c4672d28-3016-44ab-9a3a-48a5e3f68340"/>
  <p:tag name="VCTCREATESHAPEHANDLED" val="0"/>
  <p:tag name="MIO_EK" val="1978"/>
  <p:tag name="MIO_EKGUID" val="861cbe49-65d9-4b7d-a834-e16047854516"/>
  <p:tag name="MIO_UPDATE" val="True"/>
  <p:tag name="MIO_VERSION" val="06.02.2020 21:00:20"/>
  <p:tag name="MIO_DBID" val="45D6C5C4-89E9-4184-810D-0F005109E3D2"/>
  <p:tag name="MIO_LASTDOWNLOADED" val="13.06.2022 04:57:42.558"/>
  <p:tag name="MIO_OBJECTNAME" val="Highlight"/>
  <p:tag name="MIO_LASTEDITORNAME" val="empower Branding"/>
</p:tagLst>
</file>

<file path=ppt/tags/tag121.xml><?xml version="1.0" encoding="utf-8"?>
<p:tagLst xmlns:a="http://schemas.openxmlformats.org/drawingml/2006/main" xmlns:r="http://schemas.openxmlformats.org/officeDocument/2006/relationships" xmlns:p="http://schemas.openxmlformats.org/presentationml/2006/main">
  <p:tag name="MIO_GUID" val="c4672d28-3016-44ab-9a3a-48a5e3f68340"/>
  <p:tag name="VCTCREATESHAPEHANDLED" val="0"/>
  <p:tag name="MIO_EK" val="1978"/>
  <p:tag name="MIO_EKGUID" val="861cbe49-65d9-4b7d-a834-e16047854516"/>
  <p:tag name="MIO_UPDATE" val="True"/>
  <p:tag name="MIO_VERSION" val="06.02.2020 21:00:20"/>
  <p:tag name="MIO_DBID" val="45D6C5C4-89E9-4184-810D-0F005109E3D2"/>
  <p:tag name="MIO_LASTDOWNLOADED" val="13.06.2022 04:57:42.558"/>
  <p:tag name="MIO_OBJECTNAME" val="Highlight"/>
  <p:tag name="MIO_LASTEDITORNAME" val="empower Branding"/>
</p:tagLst>
</file>

<file path=ppt/tags/tag122.xml><?xml version="1.0" encoding="utf-8"?>
<p:tagLst xmlns:a="http://schemas.openxmlformats.org/drawingml/2006/main" xmlns:r="http://schemas.openxmlformats.org/officeDocument/2006/relationships" xmlns:p="http://schemas.openxmlformats.org/presentationml/2006/main">
  <p:tag name="MIO_GUID" val="c4672d28-3016-44ab-9a3a-48a5e3f68340"/>
  <p:tag name="VCTCREATESHAPEHANDLED" val="0"/>
  <p:tag name="MIO_EK" val="1978"/>
  <p:tag name="MIO_EKGUID" val="861cbe49-65d9-4b7d-a834-e16047854516"/>
  <p:tag name="MIO_UPDATE" val="True"/>
  <p:tag name="MIO_VERSION" val="06.02.2020 21:00:20"/>
  <p:tag name="MIO_DBID" val="45D6C5C4-89E9-4184-810D-0F005109E3D2"/>
  <p:tag name="MIO_LASTDOWNLOADED" val="13.06.2022 04:57:42.558"/>
  <p:tag name="MIO_OBJECTNAME" val="Highlight"/>
  <p:tag name="MIO_LASTEDITORNAME" val="empower Branding"/>
</p:tagLst>
</file>

<file path=ppt/tags/tag123.xml><?xml version="1.0" encoding="utf-8"?>
<p:tagLst xmlns:a="http://schemas.openxmlformats.org/drawingml/2006/main" xmlns:r="http://schemas.openxmlformats.org/officeDocument/2006/relationships" xmlns:p="http://schemas.openxmlformats.org/presentationml/2006/main">
  <p:tag name="MIO_GUID" val="c4672d28-3016-44ab-9a3a-48a5e3f68340"/>
  <p:tag name="VCTCREATESHAPEHANDLED" val="0"/>
  <p:tag name="MIO_EK" val="1978"/>
  <p:tag name="MIO_EKGUID" val="861cbe49-65d9-4b7d-a834-e16047854516"/>
  <p:tag name="MIO_UPDATE" val="True"/>
  <p:tag name="MIO_VERSION" val="06.02.2020 21:00:20"/>
  <p:tag name="MIO_DBID" val="45D6C5C4-89E9-4184-810D-0F005109E3D2"/>
  <p:tag name="MIO_LASTDOWNLOADED" val="13.06.2022 04:57:42.558"/>
  <p:tag name="MIO_OBJECTNAME" val="Highlight"/>
  <p:tag name="MIO_LASTEDITORNAME" val="empower Branding"/>
</p:tagLst>
</file>

<file path=ppt/tags/tag124.xml><?xml version="1.0" encoding="utf-8"?>
<p:tagLst xmlns:a="http://schemas.openxmlformats.org/drawingml/2006/main" xmlns:r="http://schemas.openxmlformats.org/officeDocument/2006/relationships" xmlns:p="http://schemas.openxmlformats.org/presentationml/2006/main">
  <p:tag name="MIO_GUID" val="c4672d28-3016-44ab-9a3a-48a5e3f68340"/>
  <p:tag name="VCTCREATESHAPEHANDLED" val="0"/>
  <p:tag name="MIO_EK" val="1978"/>
  <p:tag name="MIO_EKGUID" val="861cbe49-65d9-4b7d-a834-e16047854516"/>
  <p:tag name="MIO_UPDATE" val="True"/>
  <p:tag name="MIO_VERSION" val="06.02.2020 21:00:20"/>
  <p:tag name="MIO_DBID" val="45D6C5C4-89E9-4184-810D-0F005109E3D2"/>
  <p:tag name="MIO_LASTDOWNLOADED" val="13.06.2022 04:57:42.558"/>
  <p:tag name="MIO_OBJECTNAME" val="Highlight"/>
  <p:tag name="MIO_LASTEDITORNAME" val="empower Branding"/>
</p:tagLst>
</file>

<file path=ppt/tags/tag125.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126.xml><?xml version="1.0" encoding="utf-8"?>
<p:tagLst xmlns:a="http://schemas.openxmlformats.org/drawingml/2006/main" xmlns:r="http://schemas.openxmlformats.org/officeDocument/2006/relationships" xmlns:p="http://schemas.openxmlformats.org/presentationml/2006/main">
  <p:tag name="MIO_AGENDA_LEVEL_STRING" val="3"/>
  <p:tag name="MIO_AGENDA_ELEMENTNAME" val="Managing Emissions"/>
  <p:tag name="MIO_AGENDA_NUMBER_STRING_TAG" val="3"/>
  <p:tag name="MIO_AGENDA_SCALEMODE_FIT_TO_SLIDE_TAG" val="True"/>
  <p:tag name="MIO_SKIP_CDCHECK" val="true"/>
  <p:tag name="MIO_EKGUID" val="2dbcac20-4bc6-4cf4-b9f1-7bf04d9fe133"/>
  <p:tag name="MIO_GUID" val="70ee4eb1-d18f-4eb6-940a-58cfc294e3f2"/>
  <p:tag name="MIO_VERSION" val="31.12.9999 23:59:59"/>
  <p:tag name="MIO_DBID" val="45D6C5C4-89E9-4184-810D-0F005109E3D2"/>
  <p:tag name="MIO_LASTDOWNLOADED" val="13.06.2022 06:05:18.504"/>
  <p:tag name="MIO_UPDATE" val="False"/>
</p:tagLst>
</file>

<file path=ppt/tags/tag127.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28.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12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3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4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4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4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4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4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4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4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4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4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5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5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5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5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5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56.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157.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15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5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6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6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6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6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6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6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6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68.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69.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71.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72.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73.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174.xml><?xml version="1.0" encoding="utf-8"?>
<p:tagLst xmlns:a="http://schemas.openxmlformats.org/drawingml/2006/main" xmlns:r="http://schemas.openxmlformats.org/officeDocument/2006/relationships" xmlns:p="http://schemas.openxmlformats.org/presentationml/2006/main">
  <p:tag name="MIO_AGENDA_LEVEL_STRING" val="4"/>
  <p:tag name="MIO_AGENDA_ELEMENTNAME" val="Microplastics : Developments &amp; Expectations"/>
  <p:tag name="MIO_AGENDA_NUMBER_STRING_TAG" val="4"/>
  <p:tag name="MIO_AGENDA_SCALEMODE_FIT_TO_SLIDE_TAG" val="True"/>
  <p:tag name="MIO_SKIP_CDCHECK" val="true"/>
  <p:tag name="MIO_EKGUID" val="2dbcac20-4bc6-4cf4-b9f1-7bf04d9fe133"/>
  <p:tag name="MIO_GUID" val="8b7b72d5-200e-4ee8-ad09-e078c7c5c0c5"/>
  <p:tag name="MIO_VERSION" val="31.12.9999 23:59:59"/>
  <p:tag name="MIO_DBID" val="45D6C5C4-89E9-4184-810D-0F005109E3D2"/>
  <p:tag name="MIO_LASTDOWNLOADED" val="13.06.2022 06:05:18.541"/>
  <p:tag name="MIO_UPDATE" val="False"/>
</p:tagLst>
</file>

<file path=ppt/tags/tag175.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76.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17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7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7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8.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18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8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8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8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8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8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8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8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8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8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9.xml><?xml version="1.0" encoding="utf-8"?>
<p:tagLst xmlns:a="http://schemas.openxmlformats.org/drawingml/2006/main" xmlns:r="http://schemas.openxmlformats.org/officeDocument/2006/relationships" xmlns:p="http://schemas.openxmlformats.org/presentationml/2006/main">
  <p:tag name="MIO_AGENDA_LEVEL_STRING" val="1"/>
  <p:tag name="MIO_AGENDA_ELEMENTNAME" val="THE Impact"/>
  <p:tag name="MIO_AGENDA_NUMBER_STRING_TAG" val="1"/>
  <p:tag name="MIO_AGENDA_SCALEMODE_FIT_TO_SLIDE_TAG" val="True"/>
  <p:tag name="MIO_SKIP_CDCHECK" val="true"/>
  <p:tag name="MIO_EKGUID" val="2dbcac20-4bc6-4cf4-b9f1-7bf04d9fe133"/>
  <p:tag name="MIO_GUID" val="6126ce5f-da07-4700-9ac6-0092d9db2f4c"/>
  <p:tag name="MIO_VERSION" val="31.12.9999 23:59:59"/>
  <p:tag name="MIO_DBID" val="45D6C5C4-89E9-4184-810D-0F005109E3D2"/>
  <p:tag name="MIO_LASTDOWNLOADED" val="13.06.2022 06:05:18.436"/>
  <p:tag name="MIO_UPDATE" val="False"/>
</p:tagLst>
</file>

<file path=ppt/tags/tag19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9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9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9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9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9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9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9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9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9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0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0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0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0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04.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205.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20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0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0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0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1.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21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1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1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1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1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1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16.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17.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18.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19.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20.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21.xml><?xml version="1.0" encoding="utf-8"?>
<p:tagLst xmlns:a="http://schemas.openxmlformats.org/drawingml/2006/main" xmlns:r="http://schemas.openxmlformats.org/officeDocument/2006/relationships" xmlns:p="http://schemas.openxmlformats.org/presentationml/2006/main">
  <p:tag name="MIO_GUID" val="263eacdc-1922-4c8a-968e-a7897e9e2bd9"/>
  <p:tag name="MIO_EK" val="610"/>
  <p:tag name="VCTCREATESHAPEHANDLED" val="0"/>
  <p:tag name="MIO_EKGUID" val="6e9f1caf-14e7-477e-96ca-f7504f579ebf"/>
  <p:tag name="MIO_UPDATE" val="True"/>
  <p:tag name="MIO_VERSION" val="22.03.2017 15:48:39"/>
  <p:tag name="MIO_DBID" val="45D6C5C4-89E9-4184-810D-0F005109E3D2"/>
  <p:tag name="MIO_LASTDOWNLOADED" val="23.02.2021 14:59:39"/>
  <p:tag name="MIO_OBJECTNAME" val="Post-it"/>
  <p:tag name="MIO_LASTEDITORNAME" val="empower enterprise"/>
</p:tagLst>
</file>

<file path=ppt/tags/tag222.xml><?xml version="1.0" encoding="utf-8"?>
<p:tagLst xmlns:a="http://schemas.openxmlformats.org/drawingml/2006/main" xmlns:r="http://schemas.openxmlformats.org/officeDocument/2006/relationships" xmlns:p="http://schemas.openxmlformats.org/presentationml/2006/main">
  <p:tag name="MIO_GUID" val="f06c9864-1113-4b25-804e-6622ff5792b5"/>
</p:tagLst>
</file>

<file path=ppt/tags/tag223.xml><?xml version="1.0" encoding="utf-8"?>
<p:tagLst xmlns:a="http://schemas.openxmlformats.org/drawingml/2006/main" xmlns:r="http://schemas.openxmlformats.org/officeDocument/2006/relationships" xmlns:p="http://schemas.openxmlformats.org/presentationml/2006/main">
  <p:tag name="MIO_GUID" val="dc07fc59-9cba-4323-a026-2129e67e09a0"/>
</p:tagLst>
</file>

<file path=ppt/tags/tag224.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225.xml><?xml version="1.0" encoding="utf-8"?>
<p:tagLst xmlns:a="http://schemas.openxmlformats.org/drawingml/2006/main" xmlns:r="http://schemas.openxmlformats.org/officeDocument/2006/relationships" xmlns:p="http://schemas.openxmlformats.org/presentationml/2006/main">
  <p:tag name="MIO_AGENDA_LEVEL_STRING" val="5"/>
  <p:tag name="MIO_AGENDA_ELEMENTNAME" val="Valuing Water"/>
  <p:tag name="MIO_AGENDA_NUMBER_STRING_TAG" val="5"/>
  <p:tag name="MIO_AGENDA_SCALEMODE_FIT_TO_SLIDE_TAG" val="True"/>
  <p:tag name="MIO_SKIP_CDCHECK" val="true"/>
  <p:tag name="MIO_EKGUID" val="2dbcac20-4bc6-4cf4-b9f1-7bf04d9fe133"/>
  <p:tag name="MIO_GUID" val="4bd95b1c-0464-48e9-b05d-449dde8597be"/>
  <p:tag name="MIO_VERSION" val="31.12.9999 23:59:59"/>
  <p:tag name="MIO_DBID" val="45D6C5C4-89E9-4184-810D-0F005109E3D2"/>
  <p:tag name="MIO_LASTDOWNLOADED" val="13.06.2022 06:05:18.580"/>
  <p:tag name="MIO_UPDATE" val="False"/>
</p:tagLst>
</file>

<file path=ppt/tags/tag226.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27.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22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2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3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3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4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5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5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5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5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5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55.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256.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25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5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5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6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6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6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6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6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6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6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67.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68.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69.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70.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71.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72.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273.xml><?xml version="1.0" encoding="utf-8"?>
<p:tagLst xmlns:a="http://schemas.openxmlformats.org/drawingml/2006/main" xmlns:r="http://schemas.openxmlformats.org/officeDocument/2006/relationships" xmlns:p="http://schemas.openxmlformats.org/presentationml/2006/main">
  <p:tag name="MIO_AGENDA_LEVEL_STRING" val="6"/>
  <p:tag name="MIO_AGENDA_ELEMENTNAME" val="Putting Textile Waste to Work"/>
  <p:tag name="MIO_AGENDA_NUMBER_STRING_TAG" val="6"/>
  <p:tag name="MIO_AGENDA_SCALEMODE_FIT_TO_SLIDE_TAG" val="True"/>
  <p:tag name="MIO_SKIP_CDCHECK" val="true"/>
  <p:tag name="MIO_EKGUID" val="2dbcac20-4bc6-4cf4-b9f1-7bf04d9fe133"/>
  <p:tag name="MIO_GUID" val="4224b066-b4e7-4080-b747-3a4a78ab83a8"/>
  <p:tag name="MIO_VERSION" val="31.12.9999 23:59:59"/>
  <p:tag name="MIO_DBID" val="45D6C5C4-89E9-4184-810D-0F005109E3D2"/>
  <p:tag name="MIO_LASTDOWNLOADED" val="13.06.2022 06:05:18.614"/>
  <p:tag name="MIO_UPDATE" val="False"/>
</p:tagLst>
</file>

<file path=ppt/tags/tag274.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75.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27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7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7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7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8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8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8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8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8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8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8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8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8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8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9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9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9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9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9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9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9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9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9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9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3ak2Z7yz3Yh2ExrBh_GOyA"/>
</p:tagLst>
</file>

<file path=ppt/tags/tag3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0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0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3.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304.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30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0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0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0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0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1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1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1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1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1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15.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16.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17.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18.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19.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20.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321.xml><?xml version="1.0" encoding="utf-8"?>
<p:tagLst xmlns:a="http://schemas.openxmlformats.org/drawingml/2006/main" xmlns:r="http://schemas.openxmlformats.org/officeDocument/2006/relationships" xmlns:p="http://schemas.openxmlformats.org/presentationml/2006/main">
  <p:tag name="MIO_AGENDA_LEVEL_STRING" val="7"/>
  <p:tag name="MIO_AGENDA_ELEMENTNAME" val="Chemicals Management : Developments &amp; Expectations"/>
  <p:tag name="MIO_AGENDA_NUMBER_STRING_TAG" val="7"/>
  <p:tag name="MIO_AGENDA_SCALEMODE_FIT_TO_SLIDE_TAG" val="True"/>
  <p:tag name="MIO_SKIP_CDCHECK" val="true"/>
  <p:tag name="MIO_EKGUID" val="2dbcac20-4bc6-4cf4-b9f1-7bf04d9fe133"/>
  <p:tag name="MIO_GUID" val="8c181872-5804-41c3-9481-0c8d568206dd"/>
  <p:tag name="MIO_VERSION" val="31.12.9999 23:59:59"/>
  <p:tag name="MIO_DBID" val="45D6C5C4-89E9-4184-810D-0F005109E3D2"/>
  <p:tag name="MIO_LASTDOWNLOADED" val="13.06.2022 06:05:18.654"/>
  <p:tag name="MIO_UPDATE" val="False"/>
</p:tagLst>
</file>

<file path=ppt/tags/tag322.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23.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32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2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2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2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2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2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3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3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3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3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3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3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3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3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3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3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4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4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4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4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4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4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4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4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4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4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5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51.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352.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35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6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6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6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63.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64.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65.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66.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67.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68.xml><?xml version="1.0" encoding="utf-8"?>
<p:tagLst xmlns:a="http://schemas.openxmlformats.org/drawingml/2006/main" xmlns:r="http://schemas.openxmlformats.org/officeDocument/2006/relationships" xmlns:p="http://schemas.openxmlformats.org/presentationml/2006/main">
  <p:tag name="MIO_GUID" val="aac20586-881d-4d1f-9f7e-04d76a2fd02a"/>
  <p:tag name="MIO_EKGUID" val="82a88c08-d89c-44d7-9429-cf74aa180b13"/>
  <p:tag name="MIO_UPDATE" val="True"/>
  <p:tag name="MIO_VERSION" val="20.03.2017 16:59:23"/>
  <p:tag name="MIO_DBID" val="45D6C5C4-89E9-4184-810D-0F005109E3D2"/>
  <p:tag name="MIO_LASTDOWNLOADED" val="17.02.2020 13:00:03"/>
  <p:tag name="MIO_OBJECTNAME" val="Download"/>
  <p:tag name="MIO_LASTEDITORNAME" val="empower enterprise"/>
</p:tagLst>
</file>

<file path=ppt/tags/tag369.xml><?xml version="1.0" encoding="utf-8"?>
<p:tagLst xmlns:a="http://schemas.openxmlformats.org/drawingml/2006/main" xmlns:r="http://schemas.openxmlformats.org/officeDocument/2006/relationships" xmlns:p="http://schemas.openxmlformats.org/presentationml/2006/main">
  <p:tag name="MIO_GUID" val="dabd1237-c55e-4b48-a999-02c6ecaf14c2"/>
</p:tagLst>
</file>

<file path=ppt/tags/tag3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70.xml><?xml version="1.0" encoding="utf-8"?>
<p:tagLst xmlns:a="http://schemas.openxmlformats.org/drawingml/2006/main" xmlns:r="http://schemas.openxmlformats.org/officeDocument/2006/relationships" xmlns:p="http://schemas.openxmlformats.org/presentationml/2006/main">
  <p:tag name="MIO_GUID" val="a1752621-c662-4c3f-af33-4db4af0eb173"/>
</p:tagLst>
</file>

<file path=ppt/tags/tag371.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372.xml><?xml version="1.0" encoding="utf-8"?>
<p:tagLst xmlns:a="http://schemas.openxmlformats.org/drawingml/2006/main" xmlns:r="http://schemas.openxmlformats.org/officeDocument/2006/relationships" xmlns:p="http://schemas.openxmlformats.org/presentationml/2006/main">
  <p:tag name="MIO_AGENDA_LEVEL_STRING" val="8"/>
  <p:tag name="MIO_AGENDA_ELEMENTNAME" val="PFAS : Need for Chemicals Elimination &amp; substitution"/>
  <p:tag name="MIO_AGENDA_NUMBER_STRING_TAG" val="8"/>
  <p:tag name="MIO_AGENDA_SCALEMODE_FIT_TO_SLIDE_TAG" val="True"/>
  <p:tag name="MIO_SKIP_CDCHECK" val="true"/>
  <p:tag name="MIO_EKGUID" val="2dbcac20-4bc6-4cf4-b9f1-7bf04d9fe133"/>
  <p:tag name="MIO_GUID" val="20778a65-7172-4013-89ab-49c9a8391d25"/>
  <p:tag name="MIO_VERSION" val="31.12.9999 23:59:59"/>
  <p:tag name="MIO_DBID" val="45D6C5C4-89E9-4184-810D-0F005109E3D2"/>
  <p:tag name="MIO_LASTDOWNLOADED" val="13.06.2022 06:05:18.688"/>
  <p:tag name="MIO_UPDATE" val="False"/>
</p:tagLst>
</file>

<file path=ppt/tags/tag373.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74.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37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7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7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7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7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8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8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8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8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8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8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8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8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8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8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9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9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9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9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9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9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9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9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9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9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xml><?xml version="1.0" encoding="utf-8"?>
<p:tagLst xmlns:a="http://schemas.openxmlformats.org/drawingml/2006/main" xmlns:r="http://schemas.openxmlformats.org/officeDocument/2006/relationships" xmlns:p="http://schemas.openxmlformats.org/presentationml/2006/main">
  <p:tag name="VCT-BODYINDENTATION" val="0;0;0;0;0;14.17323;14.17323;28.34646;28.32677;42.5;"/>
  <p:tag name="VCT-BULLETVISIBILITY" val="G  ***"/>
</p:tagLst>
</file>

<file path=ppt/tags/tag4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0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0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02.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403.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40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0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0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0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0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0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1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1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1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1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14.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15.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16.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17.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18.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19.xml><?xml version="1.0" encoding="utf-8"?>
<p:tagLst xmlns:a="http://schemas.openxmlformats.org/drawingml/2006/main" xmlns:r="http://schemas.openxmlformats.org/officeDocument/2006/relationships" xmlns:p="http://schemas.openxmlformats.org/presentationml/2006/main">
  <p:tag name="MIO_GUID" val="c4672d28-3016-44ab-9a3a-48a5e3f68340"/>
  <p:tag name="MIO_EK" val="608"/>
  <p:tag name="VCTCREATESHAPEHANDLED" val="0"/>
  <p:tag name="MIO_EKGUID" val="861cbe49-65d9-4b7d-a834-e16047854516"/>
  <p:tag name="MIO_UPDATE" val="True"/>
  <p:tag name="MIO_VERSION" val="22.03.2017 15:47:10"/>
  <p:tag name="MIO_DBID" val="45D6C5C4-89E9-4184-810D-0F005109E3D2"/>
  <p:tag name="MIO_LASTDOWNLOADED" val="17.12.2020 16:29:20"/>
  <p:tag name="MIO_OBJECTNAME" val="Highlight"/>
  <p:tag name="MIO_LASTEDITORNAME" val="empower enterprise"/>
</p:tagLst>
</file>

<file path=ppt/tags/tag4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20.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421.xml><?xml version="1.0" encoding="utf-8"?>
<p:tagLst xmlns:a="http://schemas.openxmlformats.org/drawingml/2006/main" xmlns:r="http://schemas.openxmlformats.org/officeDocument/2006/relationships" xmlns:p="http://schemas.openxmlformats.org/presentationml/2006/main">
  <p:tag name="MIO_AGENDA_LEVEL_STRING" val="9"/>
  <p:tag name="MIO_AGENDA_ELEMENTNAME" val="Social/Labor Welfare : Developments &amp; Expectations"/>
  <p:tag name="MIO_AGENDA_NUMBER_STRING_TAG" val="9"/>
  <p:tag name="MIO_AGENDA_SCALEMODE_FIT_TO_SLIDE_TAG" val="True"/>
  <p:tag name="MIO_SKIP_CDCHECK" val="true"/>
  <p:tag name="MIO_EKGUID" val="2dbcac20-4bc6-4cf4-b9f1-7bf04d9fe133"/>
  <p:tag name="MIO_GUID" val="d5958906-89b5-44bd-a189-4361d3080800"/>
  <p:tag name="MIO_VERSION" val="31.12.9999 23:59:59"/>
  <p:tag name="MIO_DBID" val="45D6C5C4-89E9-4184-810D-0F005109E3D2"/>
  <p:tag name="MIO_LASTDOWNLOADED" val="13.06.2022 06:05:18.721"/>
  <p:tag name="MIO_UPDATE" val="False"/>
</p:tagLst>
</file>

<file path=ppt/tags/tag422.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23.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42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3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3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3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3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3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3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3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3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3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3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5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51.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452.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45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5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5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5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5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5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5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6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6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6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63.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64.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65.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66.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67.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68.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469.xml><?xml version="1.0" encoding="utf-8"?>
<p:tagLst xmlns:a="http://schemas.openxmlformats.org/drawingml/2006/main" xmlns:r="http://schemas.openxmlformats.org/officeDocument/2006/relationships" xmlns:p="http://schemas.openxmlformats.org/presentationml/2006/main">
  <p:tag name="MIO_AGENDA_LEVEL_STRING" val="10"/>
  <p:tag name="MIO_AGENDA_ELEMENTNAME" val="Identifying and managing synergies, dependencies, and trade-offs"/>
  <p:tag name="MIO_AGENDA_NUMBER_STRING_TAG" val="10"/>
  <p:tag name="MIO_AGENDA_SCALEMODE_FIT_TO_SLIDE_TAG" val="True"/>
  <p:tag name="MIO_SKIP_CDCHECK" val="true"/>
  <p:tag name="MIO_EKGUID" val="2dbcac20-4bc6-4cf4-b9f1-7bf04d9fe133"/>
  <p:tag name="MIO_GUID" val="31741687-c5e8-4e7a-90e1-03bba5a7c27f"/>
  <p:tag name="MIO_VERSION" val="31.12.9999 23:59:59"/>
  <p:tag name="MIO_DBID" val="45D6C5C4-89E9-4184-810D-0F005109E3D2"/>
  <p:tag name="MIO_LASTDOWNLOADED" val="13.06.2022 06:05:18.760"/>
  <p:tag name="MIO_UPDATE" val="False"/>
</p:tagLst>
</file>

<file path=ppt/tags/tag4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70.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71.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47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7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7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7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7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7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7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7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8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8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8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8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8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9.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49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9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9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9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9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9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9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9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9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99.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5.xml><?xml version="1.0" encoding="utf-8"?>
<p:tagLst xmlns:a="http://schemas.openxmlformats.org/drawingml/2006/main" xmlns:r="http://schemas.openxmlformats.org/officeDocument/2006/relationships" xmlns:p="http://schemas.openxmlformats.org/presentationml/2006/main">
  <p:tag name="MIO_EK" val="2099"/>
  <p:tag name="MIO_FALLBACK_LAYOUT" val="7"/>
  <p:tag name="MIO_SHOW_DATE" val="False"/>
  <p:tag name="MIO_SHOW_FOOTER" val="False"/>
  <p:tag name="MIO_SHOW_PAGENUMBER" val="False"/>
  <p:tag name="MIO_AVOID_BLANK_LAYOUT" val="True"/>
  <p:tag name="MIO_CD_LAYOUT_VALID_AREA" val="False"/>
  <p:tag name="MIO_NUMBER_OF_VALID_LAYOUTS" val="21"/>
  <p:tag name="MIO_HDS" val="True"/>
  <p:tag name="MIO_SKIPVERSION" val="01.01.0001 00:00:00"/>
  <p:tag name="MIO_EKGUID" val="f480a999-e64a-4374-ae35-94690ae96410"/>
  <p:tag name="MIO_UPDATE" val="True"/>
  <p:tag name="MIO_VERSION" val="23.04.2018 13:26:52"/>
  <p:tag name="MIO_DBID" val="45D6C5C4-89E9-4184-810D-0F005109E3D2"/>
  <p:tag name="MIO_LASTDOWNLOADED" val="23.04.2018 13:26:52"/>
  <p:tag name="MIO_OBJECTNAME" val="TÜV Rheinland EN"/>
  <p:tag name="MIO_LASTEDITORNAME" val="Michaela Kapalla"/>
  <p:tag name="MIO_CDID" val="4e1976f0-00f2-4571-8200-ef53bf5e2598"/>
  <p:tag name="MIO_PRESI_FIRST_SLIDENUMBER" val="1"/>
</p:tagLst>
</file>

<file path=ppt/tags/tag50.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500.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50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0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0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0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0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0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0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0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0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1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11.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512.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513.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514.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515.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516.xml><?xml version="1.0" encoding="utf-8"?>
<p:tagLst xmlns:a="http://schemas.openxmlformats.org/drawingml/2006/main" xmlns:r="http://schemas.openxmlformats.org/officeDocument/2006/relationships" xmlns:p="http://schemas.openxmlformats.org/presentationml/2006/main">
  <p:tag name="MIO_GUID" val="c4672d28-3016-44ab-9a3a-48a5e3f68340"/>
  <p:tag name="MIO_EK" val="608"/>
  <p:tag name="VCTCREATESHAPEHANDLED" val="0"/>
  <p:tag name="MIO_EKGUID" val="861cbe49-65d9-4b7d-a834-e16047854516"/>
  <p:tag name="MIO_UPDATE" val="True"/>
  <p:tag name="MIO_VERSION" val="22.03.2017 15:47:10"/>
  <p:tag name="MIO_DBID" val="45D6C5C4-89E9-4184-810D-0F005109E3D2"/>
  <p:tag name="MIO_LASTDOWNLOADED" val="18.08.2020 04:15:05"/>
  <p:tag name="MIO_OBJECTNAME" val="Highlight"/>
  <p:tag name="MIO_LASTEDITORNAME" val="empower enterprise"/>
</p:tagLst>
</file>

<file path=ppt/tags/tag517.xml><?xml version="1.0" encoding="utf-8"?>
<p:tagLst xmlns:a="http://schemas.openxmlformats.org/drawingml/2006/main" xmlns:r="http://schemas.openxmlformats.org/officeDocument/2006/relationships" xmlns:p="http://schemas.openxmlformats.org/presentationml/2006/main">
  <p:tag name="MIO_GUID" val="c4672d28-3016-44ab-9a3a-48a5e3f68340"/>
  <p:tag name="MIO_EK" val="608"/>
  <p:tag name="VCTCREATESHAPEHANDLED" val="0"/>
  <p:tag name="MIO_EKGUID" val="861cbe49-65d9-4b7d-a834-e16047854516"/>
  <p:tag name="MIO_UPDATE" val="True"/>
  <p:tag name="MIO_VERSION" val="22.03.2017 15:47:10"/>
  <p:tag name="MIO_DBID" val="45D6C5C4-89E9-4184-810D-0F005109E3D2"/>
  <p:tag name="MIO_LASTDOWNLOADED" val="18.08.2020 04:15:05"/>
  <p:tag name="MIO_OBJECTNAME" val="Highlight"/>
  <p:tag name="MIO_LASTEDITORNAME" val="empower enterprise"/>
</p:tagLst>
</file>

<file path=ppt/tags/tag518.xml><?xml version="1.0" encoding="utf-8"?>
<p:tagLst xmlns:a="http://schemas.openxmlformats.org/drawingml/2006/main" xmlns:r="http://schemas.openxmlformats.org/officeDocument/2006/relationships" xmlns:p="http://schemas.openxmlformats.org/presentationml/2006/main">
  <p:tag name="MIO_GUID" val="c4672d28-3016-44ab-9a3a-48a5e3f68340"/>
  <p:tag name="MIO_EK" val="608"/>
  <p:tag name="VCTCREATESHAPEHANDLED" val="0"/>
  <p:tag name="MIO_EKGUID" val="861cbe49-65d9-4b7d-a834-e16047854516"/>
  <p:tag name="MIO_UPDATE" val="True"/>
  <p:tag name="MIO_VERSION" val="22.03.2017 15:47:10"/>
  <p:tag name="MIO_DBID" val="45D6C5C4-89E9-4184-810D-0F005109E3D2"/>
  <p:tag name="MIO_LASTDOWNLOADED" val="18.08.2020 04:15:05"/>
  <p:tag name="MIO_OBJECTNAME" val="Highlight"/>
  <p:tag name="MIO_LASTEDITORNAME" val="empower enterprise"/>
</p:tagLst>
</file>

<file path=ppt/tags/tag519.xml><?xml version="1.0" encoding="utf-8"?>
<p:tagLst xmlns:a="http://schemas.openxmlformats.org/drawingml/2006/main" xmlns:r="http://schemas.openxmlformats.org/officeDocument/2006/relationships" xmlns:p="http://schemas.openxmlformats.org/presentationml/2006/main">
  <p:tag name="MIO_GUID" val="c4672d28-3016-44ab-9a3a-48a5e3f68340"/>
  <p:tag name="MIO_EK" val="608"/>
  <p:tag name="VCTCREATESHAPEHANDLED" val="0"/>
  <p:tag name="MIO_EKGUID" val="861cbe49-65d9-4b7d-a834-e16047854516"/>
  <p:tag name="MIO_UPDATE" val="True"/>
  <p:tag name="MIO_VERSION" val="22.03.2017 15:47:10"/>
  <p:tag name="MIO_DBID" val="45D6C5C4-89E9-4184-810D-0F005109E3D2"/>
  <p:tag name="MIO_LASTDOWNLOADED" val="18.08.2020 04:15:05"/>
  <p:tag name="MIO_OBJECTNAME" val="Highlight"/>
  <p:tag name="MIO_LASTEDITORNAME" val="empower enterprise"/>
</p:tagLst>
</file>

<file path=ppt/tags/tag5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20.xml><?xml version="1.0" encoding="utf-8"?>
<p:tagLst xmlns:a="http://schemas.openxmlformats.org/drawingml/2006/main" xmlns:r="http://schemas.openxmlformats.org/officeDocument/2006/relationships" xmlns:p="http://schemas.openxmlformats.org/presentationml/2006/main">
  <p:tag name="MIO_GUID" val="1747f139-a8db-43e0-8ef3-c2a99a8f6322"/>
  <p:tag name="VCTCREATESHAPEHANDLED" val="0"/>
  <p:tag name="MIO_EK" val="2192"/>
  <p:tag name="MIO_EKGUID" val="37f3ddce-7753-4a56-8d99-aa8fd707cfa6"/>
  <p:tag name="MIO_UPDATE" val="True"/>
  <p:tag name="MIO_VERSION" val="06.02.2020 21:19:02"/>
  <p:tag name="MIO_DBID" val="45D6C5C4-89E9-4184-810D-0F005109E3D2"/>
  <p:tag name="MIO_LASTDOWNLOADED" val="17.05.2022 13:57:54.612"/>
  <p:tag name="MIO_OBJECTNAME" val="Stamp red"/>
  <p:tag name="MIO_LASTEDITORNAME" val="empower Branding"/>
</p:tagLst>
</file>

<file path=ppt/tags/tag521.xml><?xml version="1.0" encoding="utf-8"?>
<p:tagLst xmlns:a="http://schemas.openxmlformats.org/drawingml/2006/main" xmlns:r="http://schemas.openxmlformats.org/officeDocument/2006/relationships" xmlns:p="http://schemas.openxmlformats.org/presentationml/2006/main">
  <p:tag name="MIO_GUID" val="c4672d28-3016-44ab-9a3a-48a5e3f68340"/>
  <p:tag name="VCTCREATESHAPEHANDLED" val="0"/>
  <p:tag name="MIO_EK" val="1978"/>
  <p:tag name="MIO_EKGUID" val="861cbe49-65d9-4b7d-a834-e16047854516"/>
  <p:tag name="MIO_UPDATE" val="True"/>
  <p:tag name="MIO_VERSION" val="06.02.2020 21:00:20"/>
  <p:tag name="MIO_DBID" val="45D6C5C4-89E9-4184-810D-0F005109E3D2"/>
  <p:tag name="MIO_LASTDOWNLOADED" val="13.06.2022 05:49:14.401"/>
  <p:tag name="MIO_OBJECTNAME" val="Highlight"/>
  <p:tag name="MIO_LASTEDITORNAME" val="empower Branding"/>
</p:tagLst>
</file>

<file path=ppt/tags/tag522.xml><?xml version="1.0" encoding="utf-8"?>
<p:tagLst xmlns:a="http://schemas.openxmlformats.org/drawingml/2006/main" xmlns:r="http://schemas.openxmlformats.org/officeDocument/2006/relationships" xmlns:p="http://schemas.openxmlformats.org/presentationml/2006/main">
  <p:tag name="MIO_GUID" val="8d067f4c-a018-4c29-9353-14de998414d8"/>
  <p:tag name="MIO_EKGUID" val="d978d960-9ea9-4baa-92df-d5befed10e2e"/>
  <p:tag name="MIO_UPDATE" val="True"/>
  <p:tag name="MIO_VERSION" val="01.03.2020 23:20:12"/>
  <p:tag name="MIO_DBID" val="45D6C5C4-89E9-4184-810D-0F005109E3D2"/>
  <p:tag name="MIO_LASTDOWNLOADED" val="30.09.2021 13:11:49.988"/>
  <p:tag name="MIO_OBJECTNAME" val="Attention"/>
  <p:tag name="MIO_LASTEDITORNAME" val="empower Branding"/>
</p:tagLst>
</file>

<file path=ppt/tags/tag523.xml><?xml version="1.0" encoding="utf-8"?>
<p:tagLst xmlns:a="http://schemas.openxmlformats.org/drawingml/2006/main" xmlns:r="http://schemas.openxmlformats.org/officeDocument/2006/relationships" xmlns:p="http://schemas.openxmlformats.org/presentationml/2006/main">
  <p:tag name="MIO_GUID" val="158e79e9-6456-49bf-afb1-37b94c594f68"/>
  <p:tag name="MIO_EKGUID" val="2aa966b1-d02d-4e59-9ea0-66383681836b"/>
  <p:tag name="MIO_UPDATE" val="True"/>
  <p:tag name="MIO_VERSION" val="01.03.2020 23:13:49"/>
  <p:tag name="MIO_DBID" val="45D6C5C4-89E9-4184-810D-0F005109E3D2"/>
  <p:tag name="MIO_LASTDOWNLOADED" val="30.09.2021 13:09:53.886"/>
  <p:tag name="MIO_OBJECTNAME" val="Euro"/>
  <p:tag name="MIO_LASTEDITORNAME" val="empower Branding"/>
</p:tagLst>
</file>

<file path=ppt/tags/tag524.xml><?xml version="1.0" encoding="utf-8"?>
<p:tagLst xmlns:a="http://schemas.openxmlformats.org/drawingml/2006/main" xmlns:r="http://schemas.openxmlformats.org/officeDocument/2006/relationships" xmlns:p="http://schemas.openxmlformats.org/presentationml/2006/main">
  <p:tag name="MIO_GUID" val="375a05f8-1287-43e1-9ad1-086f55b26e37"/>
  <p:tag name="MIO_EKGUID" val="ba510090-8406-4835-9b6a-f02ab69ff971"/>
  <p:tag name="MIO_UPDATE" val="True"/>
  <p:tag name="MIO_VERSION" val="01.03.2020 23:14:34"/>
  <p:tag name="MIO_DBID" val="45D6C5C4-89E9-4184-810D-0F005109E3D2"/>
  <p:tag name="MIO_LASTDOWNLOADED" val="30.09.2021 13:09:57.431"/>
  <p:tag name="MIO_OBJECTNAME" val="Dollar"/>
  <p:tag name="MIO_LASTEDITORNAME" val="empower Branding"/>
</p:tagLst>
</file>

<file path=ppt/tags/tag525.xml><?xml version="1.0" encoding="utf-8"?>
<p:tagLst xmlns:a="http://schemas.openxmlformats.org/drawingml/2006/main" xmlns:r="http://schemas.openxmlformats.org/officeDocument/2006/relationships" xmlns:p="http://schemas.openxmlformats.org/presentationml/2006/main">
  <p:tag name="MIO_GUID" val="3f4ace5d-5ead-4963-a83c-7b6d6762cb9b"/>
  <p:tag name="MIO_EKGUID" val="9021dfb1-5bdd-4a80-b184-a5030b84ccdd"/>
  <p:tag name="MIO_UPDATE" val="True"/>
  <p:tag name="MIO_VERSION" val="01.03.2020 23:21:21"/>
  <p:tag name="MIO_DBID" val="45D6C5C4-89E9-4184-810D-0F005109E3D2"/>
  <p:tag name="MIO_LASTDOWNLOADED" val="30.09.2021 13:11:38.292"/>
  <p:tag name="MIO_OBJECTNAME" val="Chain"/>
  <p:tag name="MIO_LASTEDITORNAME" val="empower Branding"/>
</p:tagLst>
</file>

<file path=ppt/tags/tag526.xml><?xml version="1.0" encoding="utf-8"?>
<p:tagLst xmlns:a="http://schemas.openxmlformats.org/drawingml/2006/main" xmlns:r="http://schemas.openxmlformats.org/officeDocument/2006/relationships" xmlns:p="http://schemas.openxmlformats.org/presentationml/2006/main">
  <p:tag name="MIO_GUID" val="a35aa105-c5c7-422d-b257-036b7497cc0d"/>
  <p:tag name="MIO_EKGUID" val="65519a41-1f00-4474-8e66-bb4595a00a7e"/>
  <p:tag name="MIO_UPDATE" val="True"/>
  <p:tag name="MIO_VERSION" val="01.03.2020 23:15:15"/>
  <p:tag name="MIO_DBID" val="45D6C5C4-89E9-4184-810D-0F005109E3D2"/>
  <p:tag name="MIO_LASTDOWNLOADED" val="30.09.2021 13:09:32.815"/>
  <p:tag name="MIO_OBJECTNAME" val="Climb"/>
  <p:tag name="MIO_LASTEDITORNAME" val="empower Branding"/>
</p:tagLst>
</file>

<file path=ppt/tags/tag527.xml><?xml version="1.0" encoding="utf-8"?>
<p:tagLst xmlns:a="http://schemas.openxmlformats.org/drawingml/2006/main" xmlns:r="http://schemas.openxmlformats.org/officeDocument/2006/relationships" xmlns:p="http://schemas.openxmlformats.org/presentationml/2006/main">
  <p:tag name="VCTCREATESHAPEHANDLED" val="0"/>
  <p:tag name="MIO_GUID" val="f3ad0c58-8853-438f-9894-ebfcf0b41faa"/>
</p:tagLst>
</file>

<file path=ppt/tags/tag528.xml><?xml version="1.0" encoding="utf-8"?>
<p:tagLst xmlns:a="http://schemas.openxmlformats.org/drawingml/2006/main" xmlns:r="http://schemas.openxmlformats.org/officeDocument/2006/relationships" xmlns:p="http://schemas.openxmlformats.org/presentationml/2006/main">
  <p:tag name="MIO_GUID" val="e7a50fb0-e152-41be-9fee-10115f29c507"/>
</p:tagLst>
</file>

<file path=ppt/tags/tag529.xml><?xml version="1.0" encoding="utf-8"?>
<p:tagLst xmlns:a="http://schemas.openxmlformats.org/drawingml/2006/main" xmlns:r="http://schemas.openxmlformats.org/officeDocument/2006/relationships" xmlns:p="http://schemas.openxmlformats.org/presentationml/2006/main">
  <p:tag name="VCTCREATESHAPEHANDLED" val="0"/>
  <p:tag name="MIO_GUID" val="35aa953a-8ba3-44c8-bc81-614b1c32ae92"/>
</p:tagLst>
</file>

<file path=ppt/tags/tag5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30.xml><?xml version="1.0" encoding="utf-8"?>
<p:tagLst xmlns:a="http://schemas.openxmlformats.org/drawingml/2006/main" xmlns:r="http://schemas.openxmlformats.org/officeDocument/2006/relationships" xmlns:p="http://schemas.openxmlformats.org/presentationml/2006/main">
  <p:tag name="MIO_GUID" val="b5dcabe5-7842-4df2-b754-b5553df40c16"/>
</p:tagLst>
</file>

<file path=ppt/tags/tag531.xml><?xml version="1.0" encoding="utf-8"?>
<p:tagLst xmlns:a="http://schemas.openxmlformats.org/drawingml/2006/main" xmlns:r="http://schemas.openxmlformats.org/officeDocument/2006/relationships" xmlns:p="http://schemas.openxmlformats.org/presentationml/2006/main">
  <p:tag name="VCTCREATESHAPEHANDLED" val="0"/>
  <p:tag name="MIO_GUID" val="9237cf97-ce0a-4afc-a857-e15c9c3efd14"/>
</p:tagLst>
</file>

<file path=ppt/tags/tag532.xml><?xml version="1.0" encoding="utf-8"?>
<p:tagLst xmlns:a="http://schemas.openxmlformats.org/drawingml/2006/main" xmlns:r="http://schemas.openxmlformats.org/officeDocument/2006/relationships" xmlns:p="http://schemas.openxmlformats.org/presentationml/2006/main">
  <p:tag name="MIO_GUID" val="5bf43515-9b5d-4445-9d4e-0d8d79a9900a"/>
</p:tagLst>
</file>

<file path=ppt/tags/tag533.xml><?xml version="1.0" encoding="utf-8"?>
<p:tagLst xmlns:a="http://schemas.openxmlformats.org/drawingml/2006/main" xmlns:r="http://schemas.openxmlformats.org/officeDocument/2006/relationships" xmlns:p="http://schemas.openxmlformats.org/presentationml/2006/main">
  <p:tag name="VCTCREATESHAPEHANDLED" val="0"/>
  <p:tag name="MIO_GUID" val="9cfe22a4-a72b-4b1c-bd94-942b866daf6c"/>
</p:tagLst>
</file>

<file path=ppt/tags/tag534.xml><?xml version="1.0" encoding="utf-8"?>
<p:tagLst xmlns:a="http://schemas.openxmlformats.org/drawingml/2006/main" xmlns:r="http://schemas.openxmlformats.org/officeDocument/2006/relationships" xmlns:p="http://schemas.openxmlformats.org/presentationml/2006/main">
  <p:tag name="MIO_GUID" val="3069f174-2a2c-4db2-972b-823b3a6b9704"/>
</p:tagLst>
</file>

<file path=ppt/tags/tag535.xml><?xml version="1.0" encoding="utf-8"?>
<p:tagLst xmlns:a="http://schemas.openxmlformats.org/drawingml/2006/main" xmlns:r="http://schemas.openxmlformats.org/officeDocument/2006/relationships" xmlns:p="http://schemas.openxmlformats.org/presentationml/2006/main">
  <p:tag name="VCTCREATESHAPEHANDLED" val="0"/>
  <p:tag name="MIO_GUID" val="5871adf2-54a9-4cfb-ac6a-ff5b7c8dd98e"/>
</p:tagLst>
</file>

<file path=ppt/tags/tag536.xml><?xml version="1.0" encoding="utf-8"?>
<p:tagLst xmlns:a="http://schemas.openxmlformats.org/drawingml/2006/main" xmlns:r="http://schemas.openxmlformats.org/officeDocument/2006/relationships" xmlns:p="http://schemas.openxmlformats.org/presentationml/2006/main">
  <p:tag name="VCTCREATESHAPEHANDLED" val="0"/>
  <p:tag name="MIO_GUID" val="b38e09f9-485b-4658-a71c-7c4c84e062c2"/>
</p:tagLst>
</file>

<file path=ppt/tags/tag5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6.xml><?xml version="1.0" encoding="utf-8"?>
<p:tagLst xmlns:a="http://schemas.openxmlformats.org/drawingml/2006/main" xmlns:r="http://schemas.openxmlformats.org/officeDocument/2006/relationships" xmlns:p="http://schemas.openxmlformats.org/presentationml/2006/main">
  <p:tag name="MIO_PRESI_FIRST_SLIDENUMBER" val="1"/>
  <p:tag name="MIO_SKIPVERSION" val="01.01.0001 00:00:00"/>
  <p:tag name="MIO_FALLBACK_LAYOUT" val="8"/>
  <p:tag name="MIO_SHOW_DATE" val="True"/>
  <p:tag name="MIO_SHOW_FOOTER" val="True"/>
  <p:tag name="MIO_SHOW_PAGENUMBER" val="True"/>
  <p:tag name="MIO_AVOID_BLANK_LAYOUT" val="True"/>
  <p:tag name="MIO_CD_LAYOUT_VALID_AREA" val="True"/>
  <p:tag name="MIO_NUMBER_OF_VALID_LAYOUTS" val="24"/>
  <p:tag name="MIO_HDS" val="True"/>
  <p:tag name="MIO_EK" val="2315"/>
  <p:tag name="MIO_EKGUID" val="4621d5d9-6582-432a-b180-ee9221af4af9"/>
  <p:tag name="MIO_UPDATE" val="True"/>
  <p:tag name="MIO_VERSION" val="03.07.2018 16:24:04"/>
  <p:tag name="MIO_DBID" val="45D6C5C4-89E9-4184-810D-0F005109E3D2"/>
  <p:tag name="MIO_LASTDOWNLOADED" val="04.12.2018 17:55:47"/>
  <p:tag name="MIO_OBJECTNAME" val="TÜV Rheinland DE"/>
  <p:tag name="MIO_LASTEDITORNAME" val="Michaela Kapalla"/>
  <p:tag name="MIO_CDID" val="4e1976f0-00f2-4571-8200-ef53bf5e2598"/>
</p:tagLst>
</file>

<file path=ppt/tags/tag6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61.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62.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63.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64.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65.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66.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67.xml><?xml version="1.0" encoding="utf-8"?>
<p:tagLst xmlns:a="http://schemas.openxmlformats.org/drawingml/2006/main" xmlns:r="http://schemas.openxmlformats.org/officeDocument/2006/relationships" xmlns:p="http://schemas.openxmlformats.org/presentationml/2006/main">
  <p:tag name="MIO_AGENDA_LEVEL_STRING" val="2"/>
  <p:tag name="MIO_AGENDA_ELEMENTNAME" val="Stakeholder Response"/>
  <p:tag name="MIO_AGENDA_NUMBER_STRING_TAG" val="2"/>
  <p:tag name="MIO_AGENDA_SCALEMODE_FIT_TO_SLIDE_TAG" val="True"/>
  <p:tag name="MIO_SKIP_CDCHECK" val="true"/>
  <p:tag name="MIO_EKGUID" val="2dbcac20-4bc6-4cf4-b9f1-7bf04d9fe133"/>
  <p:tag name="MIO_GUID" val="627e608a-2f02-4dbe-a728-20fa47908b3e"/>
  <p:tag name="MIO_VERSION" val="31.12.9999 23:59:59"/>
  <p:tag name="MIO_DBID" val="45D6C5C4-89E9-4184-810D-0F005109E3D2"/>
  <p:tag name="MIO_LASTDOWNLOADED" val="13.06.2022 06:05:18.471"/>
  <p:tag name="MIO_UPDATE" val="False"/>
</p:tagLst>
</file>

<file path=ppt/tags/tag68.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69.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7.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8"/>
  <p:tag name="MIO_SHOW_DATE" val="False"/>
  <p:tag name="MIO_SHOW_FOOTER" val="False"/>
  <p:tag name="MIO_SHOW_PAGENUMBER" val="False"/>
  <p:tag name="MIO_AVOID_BLANK_LAYOUT" val="True"/>
  <p:tag name="MIO_CD_LAYOUT_VALID_AREA" val="False"/>
  <p:tag name="MIO_NUMBER_OF_VALID_LAYOUTS" val="31"/>
  <p:tag name="MIO_HDS" val="True"/>
  <p:tag name="MIO_SKIPVERSION" val="01.01.0001 00:00:00"/>
  <p:tag name="MIO_EKGUID" val="1ed335f1-bd70-43f4-b721-10a60c9f17fb"/>
  <p:tag name="MIO_UPDATE" val="True"/>
  <p:tag name="MIO_VERSION" val="08.03.2020 21:02:12"/>
  <p:tag name="MIO_DBID" val="45D6C5C4-89E9-4184-810D-0F005109E3D2"/>
  <p:tag name="MIO_LASTDOWNLOADED" val="06.01.2022 10:29:03.225"/>
  <p:tag name="MIO_OBJECTNAME" val="TÜV Rheinland Training"/>
  <p:tag name="MIO_LASTEDITORNAME" val="Michaela Kapalla"/>
  <p:tag name="MIO_CDID" val="3656118f-0d62-4b10-bdbc-16b7f5dab3f0"/>
</p:tagLst>
</file>

<file path=ppt/tags/tag7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7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7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7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7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7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7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7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7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7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8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8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8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8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8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8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8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8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8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SwBUiqu9KiEgHBepgw7Rcw"/>
</p:tagLst>
</file>

<file path=ppt/tags/tag9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9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9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9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9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9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9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97.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98.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9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heme/theme1.xml><?xml version="1.0" encoding="utf-8"?>
<a:theme xmlns:a="http://schemas.openxmlformats.org/drawingml/2006/main" name="TÜV Rheinland">
  <a:themeElements>
    <a:clrScheme name="TÜV Rheinland">
      <a:dk1>
        <a:sysClr val="windowText" lastClr="000000"/>
      </a:dk1>
      <a:lt1>
        <a:sysClr val="window" lastClr="FFFFFF"/>
      </a:lt1>
      <a:dk2>
        <a:srgbClr val="4D4D4D"/>
      </a:dk2>
      <a:lt2>
        <a:srgbClr val="CCCCCC"/>
      </a:lt2>
      <a:accent1>
        <a:srgbClr val="0071B9"/>
      </a:accent1>
      <a:accent2>
        <a:srgbClr val="CCE2F1"/>
      </a:accent2>
      <a:accent3>
        <a:srgbClr val="80B7DC"/>
      </a:accent3>
      <a:accent4>
        <a:srgbClr val="265D7F"/>
      </a:accent4>
      <a:accent5>
        <a:srgbClr val="002B46"/>
      </a:accent5>
      <a:accent6>
        <a:srgbClr val="808080"/>
      </a:accent6>
      <a:hlink>
        <a:srgbClr val="0071B9"/>
      </a:hlink>
      <a:folHlink>
        <a:srgbClr val="0071B9"/>
      </a:folHlink>
    </a:clrScheme>
    <a:fontScheme name="Custom 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12700" cap="rnd">
          <a:noFill/>
          <a:prstDash val="solid"/>
          <a:headEnd type="none" w="med" len="med"/>
          <a:tailEnd type="triangle" w="med" len="med"/>
        </a:ln>
      </a:spPr>
      <a:bodyPr rot="0" spcFirstLastPara="0" vertOverflow="overflow" horzOverflow="overflow" vert="horz" wrap="square" lIns="91440" tIns="144000" rIns="91440" bIns="82800" numCol="1" spcCol="0" rtlCol="0" fromWordArt="0" anchor="t" anchorCtr="0" forceAA="0" compatLnSpc="1">
        <a:prstTxWarp prst="textNoShape">
          <a:avLst/>
        </a:prstTxWarp>
        <a:noAutofit/>
      </a:bodyPr>
      <a:lstStyle>
        <a:defPPr algn="ctr" defTabSz="449263" eaLnBrk="0" hangingPunct="0">
          <a:buClr>
            <a:srgbClr val="000000"/>
          </a:buClr>
          <a:buSzPct val="100000"/>
          <a:defRPr sz="1800" kern="0"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a:solidFill>
            <a:schemeClr val="tx1"/>
          </a:solidFill>
          <a:tailEnd type="triangle" w="med" len="med"/>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rtlCol="0">
        <a:spAutoFit/>
      </a:bodyPr>
      <a:lstStyle>
        <a:defPPr marL="177800" indent="-177800" algn="l" rtl="0" eaLnBrk="1" fontAlgn="auto" hangingPunct="1">
          <a:lnSpc>
            <a:spcPts val="2200"/>
          </a:lnSpc>
          <a:spcBef>
            <a:spcPts val="0"/>
          </a:spcBef>
          <a:spcAft>
            <a:spcPts val="0"/>
          </a:spcAft>
          <a:buClr>
            <a:schemeClr val="tx2"/>
          </a:buClr>
          <a:buFont typeface="Wingdings" panose="05000000000000000000" pitchFamily="2" charset="2"/>
          <a:buChar char="§"/>
          <a:defRPr sz="1400" b="0" i="0" u="none" baseline="0" dirty="0" smtClean="0">
            <a:solidFill>
              <a:srgbClr val="000000"/>
            </a:solidFill>
            <a:latin typeface="Arial"/>
          </a:defRPr>
        </a:defPPr>
      </a:lstStyle>
    </a:txDef>
  </a:objectDefaults>
  <a:extraClrSchemeLst/>
  <a:custClrLst>
    <a:custClr name="Green">
      <a:srgbClr val="50B400"/>
    </a:custClr>
    <a:custClr name="Yellow">
      <a:srgbClr val="FFC600"/>
    </a:custClr>
    <a:custClr name="Red">
      <a:srgbClr val="FF073A"/>
    </a:custClr>
  </a:custClrLst>
  <a:extLst>
    <a:ext uri="{05A4C25C-085E-4340-85A3-A5531E510DB2}">
      <thm15:themeFamily xmlns:thm15="http://schemas.microsoft.com/office/thememl/2012/main" name="TÜV_Training Master_empower.potx" id="{437EEC70-A33A-4310-B576-03EB5438A713}" vid="{0A096D3A-0D7B-4DB8-97BA-4A6E997EE4F5}"/>
    </a:ext>
  </a:extLst>
</a:theme>
</file>

<file path=ppt/theme/theme2.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giz-standard-powerpoint-mastervorlagen-en.potx" id="{4A34DF64-C55D-4847-B48F-FAD01FC58CBD}" vid="{FE1D5AE2-0FE3-4940-A7ED-A0320ACA1FCD}"/>
    </a:ext>
  </a:extLst>
</a:theme>
</file>

<file path=ppt/theme/theme3.xml><?xml version="1.0" encoding="utf-8"?>
<a:theme xmlns:a="http://schemas.openxmlformats.org/drawingml/2006/main" name="Larissa">
  <a:themeElements>
    <a:clrScheme name="TÜV Rheinland">
      <a:dk1>
        <a:sysClr val="windowText" lastClr="000000"/>
      </a:dk1>
      <a:lt1>
        <a:sysClr val="window" lastClr="FFFFFF"/>
      </a:lt1>
      <a:dk2>
        <a:srgbClr val="444A4E"/>
      </a:dk2>
      <a:lt2>
        <a:srgbClr val="D3D3D3"/>
      </a:lt2>
      <a:accent1>
        <a:srgbClr val="0071B9"/>
      </a:accent1>
      <a:accent2>
        <a:srgbClr val="CEE0F2"/>
      </a:accent2>
      <a:accent3>
        <a:srgbClr val="265D7F"/>
      </a:accent3>
      <a:accent4>
        <a:srgbClr val="002B46"/>
      </a:accent4>
      <a:accent5>
        <a:srgbClr val="8A8A8A"/>
      </a:accent5>
      <a:accent6>
        <a:srgbClr val="D3D3D3"/>
      </a:accent6>
      <a:hlink>
        <a:srgbClr val="0071B9"/>
      </a:hlink>
      <a:folHlink>
        <a:srgbClr val="0071B9"/>
      </a:folHlink>
    </a:clrScheme>
    <a:fontScheme name="TÜV Rheinland">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ÜV Rheinland">
      <a:dk1>
        <a:sysClr val="windowText" lastClr="000000"/>
      </a:dk1>
      <a:lt1>
        <a:sysClr val="window" lastClr="FFFFFF"/>
      </a:lt1>
      <a:dk2>
        <a:srgbClr val="444A4E"/>
      </a:dk2>
      <a:lt2>
        <a:srgbClr val="D3D3D3"/>
      </a:lt2>
      <a:accent1>
        <a:srgbClr val="0071B9"/>
      </a:accent1>
      <a:accent2>
        <a:srgbClr val="CEE0F2"/>
      </a:accent2>
      <a:accent3>
        <a:srgbClr val="265D7F"/>
      </a:accent3>
      <a:accent4>
        <a:srgbClr val="002B46"/>
      </a:accent4>
      <a:accent5>
        <a:srgbClr val="8A8A8A"/>
      </a:accent5>
      <a:accent6>
        <a:srgbClr val="D3D3D3"/>
      </a:accent6>
      <a:hlink>
        <a:srgbClr val="0071B9"/>
      </a:hlink>
      <a:folHlink>
        <a:srgbClr val="0071B9"/>
      </a:folHlink>
    </a:clrScheme>
    <a:fontScheme name="TÜV Rhein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C2709ED6611694E87078AC661BB6E32" ma:contentTypeVersion="13" ma:contentTypeDescription="Ein neues Dokument erstellen." ma:contentTypeScope="" ma:versionID="464d3f79f2ccb43120d8d671958f8b21">
  <xsd:schema xmlns:xsd="http://www.w3.org/2001/XMLSchema" xmlns:xs="http://www.w3.org/2001/XMLSchema" xmlns:p="http://schemas.microsoft.com/office/2006/metadata/properties" xmlns:ns2="03dad9f7-eeac-4c02-ba14-375916eb47b1" xmlns:ns3="cdaba44c-56e2-426a-84fb-b2cd630ec321" targetNamespace="http://schemas.microsoft.com/office/2006/metadata/properties" ma:root="true" ma:fieldsID="55980b12a4ed075ee64661a13241f301" ns2:_="" ns3:_="">
    <xsd:import namespace="03dad9f7-eeac-4c02-ba14-375916eb47b1"/>
    <xsd:import namespace="cdaba44c-56e2-426a-84fb-b2cd630ec32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ad9f7-eeac-4c02-ba14-375916eb4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aba44c-56e2-426a-84fb-b2cd630ec3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56a9903-b564-4237-a5c3-a49d1d4c27e3}" ma:internalName="TaxCatchAll" ma:showField="CatchAllData" ma:web="cdaba44c-56e2-426a-84fb-b2cd630ec32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dad9f7-eeac-4c02-ba14-375916eb47b1">
      <Terms xmlns="http://schemas.microsoft.com/office/infopath/2007/PartnerControls"/>
    </lcf76f155ced4ddcb4097134ff3c332f>
    <TaxCatchAll xmlns="cdaba44c-56e2-426a-84fb-b2cd630ec321" xsi:nil="true"/>
    <MediaLengthInSeconds xmlns="03dad9f7-eeac-4c02-ba14-375916eb47b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8FB984-3D20-4EC5-BF31-1D3CD0A3B935}"/>
</file>

<file path=customXml/itemProps2.xml><?xml version="1.0" encoding="utf-8"?>
<ds:datastoreItem xmlns:ds="http://schemas.openxmlformats.org/officeDocument/2006/customXml" ds:itemID="{961A657A-4A8C-4F2A-9723-66A9A67F73F0}">
  <ds:schemaRefs>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66d71d6c-58ec-4e94-8105-fc08a54179d5"/>
    <ds:schemaRef ds:uri="http://schemas.microsoft.com/office/infopath/2007/PartnerControls"/>
    <ds:schemaRef ds:uri="9257a8e0-d6a6-465c-bf4e-52ad8adf533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D1EA93F-CD63-43DF-BDE5-11ACBEB065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1881</Words>
  <Application>Microsoft Office PowerPoint</Application>
  <PresentationFormat>Benutzerdefiniert</PresentationFormat>
  <Paragraphs>551</Paragraphs>
  <Slides>44</Slides>
  <Notes>17</Notes>
  <HiddenSlides>0</HiddenSlides>
  <MMClips>0</MMClips>
  <ScaleCrop>false</ScaleCrop>
  <HeadingPairs>
    <vt:vector size="8" baseType="variant">
      <vt:variant>
        <vt:lpstr>Verwendete Schriftarten</vt:lpstr>
      </vt:variant>
      <vt:variant>
        <vt:i4>5</vt:i4>
      </vt:variant>
      <vt:variant>
        <vt:lpstr>Design</vt:lpstr>
      </vt:variant>
      <vt:variant>
        <vt:i4>2</vt:i4>
      </vt:variant>
      <vt:variant>
        <vt:lpstr>Eingebettete OLE-Server</vt:lpstr>
      </vt:variant>
      <vt:variant>
        <vt:i4>2</vt:i4>
      </vt:variant>
      <vt:variant>
        <vt:lpstr>Folientitel</vt:lpstr>
      </vt:variant>
      <vt:variant>
        <vt:i4>44</vt:i4>
      </vt:variant>
    </vt:vector>
  </HeadingPairs>
  <TitlesOfParts>
    <vt:vector size="53" baseType="lpstr">
      <vt:lpstr>Arial</vt:lpstr>
      <vt:lpstr>Calibri</vt:lpstr>
      <vt:lpstr>Symbol</vt:lpstr>
      <vt:lpstr>Verdana</vt:lpstr>
      <vt:lpstr>Wingdings</vt:lpstr>
      <vt:lpstr>TÜV Rheinland</vt:lpstr>
      <vt:lpstr>Master English</vt:lpstr>
      <vt:lpstr>think-cell Folie</vt:lpstr>
      <vt:lpstr>think-cell Slide</vt:lpstr>
      <vt:lpstr>PowerPoint-Präsentation</vt:lpstr>
      <vt:lpstr>Agenda</vt:lpstr>
      <vt:lpstr>PowerPoint-Präsentation</vt:lpstr>
      <vt:lpstr>PowerPoint-Präsentation</vt:lpstr>
      <vt:lpstr>PowerPoint-Präsentation</vt:lpstr>
      <vt:lpstr>PowerPoint-Präsentation</vt:lpstr>
      <vt:lpstr>Agenda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Agenda</vt:lpstr>
      <vt:lpstr>PowerPoint-Präsentation</vt:lpstr>
      <vt:lpstr>PowerPoint-Präsentation</vt:lpstr>
      <vt:lpstr>Agenda</vt:lpstr>
      <vt:lpstr>PowerPoint-Präsentation</vt:lpstr>
      <vt:lpstr>PowerPoint-Präsentation</vt:lpstr>
      <vt:lpstr>PowerPoint-Präsentation</vt:lpstr>
      <vt:lpstr>Agenda</vt:lpstr>
      <vt:lpstr>PowerPoint-Präsentation</vt:lpstr>
      <vt:lpstr>PowerPoint-Präsentation</vt:lpstr>
      <vt:lpstr>Agenda</vt:lpstr>
      <vt:lpstr>PowerPoint-Präsentation</vt:lpstr>
      <vt:lpstr>Agenda</vt:lpstr>
      <vt:lpstr>PowerPoint-Präsentation</vt:lpstr>
      <vt:lpstr>PowerPoint-Präsentation</vt:lpstr>
      <vt:lpstr>PowerPoint-Präsentation</vt:lpstr>
      <vt:lpstr>Agenda</vt:lpstr>
      <vt:lpstr>PowerPoint-Präsentation</vt:lpstr>
      <vt:lpstr>PowerPoint-Präsentation</vt:lpstr>
      <vt:lpstr>Agenda</vt:lpstr>
      <vt:lpstr>PowerPoint-Präsentation</vt:lpstr>
      <vt:lpstr>PowerPoint-Präsentation</vt:lpstr>
      <vt:lpstr>Agenda</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TÜV Rheinland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TÜV Rheinland Training Master</dc:title>
  <dc:creator>Rakesh Vazirani</dc:creator>
  <cp:lastModifiedBy>Lam, Emilly GIZ BD</cp:lastModifiedBy>
  <cp:revision>1</cp:revision>
  <cp:lastPrinted>2019-09-25T08:08:19Z</cp:lastPrinted>
  <dcterms:created xsi:type="dcterms:W3CDTF">2016-12-05T09:44:27Z</dcterms:created>
  <dcterms:modified xsi:type="dcterms:W3CDTF">2022-12-08T08:21:22Z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d538fd-7cd2-4b8b-bd42-f6ee8cc1e568_Enabled">
    <vt:lpwstr>true</vt:lpwstr>
  </property>
  <property fmtid="{D5CDD505-2E9C-101B-9397-08002B2CF9AE}" pid="3" name="MSIP_Label_d3d538fd-7cd2-4b8b-bd42-f6ee8cc1e568_SetDate">
    <vt:lpwstr>2022-01-06T02:29:03Z</vt:lpwstr>
  </property>
  <property fmtid="{D5CDD505-2E9C-101B-9397-08002B2CF9AE}" pid="4" name="MSIP_Label_d3d538fd-7cd2-4b8b-bd42-f6ee8cc1e568_Method">
    <vt:lpwstr>Standard</vt:lpwstr>
  </property>
  <property fmtid="{D5CDD505-2E9C-101B-9397-08002B2CF9AE}" pid="5" name="MSIP_Label_d3d538fd-7cd2-4b8b-bd42-f6ee8cc1e568_Name">
    <vt:lpwstr>d3d538fd-7cd2-4b8b-bd42-f6ee8cc1e568</vt:lpwstr>
  </property>
  <property fmtid="{D5CDD505-2E9C-101B-9397-08002B2CF9AE}" pid="6" name="MSIP_Label_d3d538fd-7cd2-4b8b-bd42-f6ee8cc1e568_SiteId">
    <vt:lpwstr>255bd3b3-8412-4e31-a3ec-56916c7ae8c0</vt:lpwstr>
  </property>
  <property fmtid="{D5CDD505-2E9C-101B-9397-08002B2CF9AE}" pid="7" name="MSIP_Label_d3d538fd-7cd2-4b8b-bd42-f6ee8cc1e568_ActionId">
    <vt:lpwstr>b2d3cfdb-2829-4aef-9a38-f273de04023b</vt:lpwstr>
  </property>
  <property fmtid="{D5CDD505-2E9C-101B-9397-08002B2CF9AE}" pid="8" name="MSIP_Label_d3d538fd-7cd2-4b8b-bd42-f6ee8cc1e568_ContentBits">
    <vt:lpwstr>0</vt:lpwstr>
  </property>
  <property fmtid="{D5CDD505-2E9C-101B-9397-08002B2CF9AE}" pid="9" name="ContentTypeId">
    <vt:lpwstr>0x0101004C2709ED6611694E87078AC661BB6E32</vt:lpwstr>
  </property>
  <property fmtid="{D5CDD505-2E9C-101B-9397-08002B2CF9AE}" pid="10" name="MediaServiceImageTags">
    <vt:lpwstr/>
  </property>
  <property fmtid="{D5CDD505-2E9C-101B-9397-08002B2CF9AE}" pid="11" name="Order">
    <vt:lpwstr>926900.000000000</vt:lpwstr>
  </property>
  <property fmtid="{D5CDD505-2E9C-101B-9397-08002B2CF9AE}" pid="12" name="xd_ProgID">
    <vt:lpwstr/>
  </property>
  <property fmtid="{D5CDD505-2E9C-101B-9397-08002B2CF9AE}" pid="13" name="_SourceUrl">
    <vt:lpwstr/>
  </property>
  <property fmtid="{D5CDD505-2E9C-101B-9397-08002B2CF9AE}" pid="14" name="_SharedFileIndex">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y fmtid="{D5CDD505-2E9C-101B-9397-08002B2CF9AE}" pid="19" name="xd_Signature">
    <vt:lpwstr/>
  </property>
</Properties>
</file>